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62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87454" autoAdjust="0"/>
  </p:normalViewPr>
  <p:slideViewPr>
    <p:cSldViewPr snapToGrid="0">
      <p:cViewPr varScale="1">
        <p:scale>
          <a:sx n="63" d="100"/>
          <a:sy n="63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D6BF9-CA63-4F1A-B7A5-1BD249C08DA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11801-8DC4-4EAE-B45C-4474C552A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3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the ending time of the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11801-8DC4-4EAE-B45C-4474C552A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9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7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0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287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9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3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2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79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0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4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8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11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F5EECF5-E49B-40BD-B553-96FDDBF3C9E0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429A-3361-46F4-8A4A-A93198C01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56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CE3E3-5FE5-4626-9C72-99B6429C5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85203"/>
            <a:ext cx="9906000" cy="2387600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 Butadiene in South Korea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0B9BA-6FCD-4E50-8E38-5A0164470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733837"/>
            <a:ext cx="8825658" cy="861420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By: Marilyn Jones</a:t>
            </a:r>
          </a:p>
        </p:txBody>
      </p:sp>
    </p:spTree>
    <p:extLst>
      <p:ext uri="{BB962C8B-B14F-4D97-AF65-F5344CB8AC3E}">
        <p14:creationId xmlns:p14="http://schemas.microsoft.com/office/powerpoint/2010/main" val="41950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EA73-BCF5-459B-A214-156BEE8F8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 of the Land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E7824-7E92-4B01-817B-306958483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101717" cy="419548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Data/Methods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326244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B2E85-BFD1-4DDD-A4B4-A7D37D2C7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Sources/Sinks of 1-3 Butadiene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5F1-F4BD-48B8-B07D-73C9F1B75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9520164" cy="419548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rubber and plastics (60% according to Agency for Toxic Substances &amp; Disease Registration)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Vehicle exhaust (constant source)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Sinks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with OH, NO3, and ozone.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with the OH radical dominates </a:t>
            </a:r>
          </a:p>
          <a:p>
            <a:pPr marL="457200" lvl="1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during the daytime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FC450-357B-478A-8424-778784AE0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718" t="13702" r="20978" b="18245"/>
          <a:stretch/>
        </p:blipFill>
        <p:spPr>
          <a:xfrm>
            <a:off x="8534400" y="3035540"/>
            <a:ext cx="3507534" cy="36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8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E6074-7D9C-428D-A4F8-7623A793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care about 1-3 Butadiene…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97505-72D9-441C-BD11-5A1B98AAD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399260" cy="4195481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U.S. EPA states the vapor is mildly irritating to the eyes, mucous membranes and can cause neurological effects such as blurred vision, fatigue, headache and vertigo at high levels.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who work in the rubber industry have shown an increase in cardiovascular diseases and an increased risk of death from cancer.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up side is according to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ATSDR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half of the 1-3 butadiene in the air will be broken down in about 6 hours.</a:t>
            </a:r>
          </a:p>
        </p:txBody>
      </p:sp>
    </p:spTree>
    <p:extLst>
      <p:ext uri="{BB962C8B-B14F-4D97-AF65-F5344CB8AC3E}">
        <p14:creationId xmlns:p14="http://schemas.microsoft.com/office/powerpoint/2010/main" val="395138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E7005-D4FA-4BBA-876A-51873F1D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Data/Methods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5800C-5693-448C-AA56-6A9755D6A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KORUS-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UCI Whole Air Sample (WAS) 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Samples with 1-3 Butadiene values &gt;1000ppt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Ames 4STAR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Lat/Long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HYSPLIT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 Trajectories</a:t>
            </a:r>
          </a:p>
          <a:p>
            <a:pPr lvl="1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GDAS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(0.5 degree)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E32FBC-39EF-4D5C-9B6E-21D60BDA0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57" t="9745" b="74828"/>
          <a:stretch/>
        </p:blipFill>
        <p:spPr>
          <a:xfrm>
            <a:off x="10247087" y="5094513"/>
            <a:ext cx="1698170" cy="152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9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002D-409C-4217-A3DE-5F79179E7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C6E2-B7E9-4B1D-B448-B2EC6390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85260"/>
            <a:ext cx="8946541" cy="4195481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1 out of 8 cases found with values &gt;1000ppt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22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2016 at 00:47UTC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E65EA-90E9-4FBC-920E-3A28650F34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81" t="21215" r="13523" b="28325"/>
          <a:stretch/>
        </p:blipFill>
        <p:spPr>
          <a:xfrm>
            <a:off x="1437814" y="2307983"/>
            <a:ext cx="9071202" cy="42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65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C5C9-BE2E-4133-B664-415A0409E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3338C-9D70-4C25-B143-5E3827E1C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8946541" cy="419548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92991-05C5-4526-937F-6D3B104ED6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95" t="16796" r="33478" b="7999"/>
          <a:stretch/>
        </p:blipFill>
        <p:spPr>
          <a:xfrm>
            <a:off x="3803374" y="1152940"/>
            <a:ext cx="4306956" cy="515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6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69EE-5395-4223-98ED-90033479B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FCCD-1FD7-4D90-8B77-40B2B17D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529889" cy="4195481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1-3 butadiene has serious health impacts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Korea is no stranger to plastic companies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NASA KORUS-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helped give some insight to 1-3 butadiene in Korea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trends to when the highest concentrations are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change in how to make the polymers if the trends are high enough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96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1163</TotalTime>
  <Words>267</Words>
  <Application>Microsoft Office PowerPoint</Application>
  <PresentationFormat>Widescreen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Ion</vt:lpstr>
      <vt:lpstr>1-3 Butadiene in South Korea</vt:lpstr>
      <vt:lpstr>Lay of the Land </vt:lpstr>
      <vt:lpstr>Sources/Sinks of 1-3 Butadiene</vt:lpstr>
      <vt:lpstr>Why care about 1-3 Butadiene… </vt:lpstr>
      <vt:lpstr>Data/Methods 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1-3 Butadiene in South Korea</dc:title>
  <dc:creator>Marilyn</dc:creator>
  <cp:lastModifiedBy>Marilyn</cp:lastModifiedBy>
  <cp:revision>20</cp:revision>
  <dcterms:created xsi:type="dcterms:W3CDTF">2018-04-22T22:07:19Z</dcterms:created>
  <dcterms:modified xsi:type="dcterms:W3CDTF">2018-04-24T20:28:44Z</dcterms:modified>
</cp:coreProperties>
</file>