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80" r:id="rId1"/>
    <p:sldMasterId id="2147483683" r:id="rId2"/>
    <p:sldMasterId id="2147483695" r:id="rId3"/>
  </p:sldMasterIdLst>
  <p:notesMasterIdLst>
    <p:notesMasterId r:id="rId17"/>
  </p:notesMasterIdLst>
  <p:sldIdLst>
    <p:sldId id="256" r:id="rId4"/>
    <p:sldId id="257" r:id="rId5"/>
    <p:sldId id="263" r:id="rId6"/>
    <p:sldId id="268" r:id="rId7"/>
    <p:sldId id="258" r:id="rId8"/>
    <p:sldId id="260" r:id="rId9"/>
    <p:sldId id="259" r:id="rId10"/>
    <p:sldId id="261" r:id="rId11"/>
    <p:sldId id="262" r:id="rId12"/>
    <p:sldId id="264" r:id="rId13"/>
    <p:sldId id="265" r:id="rId14"/>
    <p:sldId id="269" r:id="rId15"/>
    <p:sldId id="266" r:id="rId16"/>
  </p:sldIdLst>
  <p:sldSz cx="12192000" cy="6858000"/>
  <p:notesSz cx="6858000" cy="9144000"/>
  <p:embeddedFontLst>
    <p:embeddedFont>
      <p:font typeface="Calibri" panose="020F0502020204030204" pitchFamily="34" charset="0"/>
      <p:regular r:id="rId18"/>
      <p:bold r:id="rId19"/>
      <p:italic r:id="rId20"/>
      <p:boldItalic r:id="rId21"/>
    </p:embeddedFont>
    <p:embeddedFont>
      <p:font typeface="Cambria Math" panose="02040503050406030204" pitchFamily="18" charset="0"/>
      <p:regular r:id="rId22"/>
    </p:embeddedFont>
    <p:embeddedFont>
      <p:font typeface="Georgia" panose="02040502050405020303" pitchFamily="18" charset="0"/>
      <p:regular r:id="rId23"/>
      <p:bold r:id="rId24"/>
      <p:italic r:id="rId25"/>
      <p:boldItalic r:id="rId26"/>
    </p:embeddedFont>
    <p:embeddedFont>
      <p:font typeface="Roboto" panose="02000000000000000000" pitchFamily="2" charset="0"/>
      <p:regular r:id="rId27"/>
      <p:bold r:id="rId28"/>
      <p:italic r:id="rId29"/>
      <p:boldItalic r:id="rId30"/>
    </p:embeddedFont>
    <p:embeddedFont>
      <p:font typeface="Roboto Condensed Light" panose="020B0604020202020204" charset="0"/>
      <p:regular r:id="rId31"/>
      <p:italic r:id="rId32"/>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773" userDrawn="1">
          <p15:clr>
            <a:srgbClr val="A4A3A4"/>
          </p15:clr>
        </p15:guide>
        <p15:guide id="2" pos="244"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Fhe Zhao" initials="FZ" lastIdx="1" clrIdx="0">
    <p:extLst>
      <p:ext uri="{19B8F6BF-5375-455C-9EA6-DF929625EA0E}">
        <p15:presenceInfo xmlns:p15="http://schemas.microsoft.com/office/powerpoint/2012/main" userId="cdbbd49daca8edb3"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7934B"/>
    <a:srgbClr val="857437"/>
    <a:srgbClr val="262626"/>
    <a:srgbClr val="EEB211"/>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474" autoAdjust="0"/>
    <p:restoredTop sz="90781" autoAdjust="0"/>
  </p:normalViewPr>
  <p:slideViewPr>
    <p:cSldViewPr snapToGrid="0" snapToObjects="1">
      <p:cViewPr varScale="1">
        <p:scale>
          <a:sx n="78" d="100"/>
          <a:sy n="78" d="100"/>
        </p:scale>
        <p:origin x="902" y="43"/>
      </p:cViewPr>
      <p:guideLst>
        <p:guide orient="horz" pos="773"/>
        <p:guide pos="244"/>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font" Target="fonts/font1.fntdata"/><Relationship Id="rId26" Type="http://schemas.openxmlformats.org/officeDocument/2006/relationships/font" Target="fonts/font9.fntdata"/><Relationship Id="rId21" Type="http://schemas.openxmlformats.org/officeDocument/2006/relationships/font" Target="fonts/font4.fntdata"/><Relationship Id="rId34"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notesMaster" Target="notesMasters/notesMaster1.xml"/><Relationship Id="rId25" Type="http://schemas.openxmlformats.org/officeDocument/2006/relationships/font" Target="fonts/font8.fntdata"/><Relationship Id="rId33" Type="http://schemas.openxmlformats.org/officeDocument/2006/relationships/commentAuthors" Target="commentAuthor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font" Target="fonts/font3.fntdata"/><Relationship Id="rId29" Type="http://schemas.openxmlformats.org/officeDocument/2006/relationships/font" Target="fonts/font12.fntdata"/><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font" Target="fonts/font7.fntdata"/><Relationship Id="rId32" Type="http://schemas.openxmlformats.org/officeDocument/2006/relationships/font" Target="fonts/font15.fntdata"/><Relationship Id="rId37"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font" Target="fonts/font6.fntdata"/><Relationship Id="rId28" Type="http://schemas.openxmlformats.org/officeDocument/2006/relationships/font" Target="fonts/font11.fntdata"/><Relationship Id="rId36"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font" Target="fonts/font2.fntdata"/><Relationship Id="rId31" Type="http://schemas.openxmlformats.org/officeDocument/2006/relationships/font" Target="fonts/font14.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font" Target="fonts/font5.fntdata"/><Relationship Id="rId27" Type="http://schemas.openxmlformats.org/officeDocument/2006/relationships/font" Target="fonts/font10.fntdata"/><Relationship Id="rId30" Type="http://schemas.openxmlformats.org/officeDocument/2006/relationships/font" Target="fonts/font13.fntdata"/><Relationship Id="rId35" Type="http://schemas.openxmlformats.org/officeDocument/2006/relationships/viewProps" Target="viewProps.xml"/><Relationship Id="rId8" Type="http://schemas.openxmlformats.org/officeDocument/2006/relationships/slide" Target="slides/slide5.xml"/><Relationship Id="rId3" Type="http://schemas.openxmlformats.org/officeDocument/2006/relationships/slideMaster" Target="slideMasters/slideMaster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998E453-D252-47F7-A3AD-ADDE6D0B0133}"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US"/>
        </a:p>
      </dgm:t>
    </dgm:pt>
    <dgm:pt modelId="{E76D5CC1-AF0A-4765-9ECA-B60500C3967B}">
      <dgm:prSet phldrT="[Text]" custT="1"/>
      <dgm:spPr/>
      <dgm:t>
        <a:bodyPr/>
        <a:lstStyle/>
        <a:p>
          <a:r>
            <a:rPr lang="en-US" sz="3200" dirty="0"/>
            <a:t>Methods</a:t>
          </a:r>
        </a:p>
      </dgm:t>
    </dgm:pt>
    <dgm:pt modelId="{638E8928-6294-4400-90CE-3121F070F30C}" type="parTrans" cxnId="{1EEDE0C2-1B6B-4CC1-8ABC-5935C2A71C31}">
      <dgm:prSet/>
      <dgm:spPr/>
      <dgm:t>
        <a:bodyPr/>
        <a:lstStyle/>
        <a:p>
          <a:endParaRPr lang="en-US"/>
        </a:p>
      </dgm:t>
    </dgm:pt>
    <dgm:pt modelId="{00B54178-4696-498C-AEF0-7F0D1E72EC8C}" type="sibTrans" cxnId="{1EEDE0C2-1B6B-4CC1-8ABC-5935C2A71C31}">
      <dgm:prSet/>
      <dgm:spPr/>
      <dgm:t>
        <a:bodyPr/>
        <a:lstStyle/>
        <a:p>
          <a:endParaRPr lang="en-US"/>
        </a:p>
      </dgm:t>
    </dgm:pt>
    <dgm:pt modelId="{BFB579A7-DA42-4424-9A00-F42C89450F5E}">
      <dgm:prSet phldrT="[Text]"/>
      <dgm:spPr/>
      <dgm:t>
        <a:bodyPr/>
        <a:lstStyle/>
        <a:p>
          <a:r>
            <a:rPr lang="en-US" dirty="0"/>
            <a:t>Flash Extrapolation</a:t>
          </a:r>
        </a:p>
      </dgm:t>
    </dgm:pt>
    <dgm:pt modelId="{23B3B532-EE59-494D-8391-C1802CAB2EF3}" type="parTrans" cxnId="{7651D1C5-09D6-4237-A314-B677ACF8E373}">
      <dgm:prSet/>
      <dgm:spPr/>
      <dgm:t>
        <a:bodyPr/>
        <a:lstStyle/>
        <a:p>
          <a:endParaRPr lang="en-US"/>
        </a:p>
      </dgm:t>
    </dgm:pt>
    <dgm:pt modelId="{A25E907C-6827-4677-B183-B7ECC788CD0D}" type="sibTrans" cxnId="{7651D1C5-09D6-4237-A314-B677ACF8E373}">
      <dgm:prSet/>
      <dgm:spPr/>
      <dgm:t>
        <a:bodyPr/>
        <a:lstStyle/>
        <a:p>
          <a:endParaRPr lang="en-US"/>
        </a:p>
      </dgm:t>
    </dgm:pt>
    <dgm:pt modelId="{9E37AA58-627E-4D4C-BC6B-2C501F0EAC11}">
      <dgm:prSet phldrT="[Text]"/>
      <dgm:spPr/>
      <dgm:t>
        <a:bodyPr/>
        <a:lstStyle/>
        <a:p>
          <a:r>
            <a:rPr lang="en-US" dirty="0"/>
            <a:t>Storm Extrapolation</a:t>
          </a:r>
        </a:p>
      </dgm:t>
    </dgm:pt>
    <dgm:pt modelId="{F6DB4858-E9AA-45D5-832B-8F2F4ED28B01}" type="parTrans" cxnId="{4339B67A-3498-4FF8-911E-8255E1F69DC8}">
      <dgm:prSet/>
      <dgm:spPr/>
      <dgm:t>
        <a:bodyPr/>
        <a:lstStyle/>
        <a:p>
          <a:endParaRPr lang="en-US"/>
        </a:p>
      </dgm:t>
    </dgm:pt>
    <dgm:pt modelId="{4C3974A8-3A84-4807-AA98-329380032C70}" type="sibTrans" cxnId="{4339B67A-3498-4FF8-911E-8255E1F69DC8}">
      <dgm:prSet/>
      <dgm:spPr/>
      <dgm:t>
        <a:bodyPr/>
        <a:lstStyle/>
        <a:p>
          <a:endParaRPr lang="en-US"/>
        </a:p>
      </dgm:t>
    </dgm:pt>
    <dgm:pt modelId="{DCABC41B-F721-40DF-A4C9-4D5D904D4BBE}">
      <dgm:prSet phldrT="[Text]"/>
      <dgm:spPr/>
      <dgm:t>
        <a:bodyPr/>
        <a:lstStyle/>
        <a:p>
          <a:r>
            <a:rPr lang="en-US" dirty="0"/>
            <a:t> Global model fit</a:t>
          </a:r>
        </a:p>
      </dgm:t>
    </dgm:pt>
    <dgm:pt modelId="{23807496-4DDD-40E2-9905-77A4E1C43EAE}" type="parTrans" cxnId="{05EFAD50-511F-478D-88A0-26E42DA98803}">
      <dgm:prSet/>
      <dgm:spPr/>
      <dgm:t>
        <a:bodyPr/>
        <a:lstStyle/>
        <a:p>
          <a:endParaRPr lang="en-US"/>
        </a:p>
      </dgm:t>
    </dgm:pt>
    <dgm:pt modelId="{A07B831D-2D7C-4B6B-9EF0-4F9FC17E7C94}" type="sibTrans" cxnId="{05EFAD50-511F-478D-88A0-26E42DA98803}">
      <dgm:prSet/>
      <dgm:spPr/>
      <dgm:t>
        <a:bodyPr/>
        <a:lstStyle/>
        <a:p>
          <a:endParaRPr lang="en-US"/>
        </a:p>
      </dgm:t>
    </dgm:pt>
    <dgm:pt modelId="{DD1CA1B0-31C4-484B-9042-0444DEFC216F}">
      <dgm:prSet/>
      <dgm:spPr/>
      <dgm:t>
        <a:bodyPr/>
        <a:lstStyle/>
        <a:p>
          <a:r>
            <a:rPr lang="en-US" dirty="0"/>
            <a:t>Deposition-based </a:t>
          </a:r>
          <a:r>
            <a:rPr lang="en-US" dirty="0" err="1"/>
            <a:t>LNOx</a:t>
          </a:r>
          <a:r>
            <a:rPr lang="en-US" dirty="0"/>
            <a:t> determination</a:t>
          </a:r>
        </a:p>
      </dgm:t>
    </dgm:pt>
    <dgm:pt modelId="{E82EA7F5-C340-416A-9C5D-3672928EE288}" type="parTrans" cxnId="{9E75B7C1-4DBC-41DB-A610-914BC47E6B2A}">
      <dgm:prSet/>
      <dgm:spPr/>
      <dgm:t>
        <a:bodyPr/>
        <a:lstStyle/>
        <a:p>
          <a:endParaRPr lang="en-US"/>
        </a:p>
      </dgm:t>
    </dgm:pt>
    <dgm:pt modelId="{55D2D1FC-4F89-4F40-B45F-AAA25AB241A7}" type="sibTrans" cxnId="{9E75B7C1-4DBC-41DB-A610-914BC47E6B2A}">
      <dgm:prSet/>
      <dgm:spPr/>
      <dgm:t>
        <a:bodyPr/>
        <a:lstStyle/>
        <a:p>
          <a:endParaRPr lang="en-US"/>
        </a:p>
      </dgm:t>
    </dgm:pt>
    <dgm:pt modelId="{718A6CDC-5F16-4251-A34C-C3E8AC491D24}">
      <dgm:prSet/>
      <dgm:spPr/>
      <dgm:t>
        <a:bodyPr/>
        <a:lstStyle/>
        <a:p>
          <a:r>
            <a:rPr lang="en-US" dirty="0"/>
            <a:t>Ozone column</a:t>
          </a:r>
        </a:p>
      </dgm:t>
    </dgm:pt>
    <dgm:pt modelId="{C6204FE4-F791-479D-9F8A-9B3C676405A2}" type="parTrans" cxnId="{1385BDB3-40A5-48DA-BD6A-B03A94F57C62}">
      <dgm:prSet/>
      <dgm:spPr/>
      <dgm:t>
        <a:bodyPr/>
        <a:lstStyle/>
        <a:p>
          <a:endParaRPr lang="en-US"/>
        </a:p>
      </dgm:t>
    </dgm:pt>
    <dgm:pt modelId="{02EF3C28-2437-41B2-A701-E5EA5E71E0E5}" type="sibTrans" cxnId="{1385BDB3-40A5-48DA-BD6A-B03A94F57C62}">
      <dgm:prSet/>
      <dgm:spPr/>
      <dgm:t>
        <a:bodyPr/>
        <a:lstStyle/>
        <a:p>
          <a:endParaRPr lang="en-US"/>
        </a:p>
      </dgm:t>
    </dgm:pt>
    <dgm:pt modelId="{93B06369-EE2E-49F4-9E06-C7D88CCCF068}">
      <dgm:prSet/>
      <dgm:spPr/>
      <dgm:t>
        <a:bodyPr/>
        <a:lstStyle/>
        <a:p>
          <a:r>
            <a:rPr lang="en-US" dirty="0"/>
            <a:t>NOx </a:t>
          </a:r>
          <a:r>
            <a:rPr lang="en-US" dirty="0" err="1"/>
            <a:t>NOy</a:t>
          </a:r>
          <a:r>
            <a:rPr lang="en-US" dirty="0"/>
            <a:t> measurement</a:t>
          </a:r>
        </a:p>
      </dgm:t>
    </dgm:pt>
    <dgm:pt modelId="{20A7CB70-7A74-4F8F-86CB-14C40C4511F2}" type="parTrans" cxnId="{9735EBA7-50DB-4DEA-A0E9-23091F85D563}">
      <dgm:prSet/>
      <dgm:spPr/>
      <dgm:t>
        <a:bodyPr/>
        <a:lstStyle/>
        <a:p>
          <a:endParaRPr lang="en-US"/>
        </a:p>
      </dgm:t>
    </dgm:pt>
    <dgm:pt modelId="{20485EC4-7CD4-4F19-B15B-2A1D77AD42BB}" type="sibTrans" cxnId="{9735EBA7-50DB-4DEA-A0E9-23091F85D563}">
      <dgm:prSet/>
      <dgm:spPr/>
      <dgm:t>
        <a:bodyPr/>
        <a:lstStyle/>
        <a:p>
          <a:endParaRPr lang="en-US"/>
        </a:p>
      </dgm:t>
    </dgm:pt>
    <dgm:pt modelId="{E382BF40-9A1F-493A-8AE3-02BEF1B4B2A1}">
      <dgm:prSet/>
      <dgm:spPr/>
      <dgm:t>
        <a:bodyPr/>
        <a:lstStyle/>
        <a:p>
          <a:r>
            <a:rPr lang="en-US" dirty="0"/>
            <a:t>Per flash energy or peak current</a:t>
          </a:r>
        </a:p>
      </dgm:t>
    </dgm:pt>
    <dgm:pt modelId="{76B32CD1-64C3-4289-8BC7-4BEB41B6C52F}" type="parTrans" cxnId="{58FE2542-2BD6-48AD-9FF8-07D6CE1127B5}">
      <dgm:prSet/>
      <dgm:spPr/>
      <dgm:t>
        <a:bodyPr/>
        <a:lstStyle/>
        <a:p>
          <a:endParaRPr lang="en-US"/>
        </a:p>
      </dgm:t>
    </dgm:pt>
    <dgm:pt modelId="{AD624E4C-13A3-4E28-B5D5-F2E98948C91F}" type="sibTrans" cxnId="{58FE2542-2BD6-48AD-9FF8-07D6CE1127B5}">
      <dgm:prSet/>
      <dgm:spPr/>
      <dgm:t>
        <a:bodyPr/>
        <a:lstStyle/>
        <a:p>
          <a:endParaRPr lang="en-US"/>
        </a:p>
      </dgm:t>
    </dgm:pt>
    <dgm:pt modelId="{81ECB542-19F6-4857-B0C5-ECAB668A545C}">
      <dgm:prSet/>
      <dgm:spPr/>
      <dgm:t>
        <a:bodyPr/>
        <a:lstStyle/>
        <a:p>
          <a:r>
            <a:rPr lang="en-US" dirty="0"/>
            <a:t>Per flash length</a:t>
          </a:r>
        </a:p>
      </dgm:t>
    </dgm:pt>
    <dgm:pt modelId="{132905FC-62C9-4BAE-A7F6-E2633F86071B}" type="parTrans" cxnId="{D77367FD-7FF2-44CE-AEBB-A482531D4E17}">
      <dgm:prSet/>
      <dgm:spPr/>
      <dgm:t>
        <a:bodyPr/>
        <a:lstStyle/>
        <a:p>
          <a:endParaRPr lang="en-US"/>
        </a:p>
      </dgm:t>
    </dgm:pt>
    <dgm:pt modelId="{2F7D0646-E207-4D7F-8BCA-F324775F4B30}" type="sibTrans" cxnId="{D77367FD-7FF2-44CE-AEBB-A482531D4E17}">
      <dgm:prSet/>
      <dgm:spPr/>
      <dgm:t>
        <a:bodyPr/>
        <a:lstStyle/>
        <a:p>
          <a:endParaRPr lang="en-US"/>
        </a:p>
      </dgm:t>
    </dgm:pt>
    <dgm:pt modelId="{E75903DD-8377-4E88-B2C8-759098AD2F63}">
      <dgm:prSet/>
      <dgm:spPr/>
      <dgm:t>
        <a:bodyPr/>
        <a:lstStyle/>
        <a:p>
          <a:r>
            <a:rPr lang="en-US" dirty="0"/>
            <a:t>Per flash</a:t>
          </a:r>
        </a:p>
      </dgm:t>
    </dgm:pt>
    <dgm:pt modelId="{7D398249-0D60-468E-879D-05128F956589}" type="parTrans" cxnId="{C343B52D-F585-4974-825A-3E8AB90A0623}">
      <dgm:prSet/>
      <dgm:spPr/>
      <dgm:t>
        <a:bodyPr/>
        <a:lstStyle/>
        <a:p>
          <a:endParaRPr lang="en-US"/>
        </a:p>
      </dgm:t>
    </dgm:pt>
    <dgm:pt modelId="{952FAABF-77A2-425D-83FB-F40FDC0EEA87}" type="sibTrans" cxnId="{C343B52D-F585-4974-825A-3E8AB90A0623}">
      <dgm:prSet/>
      <dgm:spPr/>
      <dgm:t>
        <a:bodyPr/>
        <a:lstStyle/>
        <a:p>
          <a:endParaRPr lang="en-US"/>
        </a:p>
      </dgm:t>
    </dgm:pt>
    <dgm:pt modelId="{5FD5A82E-6E7E-4A8B-B3D1-55BA58A6E3CC}" type="pres">
      <dgm:prSet presAssocID="{9998E453-D252-47F7-A3AD-ADDE6D0B0133}" presName="hierChild1" presStyleCnt="0">
        <dgm:presLayoutVars>
          <dgm:orgChart val="1"/>
          <dgm:chPref val="1"/>
          <dgm:dir/>
          <dgm:animOne val="branch"/>
          <dgm:animLvl val="lvl"/>
          <dgm:resizeHandles/>
        </dgm:presLayoutVars>
      </dgm:prSet>
      <dgm:spPr/>
    </dgm:pt>
    <dgm:pt modelId="{C73C858A-14EC-4067-A3F1-B70674463D0A}" type="pres">
      <dgm:prSet presAssocID="{E76D5CC1-AF0A-4765-9ECA-B60500C3967B}" presName="hierRoot1" presStyleCnt="0">
        <dgm:presLayoutVars>
          <dgm:hierBranch val="init"/>
        </dgm:presLayoutVars>
      </dgm:prSet>
      <dgm:spPr/>
    </dgm:pt>
    <dgm:pt modelId="{B87969EB-FE68-4B5C-9919-61D632BE3559}" type="pres">
      <dgm:prSet presAssocID="{E76D5CC1-AF0A-4765-9ECA-B60500C3967B}" presName="rootComposite1" presStyleCnt="0"/>
      <dgm:spPr/>
    </dgm:pt>
    <dgm:pt modelId="{A3635486-B8C9-441A-BBD9-E623AF5EBD98}" type="pres">
      <dgm:prSet presAssocID="{E76D5CC1-AF0A-4765-9ECA-B60500C3967B}" presName="rootText1" presStyleLbl="node0" presStyleIdx="0" presStyleCnt="1" custScaleX="240375" custLinFactNeighborX="-1776" custLinFactNeighborY="-38190">
        <dgm:presLayoutVars>
          <dgm:chPref val="3"/>
        </dgm:presLayoutVars>
      </dgm:prSet>
      <dgm:spPr/>
    </dgm:pt>
    <dgm:pt modelId="{07CF8C90-74B5-4784-A646-D4FA4FB7EB2F}" type="pres">
      <dgm:prSet presAssocID="{E76D5CC1-AF0A-4765-9ECA-B60500C3967B}" presName="rootConnector1" presStyleLbl="node1" presStyleIdx="0" presStyleCnt="0"/>
      <dgm:spPr/>
    </dgm:pt>
    <dgm:pt modelId="{11FFD42A-F677-44A5-B3FB-BB7EE3A58B8B}" type="pres">
      <dgm:prSet presAssocID="{E76D5CC1-AF0A-4765-9ECA-B60500C3967B}" presName="hierChild2" presStyleCnt="0"/>
      <dgm:spPr/>
    </dgm:pt>
    <dgm:pt modelId="{28AB94DD-45CC-45AA-B4ED-C284FB95DA5A}" type="pres">
      <dgm:prSet presAssocID="{23B3B532-EE59-494D-8391-C1802CAB2EF3}" presName="Name37" presStyleLbl="parChTrans1D2" presStyleIdx="0" presStyleCnt="3"/>
      <dgm:spPr/>
    </dgm:pt>
    <dgm:pt modelId="{244341C4-AE1C-4FD4-A5DE-278607591F54}" type="pres">
      <dgm:prSet presAssocID="{BFB579A7-DA42-4424-9A00-F42C89450F5E}" presName="hierRoot2" presStyleCnt="0">
        <dgm:presLayoutVars>
          <dgm:hierBranch val="init"/>
        </dgm:presLayoutVars>
      </dgm:prSet>
      <dgm:spPr/>
    </dgm:pt>
    <dgm:pt modelId="{720188E7-7603-4BF7-AAB6-0681B9840CB0}" type="pres">
      <dgm:prSet presAssocID="{BFB579A7-DA42-4424-9A00-F42C89450F5E}" presName="rootComposite" presStyleCnt="0"/>
      <dgm:spPr/>
    </dgm:pt>
    <dgm:pt modelId="{CFE17E1F-A1F9-49D6-BCE6-D6CD99884634}" type="pres">
      <dgm:prSet presAssocID="{BFB579A7-DA42-4424-9A00-F42C89450F5E}" presName="rootText" presStyleLbl="node2" presStyleIdx="0" presStyleCnt="3" custScaleX="182845">
        <dgm:presLayoutVars>
          <dgm:chPref val="3"/>
        </dgm:presLayoutVars>
      </dgm:prSet>
      <dgm:spPr/>
    </dgm:pt>
    <dgm:pt modelId="{32EB15B7-A0D5-4764-9EF0-1D44296E302E}" type="pres">
      <dgm:prSet presAssocID="{BFB579A7-DA42-4424-9A00-F42C89450F5E}" presName="rootConnector" presStyleLbl="node2" presStyleIdx="0" presStyleCnt="3"/>
      <dgm:spPr/>
    </dgm:pt>
    <dgm:pt modelId="{9EFC214C-5809-461C-B035-038185D9EED2}" type="pres">
      <dgm:prSet presAssocID="{BFB579A7-DA42-4424-9A00-F42C89450F5E}" presName="hierChild4" presStyleCnt="0"/>
      <dgm:spPr/>
    </dgm:pt>
    <dgm:pt modelId="{6BBB212F-29D0-4D90-AF31-3BC3978A2669}" type="pres">
      <dgm:prSet presAssocID="{76B32CD1-64C3-4289-8BC7-4BEB41B6C52F}" presName="Name37" presStyleLbl="parChTrans1D3" presStyleIdx="0" presStyleCnt="6"/>
      <dgm:spPr/>
    </dgm:pt>
    <dgm:pt modelId="{CF3F4F81-5DDB-4B31-AD70-31FE593D7533}" type="pres">
      <dgm:prSet presAssocID="{E382BF40-9A1F-493A-8AE3-02BEF1B4B2A1}" presName="hierRoot2" presStyleCnt="0">
        <dgm:presLayoutVars>
          <dgm:hierBranch val="init"/>
        </dgm:presLayoutVars>
      </dgm:prSet>
      <dgm:spPr/>
    </dgm:pt>
    <dgm:pt modelId="{2AF3EA7E-CCDA-45CB-9067-E4BB97CD72A7}" type="pres">
      <dgm:prSet presAssocID="{E382BF40-9A1F-493A-8AE3-02BEF1B4B2A1}" presName="rootComposite" presStyleCnt="0"/>
      <dgm:spPr/>
    </dgm:pt>
    <dgm:pt modelId="{8D9373DF-E4EE-4E42-BCF2-9640D04B7747}" type="pres">
      <dgm:prSet presAssocID="{E382BF40-9A1F-493A-8AE3-02BEF1B4B2A1}" presName="rootText" presStyleLbl="node3" presStyleIdx="0" presStyleCnt="6">
        <dgm:presLayoutVars>
          <dgm:chPref val="3"/>
        </dgm:presLayoutVars>
      </dgm:prSet>
      <dgm:spPr/>
    </dgm:pt>
    <dgm:pt modelId="{BA46C739-B0D6-4301-B4BE-63326668E290}" type="pres">
      <dgm:prSet presAssocID="{E382BF40-9A1F-493A-8AE3-02BEF1B4B2A1}" presName="rootConnector" presStyleLbl="node3" presStyleIdx="0" presStyleCnt="6"/>
      <dgm:spPr/>
    </dgm:pt>
    <dgm:pt modelId="{B6D1D718-50A8-4356-998E-9E8A7D976E2E}" type="pres">
      <dgm:prSet presAssocID="{E382BF40-9A1F-493A-8AE3-02BEF1B4B2A1}" presName="hierChild4" presStyleCnt="0"/>
      <dgm:spPr/>
    </dgm:pt>
    <dgm:pt modelId="{9809DBC9-B3D6-4A8A-BD0D-EC21A764338E}" type="pres">
      <dgm:prSet presAssocID="{E382BF40-9A1F-493A-8AE3-02BEF1B4B2A1}" presName="hierChild5" presStyleCnt="0"/>
      <dgm:spPr/>
    </dgm:pt>
    <dgm:pt modelId="{344AF564-F8BC-4855-B66A-A5A290B73450}" type="pres">
      <dgm:prSet presAssocID="{132905FC-62C9-4BAE-A7F6-E2633F86071B}" presName="Name37" presStyleLbl="parChTrans1D3" presStyleIdx="1" presStyleCnt="6"/>
      <dgm:spPr/>
    </dgm:pt>
    <dgm:pt modelId="{5A5E90F3-8F3D-4C36-82AD-782320CA7419}" type="pres">
      <dgm:prSet presAssocID="{81ECB542-19F6-4857-B0C5-ECAB668A545C}" presName="hierRoot2" presStyleCnt="0">
        <dgm:presLayoutVars>
          <dgm:hierBranch val="init"/>
        </dgm:presLayoutVars>
      </dgm:prSet>
      <dgm:spPr/>
    </dgm:pt>
    <dgm:pt modelId="{88BC0D06-566A-4F01-A8B2-1C44E2EC76E8}" type="pres">
      <dgm:prSet presAssocID="{81ECB542-19F6-4857-B0C5-ECAB668A545C}" presName="rootComposite" presStyleCnt="0"/>
      <dgm:spPr/>
    </dgm:pt>
    <dgm:pt modelId="{D46C00E3-5CEE-4913-BC6E-0E807D5EDF93}" type="pres">
      <dgm:prSet presAssocID="{81ECB542-19F6-4857-B0C5-ECAB668A545C}" presName="rootText" presStyleLbl="node3" presStyleIdx="1" presStyleCnt="6">
        <dgm:presLayoutVars>
          <dgm:chPref val="3"/>
        </dgm:presLayoutVars>
      </dgm:prSet>
      <dgm:spPr/>
    </dgm:pt>
    <dgm:pt modelId="{F5724759-39A0-42B5-834A-BC8F3F5012E3}" type="pres">
      <dgm:prSet presAssocID="{81ECB542-19F6-4857-B0C5-ECAB668A545C}" presName="rootConnector" presStyleLbl="node3" presStyleIdx="1" presStyleCnt="6"/>
      <dgm:spPr/>
    </dgm:pt>
    <dgm:pt modelId="{74280650-2121-459F-9937-7728CAF8E5E3}" type="pres">
      <dgm:prSet presAssocID="{81ECB542-19F6-4857-B0C5-ECAB668A545C}" presName="hierChild4" presStyleCnt="0"/>
      <dgm:spPr/>
    </dgm:pt>
    <dgm:pt modelId="{4EA02795-F8DB-48E9-9A9B-3D0FC8532C7B}" type="pres">
      <dgm:prSet presAssocID="{81ECB542-19F6-4857-B0C5-ECAB668A545C}" presName="hierChild5" presStyleCnt="0"/>
      <dgm:spPr/>
    </dgm:pt>
    <dgm:pt modelId="{8C518010-3D7D-4049-8CB1-E33AFDC4FD98}" type="pres">
      <dgm:prSet presAssocID="{7D398249-0D60-468E-879D-05128F956589}" presName="Name37" presStyleLbl="parChTrans1D3" presStyleIdx="2" presStyleCnt="6"/>
      <dgm:spPr/>
    </dgm:pt>
    <dgm:pt modelId="{BA464236-DA7A-4575-924C-F3F0403EDAEB}" type="pres">
      <dgm:prSet presAssocID="{E75903DD-8377-4E88-B2C8-759098AD2F63}" presName="hierRoot2" presStyleCnt="0">
        <dgm:presLayoutVars>
          <dgm:hierBranch val="init"/>
        </dgm:presLayoutVars>
      </dgm:prSet>
      <dgm:spPr/>
    </dgm:pt>
    <dgm:pt modelId="{472AE844-3417-4B4F-A148-0CEC5C7A6850}" type="pres">
      <dgm:prSet presAssocID="{E75903DD-8377-4E88-B2C8-759098AD2F63}" presName="rootComposite" presStyleCnt="0"/>
      <dgm:spPr/>
    </dgm:pt>
    <dgm:pt modelId="{07B35A81-7716-4037-A408-53163FFDA96C}" type="pres">
      <dgm:prSet presAssocID="{E75903DD-8377-4E88-B2C8-759098AD2F63}" presName="rootText" presStyleLbl="node3" presStyleIdx="2" presStyleCnt="6">
        <dgm:presLayoutVars>
          <dgm:chPref val="3"/>
        </dgm:presLayoutVars>
      </dgm:prSet>
      <dgm:spPr/>
    </dgm:pt>
    <dgm:pt modelId="{4FE7BA07-E1D3-4C32-908D-A5B4E07131EE}" type="pres">
      <dgm:prSet presAssocID="{E75903DD-8377-4E88-B2C8-759098AD2F63}" presName="rootConnector" presStyleLbl="node3" presStyleIdx="2" presStyleCnt="6"/>
      <dgm:spPr/>
    </dgm:pt>
    <dgm:pt modelId="{C33005C2-38C3-4FFA-8C7C-2D9B36358D54}" type="pres">
      <dgm:prSet presAssocID="{E75903DD-8377-4E88-B2C8-759098AD2F63}" presName="hierChild4" presStyleCnt="0"/>
      <dgm:spPr/>
    </dgm:pt>
    <dgm:pt modelId="{450CFDE6-4465-4972-8E77-078C025AD0BD}" type="pres">
      <dgm:prSet presAssocID="{E75903DD-8377-4E88-B2C8-759098AD2F63}" presName="hierChild5" presStyleCnt="0"/>
      <dgm:spPr/>
    </dgm:pt>
    <dgm:pt modelId="{D7D5B399-4F5B-445A-8C54-97D8D190AAA5}" type="pres">
      <dgm:prSet presAssocID="{BFB579A7-DA42-4424-9A00-F42C89450F5E}" presName="hierChild5" presStyleCnt="0"/>
      <dgm:spPr/>
    </dgm:pt>
    <dgm:pt modelId="{E98B4BEC-DD02-4379-B1E9-E7CF8D170BA3}" type="pres">
      <dgm:prSet presAssocID="{F6DB4858-E9AA-45D5-832B-8F2F4ED28B01}" presName="Name37" presStyleLbl="parChTrans1D2" presStyleIdx="1" presStyleCnt="3"/>
      <dgm:spPr/>
    </dgm:pt>
    <dgm:pt modelId="{5EB85CD8-ECB7-41B9-AF69-1973D6B02CE2}" type="pres">
      <dgm:prSet presAssocID="{9E37AA58-627E-4D4C-BC6B-2C501F0EAC11}" presName="hierRoot2" presStyleCnt="0">
        <dgm:presLayoutVars>
          <dgm:hierBranch val="init"/>
        </dgm:presLayoutVars>
      </dgm:prSet>
      <dgm:spPr/>
    </dgm:pt>
    <dgm:pt modelId="{41A7F47D-BDAC-486A-9858-912BA5F0FCD2}" type="pres">
      <dgm:prSet presAssocID="{9E37AA58-627E-4D4C-BC6B-2C501F0EAC11}" presName="rootComposite" presStyleCnt="0"/>
      <dgm:spPr/>
    </dgm:pt>
    <dgm:pt modelId="{6349275C-AC77-490C-820B-D12C4CC00CC3}" type="pres">
      <dgm:prSet presAssocID="{9E37AA58-627E-4D4C-BC6B-2C501F0EAC11}" presName="rootText" presStyleLbl="node2" presStyleIdx="1" presStyleCnt="3" custScaleX="142663">
        <dgm:presLayoutVars>
          <dgm:chPref val="3"/>
        </dgm:presLayoutVars>
      </dgm:prSet>
      <dgm:spPr/>
    </dgm:pt>
    <dgm:pt modelId="{0001BB55-54C6-4D87-ADB9-7369AAD45DF5}" type="pres">
      <dgm:prSet presAssocID="{9E37AA58-627E-4D4C-BC6B-2C501F0EAC11}" presName="rootConnector" presStyleLbl="node2" presStyleIdx="1" presStyleCnt="3"/>
      <dgm:spPr/>
    </dgm:pt>
    <dgm:pt modelId="{26817AC3-DBCD-46EF-8BCD-79914228908C}" type="pres">
      <dgm:prSet presAssocID="{9E37AA58-627E-4D4C-BC6B-2C501F0EAC11}" presName="hierChild4" presStyleCnt="0"/>
      <dgm:spPr/>
    </dgm:pt>
    <dgm:pt modelId="{BF385EE9-B0C1-46FA-BEBA-87EEE1FC22F6}" type="pres">
      <dgm:prSet presAssocID="{9E37AA58-627E-4D4C-BC6B-2C501F0EAC11}" presName="hierChild5" presStyleCnt="0"/>
      <dgm:spPr/>
    </dgm:pt>
    <dgm:pt modelId="{2514DE1D-519D-448E-8FE7-CE19F15D547B}" type="pres">
      <dgm:prSet presAssocID="{23807496-4DDD-40E2-9905-77A4E1C43EAE}" presName="Name37" presStyleLbl="parChTrans1D2" presStyleIdx="2" presStyleCnt="3"/>
      <dgm:spPr/>
    </dgm:pt>
    <dgm:pt modelId="{9636B2D9-EFB2-49AA-93AB-80FCE4432DE6}" type="pres">
      <dgm:prSet presAssocID="{DCABC41B-F721-40DF-A4C9-4D5D904D4BBE}" presName="hierRoot2" presStyleCnt="0">
        <dgm:presLayoutVars>
          <dgm:hierBranch val="init"/>
        </dgm:presLayoutVars>
      </dgm:prSet>
      <dgm:spPr/>
    </dgm:pt>
    <dgm:pt modelId="{F8638E4F-4021-4596-A58A-DEAE08CE5CB4}" type="pres">
      <dgm:prSet presAssocID="{DCABC41B-F721-40DF-A4C9-4D5D904D4BBE}" presName="rootComposite" presStyleCnt="0"/>
      <dgm:spPr/>
    </dgm:pt>
    <dgm:pt modelId="{99DB625D-B715-438B-9188-F35BC07ABCB1}" type="pres">
      <dgm:prSet presAssocID="{DCABC41B-F721-40DF-A4C9-4D5D904D4BBE}" presName="rootText" presStyleLbl="node2" presStyleIdx="2" presStyleCnt="3" custScaleX="168119">
        <dgm:presLayoutVars>
          <dgm:chPref val="3"/>
        </dgm:presLayoutVars>
      </dgm:prSet>
      <dgm:spPr/>
    </dgm:pt>
    <dgm:pt modelId="{5216CF80-C4EC-4553-8016-813D424D39ED}" type="pres">
      <dgm:prSet presAssocID="{DCABC41B-F721-40DF-A4C9-4D5D904D4BBE}" presName="rootConnector" presStyleLbl="node2" presStyleIdx="2" presStyleCnt="3"/>
      <dgm:spPr/>
    </dgm:pt>
    <dgm:pt modelId="{E74CEC68-EC46-4CC4-A308-7FA64854DE08}" type="pres">
      <dgm:prSet presAssocID="{DCABC41B-F721-40DF-A4C9-4D5D904D4BBE}" presName="hierChild4" presStyleCnt="0"/>
      <dgm:spPr/>
    </dgm:pt>
    <dgm:pt modelId="{58BAD29C-CA88-4458-AEF6-A775FE36044A}" type="pres">
      <dgm:prSet presAssocID="{E82EA7F5-C340-416A-9C5D-3672928EE288}" presName="Name37" presStyleLbl="parChTrans1D3" presStyleIdx="3" presStyleCnt="6"/>
      <dgm:spPr/>
    </dgm:pt>
    <dgm:pt modelId="{77231DC7-3D8D-49C3-994E-5556CC1FDB04}" type="pres">
      <dgm:prSet presAssocID="{DD1CA1B0-31C4-484B-9042-0444DEFC216F}" presName="hierRoot2" presStyleCnt="0">
        <dgm:presLayoutVars>
          <dgm:hierBranch val="init"/>
        </dgm:presLayoutVars>
      </dgm:prSet>
      <dgm:spPr/>
    </dgm:pt>
    <dgm:pt modelId="{D4ECBC8D-9885-42DB-95F5-9F8EB5EFD640}" type="pres">
      <dgm:prSet presAssocID="{DD1CA1B0-31C4-484B-9042-0444DEFC216F}" presName="rootComposite" presStyleCnt="0"/>
      <dgm:spPr/>
    </dgm:pt>
    <dgm:pt modelId="{4CE5EE6F-D8AF-4512-BA3F-85D1AA65F8B9}" type="pres">
      <dgm:prSet presAssocID="{DD1CA1B0-31C4-484B-9042-0444DEFC216F}" presName="rootText" presStyleLbl="node3" presStyleIdx="3" presStyleCnt="6">
        <dgm:presLayoutVars>
          <dgm:chPref val="3"/>
        </dgm:presLayoutVars>
      </dgm:prSet>
      <dgm:spPr/>
    </dgm:pt>
    <dgm:pt modelId="{6C936F38-E144-4D4D-91BC-FD7C0901465A}" type="pres">
      <dgm:prSet presAssocID="{DD1CA1B0-31C4-484B-9042-0444DEFC216F}" presName="rootConnector" presStyleLbl="node3" presStyleIdx="3" presStyleCnt="6"/>
      <dgm:spPr/>
    </dgm:pt>
    <dgm:pt modelId="{614AF4A7-A3D9-4E0E-B8EB-825CEE8776FC}" type="pres">
      <dgm:prSet presAssocID="{DD1CA1B0-31C4-484B-9042-0444DEFC216F}" presName="hierChild4" presStyleCnt="0"/>
      <dgm:spPr/>
    </dgm:pt>
    <dgm:pt modelId="{EE09D498-2802-438A-9DC5-C264AF175230}" type="pres">
      <dgm:prSet presAssocID="{DD1CA1B0-31C4-484B-9042-0444DEFC216F}" presName="hierChild5" presStyleCnt="0"/>
      <dgm:spPr/>
    </dgm:pt>
    <dgm:pt modelId="{17E8C293-A973-47F3-9996-49EB10BC87E7}" type="pres">
      <dgm:prSet presAssocID="{C6204FE4-F791-479D-9F8A-9B3C676405A2}" presName="Name37" presStyleLbl="parChTrans1D3" presStyleIdx="4" presStyleCnt="6"/>
      <dgm:spPr/>
    </dgm:pt>
    <dgm:pt modelId="{BA9CAA79-87E8-4867-B065-82731A648EA8}" type="pres">
      <dgm:prSet presAssocID="{718A6CDC-5F16-4251-A34C-C3E8AC491D24}" presName="hierRoot2" presStyleCnt="0">
        <dgm:presLayoutVars>
          <dgm:hierBranch val="init"/>
        </dgm:presLayoutVars>
      </dgm:prSet>
      <dgm:spPr/>
    </dgm:pt>
    <dgm:pt modelId="{06787DCD-6B14-4AF9-BA59-8398D8762095}" type="pres">
      <dgm:prSet presAssocID="{718A6CDC-5F16-4251-A34C-C3E8AC491D24}" presName="rootComposite" presStyleCnt="0"/>
      <dgm:spPr/>
    </dgm:pt>
    <dgm:pt modelId="{BA3EE617-7535-41D2-8E1A-A494F9F1B15C}" type="pres">
      <dgm:prSet presAssocID="{718A6CDC-5F16-4251-A34C-C3E8AC491D24}" presName="rootText" presStyleLbl="node3" presStyleIdx="4" presStyleCnt="6">
        <dgm:presLayoutVars>
          <dgm:chPref val="3"/>
        </dgm:presLayoutVars>
      </dgm:prSet>
      <dgm:spPr/>
    </dgm:pt>
    <dgm:pt modelId="{AD1A32E2-B2D2-4F0A-846C-8C0DAD387331}" type="pres">
      <dgm:prSet presAssocID="{718A6CDC-5F16-4251-A34C-C3E8AC491D24}" presName="rootConnector" presStyleLbl="node3" presStyleIdx="4" presStyleCnt="6"/>
      <dgm:spPr/>
    </dgm:pt>
    <dgm:pt modelId="{29A9F8A0-C14B-43D3-AF57-7E207A1F6DB7}" type="pres">
      <dgm:prSet presAssocID="{718A6CDC-5F16-4251-A34C-C3E8AC491D24}" presName="hierChild4" presStyleCnt="0"/>
      <dgm:spPr/>
    </dgm:pt>
    <dgm:pt modelId="{7EA3F6C9-9AF1-4230-B251-A3DE55839DFD}" type="pres">
      <dgm:prSet presAssocID="{718A6CDC-5F16-4251-A34C-C3E8AC491D24}" presName="hierChild5" presStyleCnt="0"/>
      <dgm:spPr/>
    </dgm:pt>
    <dgm:pt modelId="{09ED26DA-7920-4869-8BA8-EE8FEBE956A8}" type="pres">
      <dgm:prSet presAssocID="{20A7CB70-7A74-4F8F-86CB-14C40C4511F2}" presName="Name37" presStyleLbl="parChTrans1D3" presStyleIdx="5" presStyleCnt="6"/>
      <dgm:spPr/>
    </dgm:pt>
    <dgm:pt modelId="{CBCA1B34-B0AC-4653-9948-F0913078B942}" type="pres">
      <dgm:prSet presAssocID="{93B06369-EE2E-49F4-9E06-C7D88CCCF068}" presName="hierRoot2" presStyleCnt="0">
        <dgm:presLayoutVars>
          <dgm:hierBranch val="init"/>
        </dgm:presLayoutVars>
      </dgm:prSet>
      <dgm:spPr/>
    </dgm:pt>
    <dgm:pt modelId="{D1751C0F-DE6F-46FB-99A0-CD8CC4296BB2}" type="pres">
      <dgm:prSet presAssocID="{93B06369-EE2E-49F4-9E06-C7D88CCCF068}" presName="rootComposite" presStyleCnt="0"/>
      <dgm:spPr/>
    </dgm:pt>
    <dgm:pt modelId="{B6526193-926C-4631-A939-35369FCE9D75}" type="pres">
      <dgm:prSet presAssocID="{93B06369-EE2E-49F4-9E06-C7D88CCCF068}" presName="rootText" presStyleLbl="node3" presStyleIdx="5" presStyleCnt="6">
        <dgm:presLayoutVars>
          <dgm:chPref val="3"/>
        </dgm:presLayoutVars>
      </dgm:prSet>
      <dgm:spPr/>
    </dgm:pt>
    <dgm:pt modelId="{7584F886-D443-4711-8D8B-C87FA2D3E124}" type="pres">
      <dgm:prSet presAssocID="{93B06369-EE2E-49F4-9E06-C7D88CCCF068}" presName="rootConnector" presStyleLbl="node3" presStyleIdx="5" presStyleCnt="6"/>
      <dgm:spPr/>
    </dgm:pt>
    <dgm:pt modelId="{3DECDC76-5E23-46E7-B99D-9A784DAC93CB}" type="pres">
      <dgm:prSet presAssocID="{93B06369-EE2E-49F4-9E06-C7D88CCCF068}" presName="hierChild4" presStyleCnt="0"/>
      <dgm:spPr/>
    </dgm:pt>
    <dgm:pt modelId="{8B54314A-378B-48A9-8A92-E31A9FE52552}" type="pres">
      <dgm:prSet presAssocID="{93B06369-EE2E-49F4-9E06-C7D88CCCF068}" presName="hierChild5" presStyleCnt="0"/>
      <dgm:spPr/>
    </dgm:pt>
    <dgm:pt modelId="{A142BC46-AEF2-4D28-AF80-24904E73DBD6}" type="pres">
      <dgm:prSet presAssocID="{DCABC41B-F721-40DF-A4C9-4D5D904D4BBE}" presName="hierChild5" presStyleCnt="0"/>
      <dgm:spPr/>
    </dgm:pt>
    <dgm:pt modelId="{B8BD8D66-6D40-494F-AC56-C37A4BCD3540}" type="pres">
      <dgm:prSet presAssocID="{E76D5CC1-AF0A-4765-9ECA-B60500C3967B}" presName="hierChild3" presStyleCnt="0"/>
      <dgm:spPr/>
    </dgm:pt>
  </dgm:ptLst>
  <dgm:cxnLst>
    <dgm:cxn modelId="{9824880C-BD73-431D-A1D5-96A6F6C992E6}" type="presOf" srcId="{93B06369-EE2E-49F4-9E06-C7D88CCCF068}" destId="{B6526193-926C-4631-A939-35369FCE9D75}" srcOrd="0" destOrd="0" presId="urn:microsoft.com/office/officeart/2005/8/layout/orgChart1"/>
    <dgm:cxn modelId="{FA971211-3E15-4EC5-8628-603B59232901}" type="presOf" srcId="{7D398249-0D60-468E-879D-05128F956589}" destId="{8C518010-3D7D-4049-8CB1-E33AFDC4FD98}" srcOrd="0" destOrd="0" presId="urn:microsoft.com/office/officeart/2005/8/layout/orgChart1"/>
    <dgm:cxn modelId="{4BF13528-2DFA-480A-B91E-C13B230439FA}" type="presOf" srcId="{BFB579A7-DA42-4424-9A00-F42C89450F5E}" destId="{32EB15B7-A0D5-4764-9EF0-1D44296E302E}" srcOrd="1" destOrd="0" presId="urn:microsoft.com/office/officeart/2005/8/layout/orgChart1"/>
    <dgm:cxn modelId="{C343B52D-F585-4974-825A-3E8AB90A0623}" srcId="{BFB579A7-DA42-4424-9A00-F42C89450F5E}" destId="{E75903DD-8377-4E88-B2C8-759098AD2F63}" srcOrd="2" destOrd="0" parTransId="{7D398249-0D60-468E-879D-05128F956589}" sibTransId="{952FAABF-77A2-425D-83FB-F40FDC0EEA87}"/>
    <dgm:cxn modelId="{D6D4952F-AB18-4796-BA17-9DA49E9E83B1}" type="presOf" srcId="{81ECB542-19F6-4857-B0C5-ECAB668A545C}" destId="{F5724759-39A0-42B5-834A-BC8F3F5012E3}" srcOrd="1" destOrd="0" presId="urn:microsoft.com/office/officeart/2005/8/layout/orgChart1"/>
    <dgm:cxn modelId="{4C68CF36-B4F6-4859-8341-FC53DEC8A930}" type="presOf" srcId="{DCABC41B-F721-40DF-A4C9-4D5D904D4BBE}" destId="{99DB625D-B715-438B-9188-F35BC07ABCB1}" srcOrd="0" destOrd="0" presId="urn:microsoft.com/office/officeart/2005/8/layout/orgChart1"/>
    <dgm:cxn modelId="{94B9AF41-8187-4017-AC6C-293F42304192}" type="presOf" srcId="{23807496-4DDD-40E2-9905-77A4E1C43EAE}" destId="{2514DE1D-519D-448E-8FE7-CE19F15D547B}" srcOrd="0" destOrd="0" presId="urn:microsoft.com/office/officeart/2005/8/layout/orgChart1"/>
    <dgm:cxn modelId="{58FE2542-2BD6-48AD-9FF8-07D6CE1127B5}" srcId="{BFB579A7-DA42-4424-9A00-F42C89450F5E}" destId="{E382BF40-9A1F-493A-8AE3-02BEF1B4B2A1}" srcOrd="0" destOrd="0" parTransId="{76B32CD1-64C3-4289-8BC7-4BEB41B6C52F}" sibTransId="{AD624E4C-13A3-4E28-B5D5-F2E98948C91F}"/>
    <dgm:cxn modelId="{E1C39947-D854-4AE8-AD43-FD7E80A8B444}" type="presOf" srcId="{81ECB542-19F6-4857-B0C5-ECAB668A545C}" destId="{D46C00E3-5CEE-4913-BC6E-0E807D5EDF93}" srcOrd="0" destOrd="0" presId="urn:microsoft.com/office/officeart/2005/8/layout/orgChart1"/>
    <dgm:cxn modelId="{5A29416A-F59F-4A8C-A24A-2BA4833CC1BC}" type="presOf" srcId="{E76D5CC1-AF0A-4765-9ECA-B60500C3967B}" destId="{07CF8C90-74B5-4784-A646-D4FA4FB7EB2F}" srcOrd="1" destOrd="0" presId="urn:microsoft.com/office/officeart/2005/8/layout/orgChart1"/>
    <dgm:cxn modelId="{54E1414D-4C3B-4A02-AC31-D2FF9ED5478F}" type="presOf" srcId="{718A6CDC-5F16-4251-A34C-C3E8AC491D24}" destId="{BA3EE617-7535-41D2-8E1A-A494F9F1B15C}" srcOrd="0" destOrd="0" presId="urn:microsoft.com/office/officeart/2005/8/layout/orgChart1"/>
    <dgm:cxn modelId="{05EFAD50-511F-478D-88A0-26E42DA98803}" srcId="{E76D5CC1-AF0A-4765-9ECA-B60500C3967B}" destId="{DCABC41B-F721-40DF-A4C9-4D5D904D4BBE}" srcOrd="2" destOrd="0" parTransId="{23807496-4DDD-40E2-9905-77A4E1C43EAE}" sibTransId="{A07B831D-2D7C-4B6B-9EF0-4F9FC17E7C94}"/>
    <dgm:cxn modelId="{5B3F3158-C849-4164-976F-39F4A2DDA651}" type="presOf" srcId="{F6DB4858-E9AA-45D5-832B-8F2F4ED28B01}" destId="{E98B4BEC-DD02-4379-B1E9-E7CF8D170BA3}" srcOrd="0" destOrd="0" presId="urn:microsoft.com/office/officeart/2005/8/layout/orgChart1"/>
    <dgm:cxn modelId="{4339B67A-3498-4FF8-911E-8255E1F69DC8}" srcId="{E76D5CC1-AF0A-4765-9ECA-B60500C3967B}" destId="{9E37AA58-627E-4D4C-BC6B-2C501F0EAC11}" srcOrd="1" destOrd="0" parTransId="{F6DB4858-E9AA-45D5-832B-8F2F4ED28B01}" sibTransId="{4C3974A8-3A84-4807-AA98-329380032C70}"/>
    <dgm:cxn modelId="{6E956285-FC9C-42CA-8F86-2A1C4ACFE413}" type="presOf" srcId="{9998E453-D252-47F7-A3AD-ADDE6D0B0133}" destId="{5FD5A82E-6E7E-4A8B-B3D1-55BA58A6E3CC}" srcOrd="0" destOrd="0" presId="urn:microsoft.com/office/officeart/2005/8/layout/orgChart1"/>
    <dgm:cxn modelId="{774B7885-FDC7-43D9-B938-C683EF0A67B1}" type="presOf" srcId="{DD1CA1B0-31C4-484B-9042-0444DEFC216F}" destId="{6C936F38-E144-4D4D-91BC-FD7C0901465A}" srcOrd="1" destOrd="0" presId="urn:microsoft.com/office/officeart/2005/8/layout/orgChart1"/>
    <dgm:cxn modelId="{16241C89-5CF5-4B89-A303-25E67B33AC46}" type="presOf" srcId="{9E37AA58-627E-4D4C-BC6B-2C501F0EAC11}" destId="{0001BB55-54C6-4D87-ADB9-7369AAD45DF5}" srcOrd="1" destOrd="0" presId="urn:microsoft.com/office/officeart/2005/8/layout/orgChart1"/>
    <dgm:cxn modelId="{CB27AD95-E257-4C1F-828E-5D61420F9542}" type="presOf" srcId="{E75903DD-8377-4E88-B2C8-759098AD2F63}" destId="{07B35A81-7716-4037-A408-53163FFDA96C}" srcOrd="0" destOrd="0" presId="urn:microsoft.com/office/officeart/2005/8/layout/orgChart1"/>
    <dgm:cxn modelId="{5027E1A0-A8C9-465B-9BD8-AF87BE54C6A1}" type="presOf" srcId="{E75903DD-8377-4E88-B2C8-759098AD2F63}" destId="{4FE7BA07-E1D3-4C32-908D-A5B4E07131EE}" srcOrd="1" destOrd="0" presId="urn:microsoft.com/office/officeart/2005/8/layout/orgChart1"/>
    <dgm:cxn modelId="{9735EBA7-50DB-4DEA-A0E9-23091F85D563}" srcId="{DCABC41B-F721-40DF-A4C9-4D5D904D4BBE}" destId="{93B06369-EE2E-49F4-9E06-C7D88CCCF068}" srcOrd="2" destOrd="0" parTransId="{20A7CB70-7A74-4F8F-86CB-14C40C4511F2}" sibTransId="{20485EC4-7CD4-4F19-B15B-2A1D77AD42BB}"/>
    <dgm:cxn modelId="{6ACE39A8-097A-46DC-B916-3558E0B69F3B}" type="presOf" srcId="{DD1CA1B0-31C4-484B-9042-0444DEFC216F}" destId="{4CE5EE6F-D8AF-4512-BA3F-85D1AA65F8B9}" srcOrd="0" destOrd="0" presId="urn:microsoft.com/office/officeart/2005/8/layout/orgChart1"/>
    <dgm:cxn modelId="{E92131B3-9957-41E9-BB9A-F38318DCCAAD}" type="presOf" srcId="{C6204FE4-F791-479D-9F8A-9B3C676405A2}" destId="{17E8C293-A973-47F3-9996-49EB10BC87E7}" srcOrd="0" destOrd="0" presId="urn:microsoft.com/office/officeart/2005/8/layout/orgChart1"/>
    <dgm:cxn modelId="{1385BDB3-40A5-48DA-BD6A-B03A94F57C62}" srcId="{DCABC41B-F721-40DF-A4C9-4D5D904D4BBE}" destId="{718A6CDC-5F16-4251-A34C-C3E8AC491D24}" srcOrd="1" destOrd="0" parTransId="{C6204FE4-F791-479D-9F8A-9B3C676405A2}" sibTransId="{02EF3C28-2437-41B2-A701-E5EA5E71E0E5}"/>
    <dgm:cxn modelId="{1A9BF7B6-1477-492D-A976-E53BF1615461}" type="presOf" srcId="{E76D5CC1-AF0A-4765-9ECA-B60500C3967B}" destId="{A3635486-B8C9-441A-BBD9-E623AF5EBD98}" srcOrd="0" destOrd="0" presId="urn:microsoft.com/office/officeart/2005/8/layout/orgChart1"/>
    <dgm:cxn modelId="{0C4DFAB7-CB69-4FEC-83DB-D5AD9CA0C748}" type="presOf" srcId="{E82EA7F5-C340-416A-9C5D-3672928EE288}" destId="{58BAD29C-CA88-4458-AEF6-A775FE36044A}" srcOrd="0" destOrd="0" presId="urn:microsoft.com/office/officeart/2005/8/layout/orgChart1"/>
    <dgm:cxn modelId="{8C09AABB-A27E-484A-905A-4AABBEB21C92}" type="presOf" srcId="{BFB579A7-DA42-4424-9A00-F42C89450F5E}" destId="{CFE17E1F-A1F9-49D6-BCE6-D6CD99884634}" srcOrd="0" destOrd="0" presId="urn:microsoft.com/office/officeart/2005/8/layout/orgChart1"/>
    <dgm:cxn modelId="{8745CDBD-1348-44B4-88E8-B7F0441EF635}" type="presOf" srcId="{76B32CD1-64C3-4289-8BC7-4BEB41B6C52F}" destId="{6BBB212F-29D0-4D90-AF31-3BC3978A2669}" srcOrd="0" destOrd="0" presId="urn:microsoft.com/office/officeart/2005/8/layout/orgChart1"/>
    <dgm:cxn modelId="{9E75B7C1-4DBC-41DB-A610-914BC47E6B2A}" srcId="{DCABC41B-F721-40DF-A4C9-4D5D904D4BBE}" destId="{DD1CA1B0-31C4-484B-9042-0444DEFC216F}" srcOrd="0" destOrd="0" parTransId="{E82EA7F5-C340-416A-9C5D-3672928EE288}" sibTransId="{55D2D1FC-4F89-4F40-B45F-AAA25AB241A7}"/>
    <dgm:cxn modelId="{3B8355C2-3CF5-44E5-A55A-3175142E2F09}" type="presOf" srcId="{9E37AA58-627E-4D4C-BC6B-2C501F0EAC11}" destId="{6349275C-AC77-490C-820B-D12C4CC00CC3}" srcOrd="0" destOrd="0" presId="urn:microsoft.com/office/officeart/2005/8/layout/orgChart1"/>
    <dgm:cxn modelId="{1EEDE0C2-1B6B-4CC1-8ABC-5935C2A71C31}" srcId="{9998E453-D252-47F7-A3AD-ADDE6D0B0133}" destId="{E76D5CC1-AF0A-4765-9ECA-B60500C3967B}" srcOrd="0" destOrd="0" parTransId="{638E8928-6294-4400-90CE-3121F070F30C}" sibTransId="{00B54178-4696-498C-AEF0-7F0D1E72EC8C}"/>
    <dgm:cxn modelId="{04EC16C3-EF88-4FC9-8C71-F94AC736291E}" type="presOf" srcId="{DCABC41B-F721-40DF-A4C9-4D5D904D4BBE}" destId="{5216CF80-C4EC-4553-8016-813D424D39ED}" srcOrd="1" destOrd="0" presId="urn:microsoft.com/office/officeart/2005/8/layout/orgChart1"/>
    <dgm:cxn modelId="{7651D1C5-09D6-4237-A314-B677ACF8E373}" srcId="{E76D5CC1-AF0A-4765-9ECA-B60500C3967B}" destId="{BFB579A7-DA42-4424-9A00-F42C89450F5E}" srcOrd="0" destOrd="0" parTransId="{23B3B532-EE59-494D-8391-C1802CAB2EF3}" sibTransId="{A25E907C-6827-4677-B183-B7ECC788CD0D}"/>
    <dgm:cxn modelId="{130761C7-B719-4861-AA36-A269268BE9F1}" type="presOf" srcId="{93B06369-EE2E-49F4-9E06-C7D88CCCF068}" destId="{7584F886-D443-4711-8D8B-C87FA2D3E124}" srcOrd="1" destOrd="0" presId="urn:microsoft.com/office/officeart/2005/8/layout/orgChart1"/>
    <dgm:cxn modelId="{291FE0C9-4DB7-4E0E-9229-E6F48A389CCB}" type="presOf" srcId="{20A7CB70-7A74-4F8F-86CB-14C40C4511F2}" destId="{09ED26DA-7920-4869-8BA8-EE8FEBE956A8}" srcOrd="0" destOrd="0" presId="urn:microsoft.com/office/officeart/2005/8/layout/orgChart1"/>
    <dgm:cxn modelId="{88B21DCC-E228-4140-BE45-8FDD80D62747}" type="presOf" srcId="{718A6CDC-5F16-4251-A34C-C3E8AC491D24}" destId="{AD1A32E2-B2D2-4F0A-846C-8C0DAD387331}" srcOrd="1" destOrd="0" presId="urn:microsoft.com/office/officeart/2005/8/layout/orgChart1"/>
    <dgm:cxn modelId="{272A8BD5-7F48-48E5-9106-E352F099D3BC}" type="presOf" srcId="{E382BF40-9A1F-493A-8AE3-02BEF1B4B2A1}" destId="{8D9373DF-E4EE-4E42-BCF2-9640D04B7747}" srcOrd="0" destOrd="0" presId="urn:microsoft.com/office/officeart/2005/8/layout/orgChart1"/>
    <dgm:cxn modelId="{A84D79DA-BE14-4D2D-9415-03162E5C359E}" type="presOf" srcId="{E382BF40-9A1F-493A-8AE3-02BEF1B4B2A1}" destId="{BA46C739-B0D6-4301-B4BE-63326668E290}" srcOrd="1" destOrd="0" presId="urn:microsoft.com/office/officeart/2005/8/layout/orgChart1"/>
    <dgm:cxn modelId="{0235DDE0-DB40-471B-A806-E7B493C9690C}" type="presOf" srcId="{132905FC-62C9-4BAE-A7F6-E2633F86071B}" destId="{344AF564-F8BC-4855-B66A-A5A290B73450}" srcOrd="0" destOrd="0" presId="urn:microsoft.com/office/officeart/2005/8/layout/orgChart1"/>
    <dgm:cxn modelId="{17597BEC-1FEA-4CE3-82BC-2BADB0D3A3F4}" type="presOf" srcId="{23B3B532-EE59-494D-8391-C1802CAB2EF3}" destId="{28AB94DD-45CC-45AA-B4ED-C284FB95DA5A}" srcOrd="0" destOrd="0" presId="urn:microsoft.com/office/officeart/2005/8/layout/orgChart1"/>
    <dgm:cxn modelId="{D77367FD-7FF2-44CE-AEBB-A482531D4E17}" srcId="{BFB579A7-DA42-4424-9A00-F42C89450F5E}" destId="{81ECB542-19F6-4857-B0C5-ECAB668A545C}" srcOrd="1" destOrd="0" parTransId="{132905FC-62C9-4BAE-A7F6-E2633F86071B}" sibTransId="{2F7D0646-E207-4D7F-8BCA-F324775F4B30}"/>
    <dgm:cxn modelId="{39430E6A-2E87-4F75-A1D4-BF42FA0D54CB}" type="presParOf" srcId="{5FD5A82E-6E7E-4A8B-B3D1-55BA58A6E3CC}" destId="{C73C858A-14EC-4067-A3F1-B70674463D0A}" srcOrd="0" destOrd="0" presId="urn:microsoft.com/office/officeart/2005/8/layout/orgChart1"/>
    <dgm:cxn modelId="{979F3D06-97F5-4BAE-9A81-E208A729E98D}" type="presParOf" srcId="{C73C858A-14EC-4067-A3F1-B70674463D0A}" destId="{B87969EB-FE68-4B5C-9919-61D632BE3559}" srcOrd="0" destOrd="0" presId="urn:microsoft.com/office/officeart/2005/8/layout/orgChart1"/>
    <dgm:cxn modelId="{175EB4BF-CB81-4B2A-B56E-004B0FC8301D}" type="presParOf" srcId="{B87969EB-FE68-4B5C-9919-61D632BE3559}" destId="{A3635486-B8C9-441A-BBD9-E623AF5EBD98}" srcOrd="0" destOrd="0" presId="urn:microsoft.com/office/officeart/2005/8/layout/orgChart1"/>
    <dgm:cxn modelId="{CF20ACDC-FD0F-4052-804F-96C4FEE4B911}" type="presParOf" srcId="{B87969EB-FE68-4B5C-9919-61D632BE3559}" destId="{07CF8C90-74B5-4784-A646-D4FA4FB7EB2F}" srcOrd="1" destOrd="0" presId="urn:microsoft.com/office/officeart/2005/8/layout/orgChart1"/>
    <dgm:cxn modelId="{AC1B8965-EBEA-48D7-9B42-28F14F365EE7}" type="presParOf" srcId="{C73C858A-14EC-4067-A3F1-B70674463D0A}" destId="{11FFD42A-F677-44A5-B3FB-BB7EE3A58B8B}" srcOrd="1" destOrd="0" presId="urn:microsoft.com/office/officeart/2005/8/layout/orgChart1"/>
    <dgm:cxn modelId="{8EA4BAD7-9836-4A45-93F3-0B9E83E20807}" type="presParOf" srcId="{11FFD42A-F677-44A5-B3FB-BB7EE3A58B8B}" destId="{28AB94DD-45CC-45AA-B4ED-C284FB95DA5A}" srcOrd="0" destOrd="0" presId="urn:microsoft.com/office/officeart/2005/8/layout/orgChart1"/>
    <dgm:cxn modelId="{DA02F197-257C-46E9-AAC7-C28D90FEEDBA}" type="presParOf" srcId="{11FFD42A-F677-44A5-B3FB-BB7EE3A58B8B}" destId="{244341C4-AE1C-4FD4-A5DE-278607591F54}" srcOrd="1" destOrd="0" presId="urn:microsoft.com/office/officeart/2005/8/layout/orgChart1"/>
    <dgm:cxn modelId="{418D9327-A591-4761-999A-7F515218C550}" type="presParOf" srcId="{244341C4-AE1C-4FD4-A5DE-278607591F54}" destId="{720188E7-7603-4BF7-AAB6-0681B9840CB0}" srcOrd="0" destOrd="0" presId="urn:microsoft.com/office/officeart/2005/8/layout/orgChart1"/>
    <dgm:cxn modelId="{5F49868D-8B58-471D-9BFD-127DCD6ACB01}" type="presParOf" srcId="{720188E7-7603-4BF7-AAB6-0681B9840CB0}" destId="{CFE17E1F-A1F9-49D6-BCE6-D6CD99884634}" srcOrd="0" destOrd="0" presId="urn:microsoft.com/office/officeart/2005/8/layout/orgChart1"/>
    <dgm:cxn modelId="{F32F8233-3BCF-46F5-95E3-5079FF13E24C}" type="presParOf" srcId="{720188E7-7603-4BF7-AAB6-0681B9840CB0}" destId="{32EB15B7-A0D5-4764-9EF0-1D44296E302E}" srcOrd="1" destOrd="0" presId="urn:microsoft.com/office/officeart/2005/8/layout/orgChart1"/>
    <dgm:cxn modelId="{5D294C9C-DC71-4171-B22B-99C27BF726E8}" type="presParOf" srcId="{244341C4-AE1C-4FD4-A5DE-278607591F54}" destId="{9EFC214C-5809-461C-B035-038185D9EED2}" srcOrd="1" destOrd="0" presId="urn:microsoft.com/office/officeart/2005/8/layout/orgChart1"/>
    <dgm:cxn modelId="{8B0DD1AD-062C-4647-A754-880DE5D0D915}" type="presParOf" srcId="{9EFC214C-5809-461C-B035-038185D9EED2}" destId="{6BBB212F-29D0-4D90-AF31-3BC3978A2669}" srcOrd="0" destOrd="0" presId="urn:microsoft.com/office/officeart/2005/8/layout/orgChart1"/>
    <dgm:cxn modelId="{4DE80505-48C6-415A-8612-A74671230C47}" type="presParOf" srcId="{9EFC214C-5809-461C-B035-038185D9EED2}" destId="{CF3F4F81-5DDB-4B31-AD70-31FE593D7533}" srcOrd="1" destOrd="0" presId="urn:microsoft.com/office/officeart/2005/8/layout/orgChart1"/>
    <dgm:cxn modelId="{2559E1DF-49C3-4B4D-A29C-2225CBE88339}" type="presParOf" srcId="{CF3F4F81-5DDB-4B31-AD70-31FE593D7533}" destId="{2AF3EA7E-CCDA-45CB-9067-E4BB97CD72A7}" srcOrd="0" destOrd="0" presId="urn:microsoft.com/office/officeart/2005/8/layout/orgChart1"/>
    <dgm:cxn modelId="{B0929667-8517-4398-9B9A-EBA65F8A52E6}" type="presParOf" srcId="{2AF3EA7E-CCDA-45CB-9067-E4BB97CD72A7}" destId="{8D9373DF-E4EE-4E42-BCF2-9640D04B7747}" srcOrd="0" destOrd="0" presId="urn:microsoft.com/office/officeart/2005/8/layout/orgChart1"/>
    <dgm:cxn modelId="{559FFBBA-2258-40A9-B89A-D0BA7537CB83}" type="presParOf" srcId="{2AF3EA7E-CCDA-45CB-9067-E4BB97CD72A7}" destId="{BA46C739-B0D6-4301-B4BE-63326668E290}" srcOrd="1" destOrd="0" presId="urn:microsoft.com/office/officeart/2005/8/layout/orgChart1"/>
    <dgm:cxn modelId="{B6D515B7-950B-4461-A170-C70D8EBA66CA}" type="presParOf" srcId="{CF3F4F81-5DDB-4B31-AD70-31FE593D7533}" destId="{B6D1D718-50A8-4356-998E-9E8A7D976E2E}" srcOrd="1" destOrd="0" presId="urn:microsoft.com/office/officeart/2005/8/layout/orgChart1"/>
    <dgm:cxn modelId="{A1ACD0F2-7953-48BF-B6D1-5B7EB09B1B30}" type="presParOf" srcId="{CF3F4F81-5DDB-4B31-AD70-31FE593D7533}" destId="{9809DBC9-B3D6-4A8A-BD0D-EC21A764338E}" srcOrd="2" destOrd="0" presId="urn:microsoft.com/office/officeart/2005/8/layout/orgChart1"/>
    <dgm:cxn modelId="{A1E47688-291E-4E53-8E76-11E75237C60B}" type="presParOf" srcId="{9EFC214C-5809-461C-B035-038185D9EED2}" destId="{344AF564-F8BC-4855-B66A-A5A290B73450}" srcOrd="2" destOrd="0" presId="urn:microsoft.com/office/officeart/2005/8/layout/orgChart1"/>
    <dgm:cxn modelId="{5C2BAF14-6CB9-4ECC-AAFC-1DEE8C0A6BA3}" type="presParOf" srcId="{9EFC214C-5809-461C-B035-038185D9EED2}" destId="{5A5E90F3-8F3D-4C36-82AD-782320CA7419}" srcOrd="3" destOrd="0" presId="urn:microsoft.com/office/officeart/2005/8/layout/orgChart1"/>
    <dgm:cxn modelId="{6135AC7E-2852-4D40-95CF-4099BEE754DD}" type="presParOf" srcId="{5A5E90F3-8F3D-4C36-82AD-782320CA7419}" destId="{88BC0D06-566A-4F01-A8B2-1C44E2EC76E8}" srcOrd="0" destOrd="0" presId="urn:microsoft.com/office/officeart/2005/8/layout/orgChart1"/>
    <dgm:cxn modelId="{D9D5DBB6-4D6A-4EEA-9644-E971F9F2CA50}" type="presParOf" srcId="{88BC0D06-566A-4F01-A8B2-1C44E2EC76E8}" destId="{D46C00E3-5CEE-4913-BC6E-0E807D5EDF93}" srcOrd="0" destOrd="0" presId="urn:microsoft.com/office/officeart/2005/8/layout/orgChart1"/>
    <dgm:cxn modelId="{7E4CA3B8-E064-4F08-B172-772E0460767F}" type="presParOf" srcId="{88BC0D06-566A-4F01-A8B2-1C44E2EC76E8}" destId="{F5724759-39A0-42B5-834A-BC8F3F5012E3}" srcOrd="1" destOrd="0" presId="urn:microsoft.com/office/officeart/2005/8/layout/orgChart1"/>
    <dgm:cxn modelId="{B7340241-A85A-44E0-9DD7-39B7FA847857}" type="presParOf" srcId="{5A5E90F3-8F3D-4C36-82AD-782320CA7419}" destId="{74280650-2121-459F-9937-7728CAF8E5E3}" srcOrd="1" destOrd="0" presId="urn:microsoft.com/office/officeart/2005/8/layout/orgChart1"/>
    <dgm:cxn modelId="{F3540916-BDB3-4279-B7CC-572FD06A3BF9}" type="presParOf" srcId="{5A5E90F3-8F3D-4C36-82AD-782320CA7419}" destId="{4EA02795-F8DB-48E9-9A9B-3D0FC8532C7B}" srcOrd="2" destOrd="0" presId="urn:microsoft.com/office/officeart/2005/8/layout/orgChart1"/>
    <dgm:cxn modelId="{F7D3A18F-5737-4680-BBDF-405D0CCF28A2}" type="presParOf" srcId="{9EFC214C-5809-461C-B035-038185D9EED2}" destId="{8C518010-3D7D-4049-8CB1-E33AFDC4FD98}" srcOrd="4" destOrd="0" presId="urn:microsoft.com/office/officeart/2005/8/layout/orgChart1"/>
    <dgm:cxn modelId="{115E12F4-4E65-4DB1-974B-3BCF7BF71456}" type="presParOf" srcId="{9EFC214C-5809-461C-B035-038185D9EED2}" destId="{BA464236-DA7A-4575-924C-F3F0403EDAEB}" srcOrd="5" destOrd="0" presId="urn:microsoft.com/office/officeart/2005/8/layout/orgChart1"/>
    <dgm:cxn modelId="{D1A13FFE-79E9-47C9-9B70-366DFEC2E47A}" type="presParOf" srcId="{BA464236-DA7A-4575-924C-F3F0403EDAEB}" destId="{472AE844-3417-4B4F-A148-0CEC5C7A6850}" srcOrd="0" destOrd="0" presId="urn:microsoft.com/office/officeart/2005/8/layout/orgChart1"/>
    <dgm:cxn modelId="{EAC5539E-C81F-43F7-AA08-DBB75AE4052D}" type="presParOf" srcId="{472AE844-3417-4B4F-A148-0CEC5C7A6850}" destId="{07B35A81-7716-4037-A408-53163FFDA96C}" srcOrd="0" destOrd="0" presId="urn:microsoft.com/office/officeart/2005/8/layout/orgChart1"/>
    <dgm:cxn modelId="{CE43A787-7AEA-489F-82D5-F0B0F99CD4A6}" type="presParOf" srcId="{472AE844-3417-4B4F-A148-0CEC5C7A6850}" destId="{4FE7BA07-E1D3-4C32-908D-A5B4E07131EE}" srcOrd="1" destOrd="0" presId="urn:microsoft.com/office/officeart/2005/8/layout/orgChart1"/>
    <dgm:cxn modelId="{6E3BD897-96D5-42F9-B4C3-7AEF8C2DA12E}" type="presParOf" srcId="{BA464236-DA7A-4575-924C-F3F0403EDAEB}" destId="{C33005C2-38C3-4FFA-8C7C-2D9B36358D54}" srcOrd="1" destOrd="0" presId="urn:microsoft.com/office/officeart/2005/8/layout/orgChart1"/>
    <dgm:cxn modelId="{89E0CF16-65AA-41C5-9CD5-FB5DE6DE58B8}" type="presParOf" srcId="{BA464236-DA7A-4575-924C-F3F0403EDAEB}" destId="{450CFDE6-4465-4972-8E77-078C025AD0BD}" srcOrd="2" destOrd="0" presId="urn:microsoft.com/office/officeart/2005/8/layout/orgChart1"/>
    <dgm:cxn modelId="{702ACDF8-86AA-4253-A133-2C1403DE844D}" type="presParOf" srcId="{244341C4-AE1C-4FD4-A5DE-278607591F54}" destId="{D7D5B399-4F5B-445A-8C54-97D8D190AAA5}" srcOrd="2" destOrd="0" presId="urn:microsoft.com/office/officeart/2005/8/layout/orgChart1"/>
    <dgm:cxn modelId="{264D9803-A133-4C07-A47A-25168BD2F712}" type="presParOf" srcId="{11FFD42A-F677-44A5-B3FB-BB7EE3A58B8B}" destId="{E98B4BEC-DD02-4379-B1E9-E7CF8D170BA3}" srcOrd="2" destOrd="0" presId="urn:microsoft.com/office/officeart/2005/8/layout/orgChart1"/>
    <dgm:cxn modelId="{50F871C0-BCC5-465B-AD3C-D223CBE93540}" type="presParOf" srcId="{11FFD42A-F677-44A5-B3FB-BB7EE3A58B8B}" destId="{5EB85CD8-ECB7-41B9-AF69-1973D6B02CE2}" srcOrd="3" destOrd="0" presId="urn:microsoft.com/office/officeart/2005/8/layout/orgChart1"/>
    <dgm:cxn modelId="{B6EDDAAA-27F1-4697-8157-3E593CCD9184}" type="presParOf" srcId="{5EB85CD8-ECB7-41B9-AF69-1973D6B02CE2}" destId="{41A7F47D-BDAC-486A-9858-912BA5F0FCD2}" srcOrd="0" destOrd="0" presId="urn:microsoft.com/office/officeart/2005/8/layout/orgChart1"/>
    <dgm:cxn modelId="{871116DF-CFCF-41BE-AF1D-D41EC41E23EA}" type="presParOf" srcId="{41A7F47D-BDAC-486A-9858-912BA5F0FCD2}" destId="{6349275C-AC77-490C-820B-D12C4CC00CC3}" srcOrd="0" destOrd="0" presId="urn:microsoft.com/office/officeart/2005/8/layout/orgChart1"/>
    <dgm:cxn modelId="{9FF3E76F-7700-423E-995D-4430C9599378}" type="presParOf" srcId="{41A7F47D-BDAC-486A-9858-912BA5F0FCD2}" destId="{0001BB55-54C6-4D87-ADB9-7369AAD45DF5}" srcOrd="1" destOrd="0" presId="urn:microsoft.com/office/officeart/2005/8/layout/orgChart1"/>
    <dgm:cxn modelId="{CB03380E-35E5-48BC-BDE1-01B36E684F55}" type="presParOf" srcId="{5EB85CD8-ECB7-41B9-AF69-1973D6B02CE2}" destId="{26817AC3-DBCD-46EF-8BCD-79914228908C}" srcOrd="1" destOrd="0" presId="urn:microsoft.com/office/officeart/2005/8/layout/orgChart1"/>
    <dgm:cxn modelId="{D13B5A79-3813-4201-8039-CE67BF18F8F7}" type="presParOf" srcId="{5EB85CD8-ECB7-41B9-AF69-1973D6B02CE2}" destId="{BF385EE9-B0C1-46FA-BEBA-87EEE1FC22F6}" srcOrd="2" destOrd="0" presId="urn:microsoft.com/office/officeart/2005/8/layout/orgChart1"/>
    <dgm:cxn modelId="{B63D91FB-2197-468F-95BB-E0DCFA9F1B41}" type="presParOf" srcId="{11FFD42A-F677-44A5-B3FB-BB7EE3A58B8B}" destId="{2514DE1D-519D-448E-8FE7-CE19F15D547B}" srcOrd="4" destOrd="0" presId="urn:microsoft.com/office/officeart/2005/8/layout/orgChart1"/>
    <dgm:cxn modelId="{0676FD44-2B9B-4233-AB4A-F2126E58E4ED}" type="presParOf" srcId="{11FFD42A-F677-44A5-B3FB-BB7EE3A58B8B}" destId="{9636B2D9-EFB2-49AA-93AB-80FCE4432DE6}" srcOrd="5" destOrd="0" presId="urn:microsoft.com/office/officeart/2005/8/layout/orgChart1"/>
    <dgm:cxn modelId="{3EB547F3-D70B-4F3B-832A-D9A25CFC50DF}" type="presParOf" srcId="{9636B2D9-EFB2-49AA-93AB-80FCE4432DE6}" destId="{F8638E4F-4021-4596-A58A-DEAE08CE5CB4}" srcOrd="0" destOrd="0" presId="urn:microsoft.com/office/officeart/2005/8/layout/orgChart1"/>
    <dgm:cxn modelId="{80C3E994-A210-460F-8B2B-006985709AA4}" type="presParOf" srcId="{F8638E4F-4021-4596-A58A-DEAE08CE5CB4}" destId="{99DB625D-B715-438B-9188-F35BC07ABCB1}" srcOrd="0" destOrd="0" presId="urn:microsoft.com/office/officeart/2005/8/layout/orgChart1"/>
    <dgm:cxn modelId="{24A156AC-5F27-4ADA-9315-83DFFEB600FC}" type="presParOf" srcId="{F8638E4F-4021-4596-A58A-DEAE08CE5CB4}" destId="{5216CF80-C4EC-4553-8016-813D424D39ED}" srcOrd="1" destOrd="0" presId="urn:microsoft.com/office/officeart/2005/8/layout/orgChart1"/>
    <dgm:cxn modelId="{85AE97DE-9954-4425-86B1-EE3292CD789C}" type="presParOf" srcId="{9636B2D9-EFB2-49AA-93AB-80FCE4432DE6}" destId="{E74CEC68-EC46-4CC4-A308-7FA64854DE08}" srcOrd="1" destOrd="0" presId="urn:microsoft.com/office/officeart/2005/8/layout/orgChart1"/>
    <dgm:cxn modelId="{A78396A7-2541-4F73-895B-31FDF16DF4BE}" type="presParOf" srcId="{E74CEC68-EC46-4CC4-A308-7FA64854DE08}" destId="{58BAD29C-CA88-4458-AEF6-A775FE36044A}" srcOrd="0" destOrd="0" presId="urn:microsoft.com/office/officeart/2005/8/layout/orgChart1"/>
    <dgm:cxn modelId="{8B57A3F4-19A4-44AB-8500-C346FA911D76}" type="presParOf" srcId="{E74CEC68-EC46-4CC4-A308-7FA64854DE08}" destId="{77231DC7-3D8D-49C3-994E-5556CC1FDB04}" srcOrd="1" destOrd="0" presId="urn:microsoft.com/office/officeart/2005/8/layout/orgChart1"/>
    <dgm:cxn modelId="{7AE0D366-BC76-4F4F-9004-00C0D17841BC}" type="presParOf" srcId="{77231DC7-3D8D-49C3-994E-5556CC1FDB04}" destId="{D4ECBC8D-9885-42DB-95F5-9F8EB5EFD640}" srcOrd="0" destOrd="0" presId="urn:microsoft.com/office/officeart/2005/8/layout/orgChart1"/>
    <dgm:cxn modelId="{714AEFAA-DB9A-42E0-90F6-2EA0C9656A13}" type="presParOf" srcId="{D4ECBC8D-9885-42DB-95F5-9F8EB5EFD640}" destId="{4CE5EE6F-D8AF-4512-BA3F-85D1AA65F8B9}" srcOrd="0" destOrd="0" presId="urn:microsoft.com/office/officeart/2005/8/layout/orgChart1"/>
    <dgm:cxn modelId="{259786F4-FEC4-4433-A1A0-0FEE23722EEE}" type="presParOf" srcId="{D4ECBC8D-9885-42DB-95F5-9F8EB5EFD640}" destId="{6C936F38-E144-4D4D-91BC-FD7C0901465A}" srcOrd="1" destOrd="0" presId="urn:microsoft.com/office/officeart/2005/8/layout/orgChart1"/>
    <dgm:cxn modelId="{F84A86EC-1B53-4CDE-9FF1-885DA982F4B1}" type="presParOf" srcId="{77231DC7-3D8D-49C3-994E-5556CC1FDB04}" destId="{614AF4A7-A3D9-4E0E-B8EB-825CEE8776FC}" srcOrd="1" destOrd="0" presId="urn:microsoft.com/office/officeart/2005/8/layout/orgChart1"/>
    <dgm:cxn modelId="{D04AA0DA-13FF-4DBB-99A2-E6FB2D3F9B7D}" type="presParOf" srcId="{77231DC7-3D8D-49C3-994E-5556CC1FDB04}" destId="{EE09D498-2802-438A-9DC5-C264AF175230}" srcOrd="2" destOrd="0" presId="urn:microsoft.com/office/officeart/2005/8/layout/orgChart1"/>
    <dgm:cxn modelId="{6BD8BF96-6696-436A-8E50-66A55A7D3551}" type="presParOf" srcId="{E74CEC68-EC46-4CC4-A308-7FA64854DE08}" destId="{17E8C293-A973-47F3-9996-49EB10BC87E7}" srcOrd="2" destOrd="0" presId="urn:microsoft.com/office/officeart/2005/8/layout/orgChart1"/>
    <dgm:cxn modelId="{78D2F3D8-9B0A-43D2-8421-59EDE3966A41}" type="presParOf" srcId="{E74CEC68-EC46-4CC4-A308-7FA64854DE08}" destId="{BA9CAA79-87E8-4867-B065-82731A648EA8}" srcOrd="3" destOrd="0" presId="urn:microsoft.com/office/officeart/2005/8/layout/orgChart1"/>
    <dgm:cxn modelId="{B5693974-3B80-449C-9F58-18BBB4A6461E}" type="presParOf" srcId="{BA9CAA79-87E8-4867-B065-82731A648EA8}" destId="{06787DCD-6B14-4AF9-BA59-8398D8762095}" srcOrd="0" destOrd="0" presId="urn:microsoft.com/office/officeart/2005/8/layout/orgChart1"/>
    <dgm:cxn modelId="{B850AA5D-F3A7-467A-AFCA-697E43DF04F0}" type="presParOf" srcId="{06787DCD-6B14-4AF9-BA59-8398D8762095}" destId="{BA3EE617-7535-41D2-8E1A-A494F9F1B15C}" srcOrd="0" destOrd="0" presId="urn:microsoft.com/office/officeart/2005/8/layout/orgChart1"/>
    <dgm:cxn modelId="{468527CB-34DA-436D-B4FE-A9F6B8E33640}" type="presParOf" srcId="{06787DCD-6B14-4AF9-BA59-8398D8762095}" destId="{AD1A32E2-B2D2-4F0A-846C-8C0DAD387331}" srcOrd="1" destOrd="0" presId="urn:microsoft.com/office/officeart/2005/8/layout/orgChart1"/>
    <dgm:cxn modelId="{C5B23856-ABC3-4173-B142-C377FA099EB7}" type="presParOf" srcId="{BA9CAA79-87E8-4867-B065-82731A648EA8}" destId="{29A9F8A0-C14B-43D3-AF57-7E207A1F6DB7}" srcOrd="1" destOrd="0" presId="urn:microsoft.com/office/officeart/2005/8/layout/orgChart1"/>
    <dgm:cxn modelId="{4D9F75F7-EB58-49A9-9F70-6F6AE48182EE}" type="presParOf" srcId="{BA9CAA79-87E8-4867-B065-82731A648EA8}" destId="{7EA3F6C9-9AF1-4230-B251-A3DE55839DFD}" srcOrd="2" destOrd="0" presId="urn:microsoft.com/office/officeart/2005/8/layout/orgChart1"/>
    <dgm:cxn modelId="{252016CD-6E7F-4EAD-92C2-360EE4A57604}" type="presParOf" srcId="{E74CEC68-EC46-4CC4-A308-7FA64854DE08}" destId="{09ED26DA-7920-4869-8BA8-EE8FEBE956A8}" srcOrd="4" destOrd="0" presId="urn:microsoft.com/office/officeart/2005/8/layout/orgChart1"/>
    <dgm:cxn modelId="{BE572D93-E830-4B4F-A3A7-D08D1D283468}" type="presParOf" srcId="{E74CEC68-EC46-4CC4-A308-7FA64854DE08}" destId="{CBCA1B34-B0AC-4653-9948-F0913078B942}" srcOrd="5" destOrd="0" presId="urn:microsoft.com/office/officeart/2005/8/layout/orgChart1"/>
    <dgm:cxn modelId="{E0CA905D-9AF1-4269-A221-EF0CCF8ED509}" type="presParOf" srcId="{CBCA1B34-B0AC-4653-9948-F0913078B942}" destId="{D1751C0F-DE6F-46FB-99A0-CD8CC4296BB2}" srcOrd="0" destOrd="0" presId="urn:microsoft.com/office/officeart/2005/8/layout/orgChart1"/>
    <dgm:cxn modelId="{658E326F-E030-4FE8-A95D-1D853B383809}" type="presParOf" srcId="{D1751C0F-DE6F-46FB-99A0-CD8CC4296BB2}" destId="{B6526193-926C-4631-A939-35369FCE9D75}" srcOrd="0" destOrd="0" presId="urn:microsoft.com/office/officeart/2005/8/layout/orgChart1"/>
    <dgm:cxn modelId="{45E2FAF5-A0C6-40D3-BBE8-6B649A15703B}" type="presParOf" srcId="{D1751C0F-DE6F-46FB-99A0-CD8CC4296BB2}" destId="{7584F886-D443-4711-8D8B-C87FA2D3E124}" srcOrd="1" destOrd="0" presId="urn:microsoft.com/office/officeart/2005/8/layout/orgChart1"/>
    <dgm:cxn modelId="{265FDB85-8A34-414B-94E2-8F17C6C1C6AC}" type="presParOf" srcId="{CBCA1B34-B0AC-4653-9948-F0913078B942}" destId="{3DECDC76-5E23-46E7-B99D-9A784DAC93CB}" srcOrd="1" destOrd="0" presId="urn:microsoft.com/office/officeart/2005/8/layout/orgChart1"/>
    <dgm:cxn modelId="{E6D87DEF-F9A8-4BC4-9AF2-01B06B47F4E4}" type="presParOf" srcId="{CBCA1B34-B0AC-4653-9948-F0913078B942}" destId="{8B54314A-378B-48A9-8A92-E31A9FE52552}" srcOrd="2" destOrd="0" presId="urn:microsoft.com/office/officeart/2005/8/layout/orgChart1"/>
    <dgm:cxn modelId="{188C6624-3E1F-4035-8A4D-EE5F8278F8B2}" type="presParOf" srcId="{9636B2D9-EFB2-49AA-93AB-80FCE4432DE6}" destId="{A142BC46-AEF2-4D28-AF80-24904E73DBD6}" srcOrd="2" destOrd="0" presId="urn:microsoft.com/office/officeart/2005/8/layout/orgChart1"/>
    <dgm:cxn modelId="{C4375822-1A70-4799-BAEA-8A7E48EBA998}" type="presParOf" srcId="{C73C858A-14EC-4067-A3F1-B70674463D0A}" destId="{B8BD8D66-6D40-494F-AC56-C37A4BCD3540}"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ED26DA-7920-4869-8BA8-EE8FEBE956A8}">
      <dsp:nvSpPr>
        <dsp:cNvPr id="0" name=""/>
        <dsp:cNvSpPr/>
      </dsp:nvSpPr>
      <dsp:spPr>
        <a:xfrm>
          <a:off x="6602811" y="1587485"/>
          <a:ext cx="330782" cy="2465998"/>
        </a:xfrm>
        <a:custGeom>
          <a:avLst/>
          <a:gdLst/>
          <a:ahLst/>
          <a:cxnLst/>
          <a:rect l="0" t="0" r="0" b="0"/>
          <a:pathLst>
            <a:path>
              <a:moveTo>
                <a:pt x="0" y="0"/>
              </a:moveTo>
              <a:lnTo>
                <a:pt x="0" y="2465998"/>
              </a:lnTo>
              <a:lnTo>
                <a:pt x="330782" y="2465998"/>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7E8C293-A973-47F3-9996-49EB10BC87E7}">
      <dsp:nvSpPr>
        <dsp:cNvPr id="0" name=""/>
        <dsp:cNvSpPr/>
      </dsp:nvSpPr>
      <dsp:spPr>
        <a:xfrm>
          <a:off x="6602811" y="1587485"/>
          <a:ext cx="330782" cy="1534690"/>
        </a:xfrm>
        <a:custGeom>
          <a:avLst/>
          <a:gdLst/>
          <a:ahLst/>
          <a:cxnLst/>
          <a:rect l="0" t="0" r="0" b="0"/>
          <a:pathLst>
            <a:path>
              <a:moveTo>
                <a:pt x="0" y="0"/>
              </a:moveTo>
              <a:lnTo>
                <a:pt x="0" y="1534690"/>
              </a:lnTo>
              <a:lnTo>
                <a:pt x="330782" y="153469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8BAD29C-CA88-4458-AEF6-A775FE36044A}">
      <dsp:nvSpPr>
        <dsp:cNvPr id="0" name=""/>
        <dsp:cNvSpPr/>
      </dsp:nvSpPr>
      <dsp:spPr>
        <a:xfrm>
          <a:off x="6602811" y="1587485"/>
          <a:ext cx="330782" cy="603382"/>
        </a:xfrm>
        <a:custGeom>
          <a:avLst/>
          <a:gdLst/>
          <a:ahLst/>
          <a:cxnLst/>
          <a:rect l="0" t="0" r="0" b="0"/>
          <a:pathLst>
            <a:path>
              <a:moveTo>
                <a:pt x="0" y="0"/>
              </a:moveTo>
              <a:lnTo>
                <a:pt x="0" y="603382"/>
              </a:lnTo>
              <a:lnTo>
                <a:pt x="330782" y="603382"/>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514DE1D-519D-448E-8FE7-CE19F15D547B}">
      <dsp:nvSpPr>
        <dsp:cNvPr id="0" name=""/>
        <dsp:cNvSpPr/>
      </dsp:nvSpPr>
      <dsp:spPr>
        <a:xfrm>
          <a:off x="5051299" y="655850"/>
          <a:ext cx="2433599" cy="275784"/>
        </a:xfrm>
        <a:custGeom>
          <a:avLst/>
          <a:gdLst/>
          <a:ahLst/>
          <a:cxnLst/>
          <a:rect l="0" t="0" r="0" b="0"/>
          <a:pathLst>
            <a:path>
              <a:moveTo>
                <a:pt x="0" y="0"/>
              </a:moveTo>
              <a:lnTo>
                <a:pt x="0" y="138056"/>
              </a:lnTo>
              <a:lnTo>
                <a:pt x="2433599" y="138056"/>
              </a:lnTo>
              <a:lnTo>
                <a:pt x="2433599" y="27578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98B4BEC-DD02-4379-B1E9-E7CF8D170BA3}">
      <dsp:nvSpPr>
        <dsp:cNvPr id="0" name=""/>
        <dsp:cNvSpPr/>
      </dsp:nvSpPr>
      <dsp:spPr>
        <a:xfrm>
          <a:off x="5051299" y="655850"/>
          <a:ext cx="119876" cy="275784"/>
        </a:xfrm>
        <a:custGeom>
          <a:avLst/>
          <a:gdLst/>
          <a:ahLst/>
          <a:cxnLst/>
          <a:rect l="0" t="0" r="0" b="0"/>
          <a:pathLst>
            <a:path>
              <a:moveTo>
                <a:pt x="0" y="0"/>
              </a:moveTo>
              <a:lnTo>
                <a:pt x="0" y="138056"/>
              </a:lnTo>
              <a:lnTo>
                <a:pt x="119876" y="138056"/>
              </a:lnTo>
              <a:lnTo>
                <a:pt x="119876" y="27578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C518010-3D7D-4049-8CB1-E33AFDC4FD98}">
      <dsp:nvSpPr>
        <dsp:cNvPr id="0" name=""/>
        <dsp:cNvSpPr/>
      </dsp:nvSpPr>
      <dsp:spPr>
        <a:xfrm>
          <a:off x="1801520" y="1587485"/>
          <a:ext cx="359757" cy="2465998"/>
        </a:xfrm>
        <a:custGeom>
          <a:avLst/>
          <a:gdLst/>
          <a:ahLst/>
          <a:cxnLst/>
          <a:rect l="0" t="0" r="0" b="0"/>
          <a:pathLst>
            <a:path>
              <a:moveTo>
                <a:pt x="0" y="0"/>
              </a:moveTo>
              <a:lnTo>
                <a:pt x="0" y="2465998"/>
              </a:lnTo>
              <a:lnTo>
                <a:pt x="359757" y="2465998"/>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44AF564-F8BC-4855-B66A-A5A290B73450}">
      <dsp:nvSpPr>
        <dsp:cNvPr id="0" name=""/>
        <dsp:cNvSpPr/>
      </dsp:nvSpPr>
      <dsp:spPr>
        <a:xfrm>
          <a:off x="1801520" y="1587485"/>
          <a:ext cx="359757" cy="1534690"/>
        </a:xfrm>
        <a:custGeom>
          <a:avLst/>
          <a:gdLst/>
          <a:ahLst/>
          <a:cxnLst/>
          <a:rect l="0" t="0" r="0" b="0"/>
          <a:pathLst>
            <a:path>
              <a:moveTo>
                <a:pt x="0" y="0"/>
              </a:moveTo>
              <a:lnTo>
                <a:pt x="0" y="1534690"/>
              </a:lnTo>
              <a:lnTo>
                <a:pt x="359757" y="153469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BBB212F-29D0-4D90-AF31-3BC3978A2669}">
      <dsp:nvSpPr>
        <dsp:cNvPr id="0" name=""/>
        <dsp:cNvSpPr/>
      </dsp:nvSpPr>
      <dsp:spPr>
        <a:xfrm>
          <a:off x="1801520" y="1587485"/>
          <a:ext cx="359757" cy="603382"/>
        </a:xfrm>
        <a:custGeom>
          <a:avLst/>
          <a:gdLst/>
          <a:ahLst/>
          <a:cxnLst/>
          <a:rect l="0" t="0" r="0" b="0"/>
          <a:pathLst>
            <a:path>
              <a:moveTo>
                <a:pt x="0" y="0"/>
              </a:moveTo>
              <a:lnTo>
                <a:pt x="0" y="603382"/>
              </a:lnTo>
              <a:lnTo>
                <a:pt x="359757" y="603382"/>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8AB94DD-45CC-45AA-B4ED-C284FB95DA5A}">
      <dsp:nvSpPr>
        <dsp:cNvPr id="0" name=""/>
        <dsp:cNvSpPr/>
      </dsp:nvSpPr>
      <dsp:spPr>
        <a:xfrm>
          <a:off x="2760872" y="655850"/>
          <a:ext cx="2290426" cy="275784"/>
        </a:xfrm>
        <a:custGeom>
          <a:avLst/>
          <a:gdLst/>
          <a:ahLst/>
          <a:cxnLst/>
          <a:rect l="0" t="0" r="0" b="0"/>
          <a:pathLst>
            <a:path>
              <a:moveTo>
                <a:pt x="2290426" y="0"/>
              </a:moveTo>
              <a:lnTo>
                <a:pt x="2290426" y="138056"/>
              </a:lnTo>
              <a:lnTo>
                <a:pt x="0" y="138056"/>
              </a:lnTo>
              <a:lnTo>
                <a:pt x="0" y="27578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3635486-B8C9-441A-BBD9-E623AF5EBD98}">
      <dsp:nvSpPr>
        <dsp:cNvPr id="0" name=""/>
        <dsp:cNvSpPr/>
      </dsp:nvSpPr>
      <dsp:spPr>
        <a:xfrm>
          <a:off x="3474798" y="0"/>
          <a:ext cx="3153001" cy="65585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en-US" sz="3200" kern="1200" dirty="0"/>
            <a:t>Methods</a:t>
          </a:r>
        </a:p>
      </dsp:txBody>
      <dsp:txXfrm>
        <a:off x="3474798" y="0"/>
        <a:ext cx="3153001" cy="655850"/>
      </dsp:txXfrm>
    </dsp:sp>
    <dsp:sp modelId="{CFE17E1F-A1F9-49D6-BCE6-D6CD99884634}">
      <dsp:nvSpPr>
        <dsp:cNvPr id="0" name=""/>
        <dsp:cNvSpPr/>
      </dsp:nvSpPr>
      <dsp:spPr>
        <a:xfrm>
          <a:off x="1561682" y="931635"/>
          <a:ext cx="2398380" cy="65585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dirty="0"/>
            <a:t>Flash Extrapolation</a:t>
          </a:r>
        </a:p>
      </dsp:txBody>
      <dsp:txXfrm>
        <a:off x="1561682" y="931635"/>
        <a:ext cx="2398380" cy="655850"/>
      </dsp:txXfrm>
    </dsp:sp>
    <dsp:sp modelId="{8D9373DF-E4EE-4E42-BCF2-9640D04B7747}">
      <dsp:nvSpPr>
        <dsp:cNvPr id="0" name=""/>
        <dsp:cNvSpPr/>
      </dsp:nvSpPr>
      <dsp:spPr>
        <a:xfrm>
          <a:off x="2161277" y="1862943"/>
          <a:ext cx="1311701" cy="65585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dirty="0"/>
            <a:t>Per flash energy or peak current</a:t>
          </a:r>
        </a:p>
      </dsp:txBody>
      <dsp:txXfrm>
        <a:off x="2161277" y="1862943"/>
        <a:ext cx="1311701" cy="655850"/>
      </dsp:txXfrm>
    </dsp:sp>
    <dsp:sp modelId="{D46C00E3-5CEE-4913-BC6E-0E807D5EDF93}">
      <dsp:nvSpPr>
        <dsp:cNvPr id="0" name=""/>
        <dsp:cNvSpPr/>
      </dsp:nvSpPr>
      <dsp:spPr>
        <a:xfrm>
          <a:off x="2161277" y="2794251"/>
          <a:ext cx="1311701" cy="65585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dirty="0"/>
            <a:t>Per flash length</a:t>
          </a:r>
        </a:p>
      </dsp:txBody>
      <dsp:txXfrm>
        <a:off x="2161277" y="2794251"/>
        <a:ext cx="1311701" cy="655850"/>
      </dsp:txXfrm>
    </dsp:sp>
    <dsp:sp modelId="{07B35A81-7716-4037-A408-53163FFDA96C}">
      <dsp:nvSpPr>
        <dsp:cNvPr id="0" name=""/>
        <dsp:cNvSpPr/>
      </dsp:nvSpPr>
      <dsp:spPr>
        <a:xfrm>
          <a:off x="2161277" y="3725558"/>
          <a:ext cx="1311701" cy="65585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dirty="0"/>
            <a:t>Per flash</a:t>
          </a:r>
        </a:p>
      </dsp:txBody>
      <dsp:txXfrm>
        <a:off x="2161277" y="3725558"/>
        <a:ext cx="1311701" cy="655850"/>
      </dsp:txXfrm>
    </dsp:sp>
    <dsp:sp modelId="{6349275C-AC77-490C-820B-D12C4CC00CC3}">
      <dsp:nvSpPr>
        <dsp:cNvPr id="0" name=""/>
        <dsp:cNvSpPr/>
      </dsp:nvSpPr>
      <dsp:spPr>
        <a:xfrm>
          <a:off x="4235519" y="931635"/>
          <a:ext cx="1871312" cy="65585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dirty="0"/>
            <a:t>Storm Extrapolation</a:t>
          </a:r>
        </a:p>
      </dsp:txBody>
      <dsp:txXfrm>
        <a:off x="4235519" y="931635"/>
        <a:ext cx="1871312" cy="655850"/>
      </dsp:txXfrm>
    </dsp:sp>
    <dsp:sp modelId="{99DB625D-B715-438B-9188-F35BC07ABCB1}">
      <dsp:nvSpPr>
        <dsp:cNvPr id="0" name=""/>
        <dsp:cNvSpPr/>
      </dsp:nvSpPr>
      <dsp:spPr>
        <a:xfrm>
          <a:off x="6382289" y="931635"/>
          <a:ext cx="2205218" cy="65585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dirty="0"/>
            <a:t> Global model fit</a:t>
          </a:r>
        </a:p>
      </dsp:txBody>
      <dsp:txXfrm>
        <a:off x="6382289" y="931635"/>
        <a:ext cx="2205218" cy="655850"/>
      </dsp:txXfrm>
    </dsp:sp>
    <dsp:sp modelId="{4CE5EE6F-D8AF-4512-BA3F-85D1AA65F8B9}">
      <dsp:nvSpPr>
        <dsp:cNvPr id="0" name=""/>
        <dsp:cNvSpPr/>
      </dsp:nvSpPr>
      <dsp:spPr>
        <a:xfrm>
          <a:off x="6933594" y="1862943"/>
          <a:ext cx="1311701" cy="65585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dirty="0"/>
            <a:t>Deposition-based </a:t>
          </a:r>
          <a:r>
            <a:rPr lang="en-US" sz="1600" kern="1200" dirty="0" err="1"/>
            <a:t>LNOx</a:t>
          </a:r>
          <a:r>
            <a:rPr lang="en-US" sz="1600" kern="1200" dirty="0"/>
            <a:t> determination</a:t>
          </a:r>
        </a:p>
      </dsp:txBody>
      <dsp:txXfrm>
        <a:off x="6933594" y="1862943"/>
        <a:ext cx="1311701" cy="655850"/>
      </dsp:txXfrm>
    </dsp:sp>
    <dsp:sp modelId="{BA3EE617-7535-41D2-8E1A-A494F9F1B15C}">
      <dsp:nvSpPr>
        <dsp:cNvPr id="0" name=""/>
        <dsp:cNvSpPr/>
      </dsp:nvSpPr>
      <dsp:spPr>
        <a:xfrm>
          <a:off x="6933594" y="2794251"/>
          <a:ext cx="1311701" cy="65585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dirty="0"/>
            <a:t>Ozone column</a:t>
          </a:r>
        </a:p>
      </dsp:txBody>
      <dsp:txXfrm>
        <a:off x="6933594" y="2794251"/>
        <a:ext cx="1311701" cy="655850"/>
      </dsp:txXfrm>
    </dsp:sp>
    <dsp:sp modelId="{B6526193-926C-4631-A939-35369FCE9D75}">
      <dsp:nvSpPr>
        <dsp:cNvPr id="0" name=""/>
        <dsp:cNvSpPr/>
      </dsp:nvSpPr>
      <dsp:spPr>
        <a:xfrm>
          <a:off x="6933594" y="3725558"/>
          <a:ext cx="1311701" cy="65585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dirty="0"/>
            <a:t>NOx </a:t>
          </a:r>
          <a:r>
            <a:rPr lang="en-US" sz="1600" kern="1200" dirty="0" err="1"/>
            <a:t>NOy</a:t>
          </a:r>
          <a:r>
            <a:rPr lang="en-US" sz="1600" kern="1200" dirty="0"/>
            <a:t> measurement</a:t>
          </a:r>
        </a:p>
      </dsp:txBody>
      <dsp:txXfrm>
        <a:off x="6933594" y="3725558"/>
        <a:ext cx="1311701" cy="655850"/>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04FC7D4-CECA-49CD-ACED-8F156DF6FD9D}" type="datetimeFigureOut">
              <a:rPr lang="en-US" smtClean="0"/>
              <a:t>4/14/2020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ADDFB71-0B02-4B21-8345-61EAF16ED7E7}" type="slidenum">
              <a:rPr lang="en-US" smtClean="0"/>
              <a:t>‹#›</a:t>
            </a:fld>
            <a:endParaRPr lang="en-US"/>
          </a:p>
        </p:txBody>
      </p:sp>
    </p:spTree>
    <p:extLst>
      <p:ext uri="{BB962C8B-B14F-4D97-AF65-F5344CB8AC3E}">
        <p14:creationId xmlns:p14="http://schemas.microsoft.com/office/powerpoint/2010/main" val="11371880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since von Liebig (1827) proposed it as a natural mechanism for the fixation of atmospheric nitrogen (Hutchinson, 1954). Lightning-induced nitrogen oxides (</a:t>
            </a:r>
            <a:r>
              <a:rPr lang="en-US" dirty="0" err="1"/>
              <a:t>LNOx</a:t>
            </a:r>
            <a:r>
              <a:rPr lang="en-US" dirty="0"/>
              <a:t>) have several important implications for atmospheric chemistry and climate</a:t>
            </a:r>
          </a:p>
        </p:txBody>
      </p:sp>
      <p:sp>
        <p:nvSpPr>
          <p:cNvPr id="4" name="Slide Number Placeholder 3"/>
          <p:cNvSpPr>
            <a:spLocks noGrp="1"/>
          </p:cNvSpPr>
          <p:nvPr>
            <p:ph type="sldNum" sz="quarter" idx="5"/>
          </p:nvPr>
        </p:nvSpPr>
        <p:spPr/>
        <p:txBody>
          <a:bodyPr/>
          <a:lstStyle/>
          <a:p>
            <a:fld id="{DADDFB71-0B02-4B21-8345-61EAF16ED7E7}" type="slidenum">
              <a:rPr lang="en-US" smtClean="0"/>
              <a:t>2</a:t>
            </a:fld>
            <a:endParaRPr lang="en-US"/>
          </a:p>
        </p:txBody>
      </p:sp>
    </p:spTree>
    <p:extLst>
      <p:ext uri="{BB962C8B-B14F-4D97-AF65-F5344CB8AC3E}">
        <p14:creationId xmlns:p14="http://schemas.microsoft.com/office/powerpoint/2010/main" val="15702971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 aviation </a:t>
            </a:r>
          </a:p>
        </p:txBody>
      </p:sp>
      <p:sp>
        <p:nvSpPr>
          <p:cNvPr id="4" name="Slide Number Placeholder 3"/>
          <p:cNvSpPr>
            <a:spLocks noGrp="1"/>
          </p:cNvSpPr>
          <p:nvPr>
            <p:ph type="sldNum" sz="quarter" idx="5"/>
          </p:nvPr>
        </p:nvSpPr>
        <p:spPr/>
        <p:txBody>
          <a:bodyPr/>
          <a:lstStyle/>
          <a:p>
            <a:fld id="{DADDFB71-0B02-4B21-8345-61EAF16ED7E7}" type="slidenum">
              <a:rPr lang="en-US" smtClean="0"/>
              <a:t>3</a:t>
            </a:fld>
            <a:endParaRPr lang="en-US"/>
          </a:p>
        </p:txBody>
      </p:sp>
    </p:spTree>
    <p:extLst>
      <p:ext uri="{BB962C8B-B14F-4D97-AF65-F5344CB8AC3E}">
        <p14:creationId xmlns:p14="http://schemas.microsoft.com/office/powerpoint/2010/main" val="23296563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Lightning is a transient, high-current electric discharge over a path length of several </a:t>
            </a:r>
            <a:r>
              <a:rPr lang="en-US" dirty="0" err="1"/>
              <a:t>kilometres</a:t>
            </a:r>
            <a:r>
              <a:rPr lang="en-US" dirty="0"/>
              <a:t> in the atmosphere (</a:t>
            </a:r>
            <a:r>
              <a:rPr lang="en-US" dirty="0" err="1"/>
              <a:t>Uman</a:t>
            </a:r>
            <a:r>
              <a:rPr lang="en-US" dirty="0"/>
              <a:t>, 1987). The majority of lightning in the Earth’s atmosphere is associated with convective thunderstorms (</a:t>
            </a:r>
            <a:r>
              <a:rPr lang="en-US" dirty="0" err="1"/>
              <a:t>MacGorman</a:t>
            </a:r>
            <a:r>
              <a:rPr lang="en-US" dirty="0"/>
              <a:t> and Rust, 1998; </a:t>
            </a:r>
            <a:r>
              <a:rPr lang="en-US" dirty="0" err="1"/>
              <a:t>Rakov</a:t>
            </a:r>
            <a:r>
              <a:rPr lang="en-US" dirty="0"/>
              <a:t> and </a:t>
            </a:r>
            <a:r>
              <a:rPr lang="en-US" dirty="0" err="1"/>
              <a:t>Uman</a:t>
            </a:r>
            <a:r>
              <a:rPr lang="en-US" dirty="0"/>
              <a:t>, 2003). Lightning forms from the breakdown of charge separation in thunderstorms.</a:t>
            </a:r>
          </a:p>
        </p:txBody>
      </p:sp>
      <p:sp>
        <p:nvSpPr>
          <p:cNvPr id="4" name="Slide Number Placeholder 3"/>
          <p:cNvSpPr>
            <a:spLocks noGrp="1"/>
          </p:cNvSpPr>
          <p:nvPr>
            <p:ph type="sldNum" sz="quarter" idx="5"/>
          </p:nvPr>
        </p:nvSpPr>
        <p:spPr/>
        <p:txBody>
          <a:bodyPr/>
          <a:lstStyle/>
          <a:p>
            <a:fld id="{DADDFB71-0B02-4B21-8345-61EAF16ED7E7}" type="slidenum">
              <a:rPr lang="en-US" smtClean="0"/>
              <a:t>5</a:t>
            </a:fld>
            <a:endParaRPr lang="en-US"/>
          </a:p>
        </p:txBody>
      </p:sp>
    </p:spTree>
    <p:extLst>
      <p:ext uri="{BB962C8B-B14F-4D97-AF65-F5344CB8AC3E}">
        <p14:creationId xmlns:p14="http://schemas.microsoft.com/office/powerpoint/2010/main" val="3328630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ADDFB71-0B02-4B21-8345-61EAF16ED7E7}" type="slidenum">
              <a:rPr lang="en-US" smtClean="0"/>
              <a:t>7</a:t>
            </a:fld>
            <a:endParaRPr lang="en-US"/>
          </a:p>
        </p:txBody>
      </p:sp>
    </p:spTree>
    <p:extLst>
      <p:ext uri="{BB962C8B-B14F-4D97-AF65-F5344CB8AC3E}">
        <p14:creationId xmlns:p14="http://schemas.microsoft.com/office/powerpoint/2010/main" val="16265384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concentrations of NOx in the upper troposphere and in the boundary layer over continents are of comparable magnitude, while the chemical lifetime of NOx in the upper troposphere is about one magnitude larger than in the boundary layer. For the same concentrations but larger lifetimes, the NOx source must be correspondingly smaller. Hence, the NOx source in the upper troposphere (partly from lightning) must be one order of magnitude smaller than the NOx source near the surface. For a total atmospheric NOx source of about 50 </a:t>
            </a:r>
            <a:r>
              <a:rPr lang="en-US" dirty="0" err="1"/>
              <a:t>Tg</a:t>
            </a:r>
            <a:r>
              <a:rPr lang="en-US" dirty="0"/>
              <a:t> a−1 (Table 1), released mainly near the surface, an upper tropospheric </a:t>
            </a:r>
            <a:r>
              <a:rPr lang="en-US" dirty="0" err="1"/>
              <a:t>LNOx</a:t>
            </a:r>
            <a:r>
              <a:rPr lang="en-US" dirty="0"/>
              <a:t> source of about 5 </a:t>
            </a:r>
            <a:r>
              <a:rPr lang="en-US" dirty="0" err="1"/>
              <a:t>Tg</a:t>
            </a:r>
            <a:r>
              <a:rPr lang="en-US" dirty="0"/>
              <a:t> a−1 is fully consistent with this estimate.</a:t>
            </a:r>
          </a:p>
        </p:txBody>
      </p:sp>
      <p:sp>
        <p:nvSpPr>
          <p:cNvPr id="4" name="Slide Number Placeholder 3"/>
          <p:cNvSpPr>
            <a:spLocks noGrp="1"/>
          </p:cNvSpPr>
          <p:nvPr>
            <p:ph type="sldNum" sz="quarter" idx="5"/>
          </p:nvPr>
        </p:nvSpPr>
        <p:spPr/>
        <p:txBody>
          <a:bodyPr/>
          <a:lstStyle/>
          <a:p>
            <a:fld id="{DADDFB71-0B02-4B21-8345-61EAF16ED7E7}" type="slidenum">
              <a:rPr lang="en-US" smtClean="0"/>
              <a:t>9</a:t>
            </a:fld>
            <a:endParaRPr lang="en-US"/>
          </a:p>
        </p:txBody>
      </p:sp>
    </p:spTree>
    <p:extLst>
      <p:ext uri="{BB962C8B-B14F-4D97-AF65-F5344CB8AC3E}">
        <p14:creationId xmlns:p14="http://schemas.microsoft.com/office/powerpoint/2010/main" val="36139305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024461" y="3793068"/>
            <a:ext cx="6795913" cy="1684868"/>
          </a:xfrm>
          <a:prstGeom prst="rect">
            <a:avLst/>
          </a:prstGeom>
        </p:spPr>
        <p:txBody>
          <a:bodyPr>
            <a:noAutofit/>
          </a:bodyPr>
          <a:lstStyle>
            <a:lvl1pPr marL="0" indent="0" algn="l">
              <a:lnSpc>
                <a:spcPts val="3600"/>
              </a:lnSpc>
              <a:buNone/>
              <a:defRPr sz="3000" b="0" cap="none" spc="0" baseline="0">
                <a:solidFill>
                  <a:schemeClr val="tx1">
                    <a:lumMod val="50000"/>
                    <a:lumOff val="50000"/>
                  </a:schemeClr>
                </a:solidFill>
                <a:latin typeface="Roboto Condensed Light" pitchFamily="2" charset="0"/>
                <a:ea typeface="Roboto Condensed Light" pitchFamily="2" charset="0"/>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a:t>Click to edit Master subtitle style</a:t>
            </a:r>
          </a:p>
        </p:txBody>
      </p:sp>
      <p:sp>
        <p:nvSpPr>
          <p:cNvPr id="4" name="Title 1">
            <a:extLst>
              <a:ext uri="{FF2B5EF4-FFF2-40B4-BE49-F238E27FC236}">
                <a16:creationId xmlns:a16="http://schemas.microsoft.com/office/drawing/2014/main" id="{F17EE9D9-49A7-AE42-84D1-352EBEE407C2}"/>
              </a:ext>
            </a:extLst>
          </p:cNvPr>
          <p:cNvSpPr>
            <a:spLocks noGrp="1"/>
          </p:cNvSpPr>
          <p:nvPr>
            <p:ph type="ctrTitle"/>
          </p:nvPr>
        </p:nvSpPr>
        <p:spPr>
          <a:xfrm>
            <a:off x="4024462" y="333633"/>
            <a:ext cx="6795913" cy="3459435"/>
          </a:xfrm>
          <a:prstGeom prst="rect">
            <a:avLst/>
          </a:prstGeom>
        </p:spPr>
        <p:txBody>
          <a:bodyPr anchor="b" anchorCtr="0">
            <a:normAutofit/>
          </a:bodyPr>
          <a:lstStyle>
            <a:lvl1pPr algn="l">
              <a:lnSpc>
                <a:spcPts val="4800"/>
              </a:lnSpc>
              <a:defRPr sz="4200" b="1" cap="none" spc="0" baseline="0">
                <a:solidFill>
                  <a:srgbClr val="A7934B"/>
                </a:solidFill>
                <a:latin typeface="Roboto" panose="02000000000000000000" pitchFamily="2" charset="0"/>
                <a:ea typeface="Roboto" panose="02000000000000000000" pitchFamily="2" charset="0"/>
                <a:cs typeface="Roboto" panose="02000000000000000000" pitchFamily="2" charset="0"/>
              </a:defRPr>
            </a:lvl1pPr>
          </a:lstStyle>
          <a:p>
            <a:r>
              <a:rPr lang="en-US" dirty="0"/>
              <a:t>Click to edit Master title style</a:t>
            </a:r>
          </a:p>
        </p:txBody>
      </p:sp>
    </p:spTree>
    <p:extLst>
      <p:ext uri="{BB962C8B-B14F-4D97-AF65-F5344CB8AC3E}">
        <p14:creationId xmlns:p14="http://schemas.microsoft.com/office/powerpoint/2010/main" val="10272513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ADA8079-4F60-D34B-96A4-C32E3C6A4A6C}"/>
              </a:ext>
            </a:extLst>
          </p:cNvPr>
          <p:cNvSpPr>
            <a:spLocks noGrp="1"/>
          </p:cNvSpPr>
          <p:nvPr>
            <p:ph type="title" orient="vert"/>
          </p:nvPr>
        </p:nvSpPr>
        <p:spPr>
          <a:xfrm>
            <a:off x="9182101" y="365125"/>
            <a:ext cx="2628900" cy="5811838"/>
          </a:xfrm>
        </p:spPr>
        <p:txBody>
          <a:bodyPr vert="eaVert"/>
          <a:lstStyle/>
          <a:p>
            <a:r>
              <a:rPr lang="en-US" dirty="0"/>
              <a:t>Click to edit Master title style</a:t>
            </a:r>
          </a:p>
        </p:txBody>
      </p:sp>
      <p:sp>
        <p:nvSpPr>
          <p:cNvPr id="3" name="Vertical Text Placeholder 2">
            <a:extLst>
              <a:ext uri="{FF2B5EF4-FFF2-40B4-BE49-F238E27FC236}">
                <a16:creationId xmlns:a16="http://schemas.microsoft.com/office/drawing/2014/main" id="{30213FC5-8FDB-D640-8F18-46D09DD7FDA5}"/>
              </a:ext>
            </a:extLst>
          </p:cNvPr>
          <p:cNvSpPr>
            <a:spLocks noGrp="1"/>
          </p:cNvSpPr>
          <p:nvPr>
            <p:ph type="body" orient="vert" idx="1"/>
          </p:nvPr>
        </p:nvSpPr>
        <p:spPr>
          <a:xfrm>
            <a:off x="381001" y="365125"/>
            <a:ext cx="8801100" cy="5811838"/>
          </a:xfrm>
        </p:spPr>
        <p:txBody>
          <a:bodyPr vert="eaVert"/>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A189F9D1-30A5-3C44-9E01-F570121CC3F9}"/>
              </a:ext>
            </a:extLst>
          </p:cNvPr>
          <p:cNvSpPr>
            <a:spLocks noGrp="1"/>
          </p:cNvSpPr>
          <p:nvPr>
            <p:ph type="dt" sz="half" idx="10"/>
          </p:nvPr>
        </p:nvSpPr>
        <p:spPr/>
        <p:txBody>
          <a:bodyPr/>
          <a:lstStyle/>
          <a:p>
            <a:fld id="{016554A5-B4DD-7045-B047-B7DA6D1E70A4}" type="datetimeFigureOut">
              <a:rPr lang="en-US" smtClean="0"/>
              <a:t>4/14/2020</a:t>
            </a:fld>
            <a:endParaRPr lang="en-US"/>
          </a:p>
        </p:txBody>
      </p:sp>
      <p:sp>
        <p:nvSpPr>
          <p:cNvPr id="5" name="Footer Placeholder 4">
            <a:extLst>
              <a:ext uri="{FF2B5EF4-FFF2-40B4-BE49-F238E27FC236}">
                <a16:creationId xmlns:a16="http://schemas.microsoft.com/office/drawing/2014/main" id="{F4AC5DF8-E50D-1745-97C5-A23C0E511C4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C2D20E1-9670-8A49-9442-60CC23074B66}"/>
              </a:ext>
            </a:extLst>
          </p:cNvPr>
          <p:cNvSpPr>
            <a:spLocks noGrp="1"/>
          </p:cNvSpPr>
          <p:nvPr>
            <p:ph type="sldNum" sz="quarter" idx="12"/>
          </p:nvPr>
        </p:nvSpPr>
        <p:spPr/>
        <p:txBody>
          <a:bodyPr/>
          <a:lstStyle/>
          <a:p>
            <a:fld id="{AE678206-0642-9F48-9727-6B519CB285FA}" type="slidenum">
              <a:rPr lang="en-US" smtClean="0"/>
              <a:t>‹#›</a:t>
            </a:fld>
            <a:endParaRPr lang="en-US"/>
          </a:p>
        </p:txBody>
      </p:sp>
    </p:spTree>
    <p:extLst>
      <p:ext uri="{BB962C8B-B14F-4D97-AF65-F5344CB8AC3E}">
        <p14:creationId xmlns:p14="http://schemas.microsoft.com/office/powerpoint/2010/main" val="1998614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FBFBEFA-1B24-BD40-967B-224093822B35}"/>
              </a:ext>
            </a:extLst>
          </p:cNvPr>
          <p:cNvSpPr>
            <a:spLocks noGrp="1"/>
          </p:cNvSpPr>
          <p:nvPr>
            <p:ph idx="1"/>
          </p:nvPr>
        </p:nvSpPr>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7C128C1E-32D8-CF48-A92C-E6AC112D0D06}"/>
              </a:ext>
            </a:extLst>
          </p:cNvPr>
          <p:cNvSpPr>
            <a:spLocks noGrp="1"/>
          </p:cNvSpPr>
          <p:nvPr>
            <p:ph type="dt" sz="half" idx="10"/>
          </p:nvPr>
        </p:nvSpPr>
        <p:spPr/>
        <p:txBody>
          <a:bodyPr/>
          <a:lstStyle/>
          <a:p>
            <a:fld id="{016554A5-B4DD-7045-B047-B7DA6D1E70A4}" type="datetimeFigureOut">
              <a:rPr lang="en-US" smtClean="0"/>
              <a:t>4/14/2020</a:t>
            </a:fld>
            <a:endParaRPr lang="en-US"/>
          </a:p>
        </p:txBody>
      </p:sp>
      <p:sp>
        <p:nvSpPr>
          <p:cNvPr id="5" name="Footer Placeholder 4">
            <a:extLst>
              <a:ext uri="{FF2B5EF4-FFF2-40B4-BE49-F238E27FC236}">
                <a16:creationId xmlns:a16="http://schemas.microsoft.com/office/drawing/2014/main" id="{3B7E5600-2DCC-EB44-9203-121C72C9B7B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2FBA1A-F7CC-514B-BEB5-104BA2E09E1E}"/>
              </a:ext>
            </a:extLst>
          </p:cNvPr>
          <p:cNvSpPr>
            <a:spLocks noGrp="1"/>
          </p:cNvSpPr>
          <p:nvPr>
            <p:ph type="sldNum" sz="quarter" idx="12"/>
          </p:nvPr>
        </p:nvSpPr>
        <p:spPr/>
        <p:txBody>
          <a:bodyPr/>
          <a:lstStyle/>
          <a:p>
            <a:fld id="{AE678206-0642-9F48-9727-6B519CB285FA}" type="slidenum">
              <a:rPr lang="en-US" smtClean="0"/>
              <a:t>‹#›</a:t>
            </a:fld>
            <a:endParaRPr lang="en-US"/>
          </a:p>
        </p:txBody>
      </p:sp>
      <p:sp>
        <p:nvSpPr>
          <p:cNvPr id="7" name="Title Placeholder 1">
            <a:extLst>
              <a:ext uri="{FF2B5EF4-FFF2-40B4-BE49-F238E27FC236}">
                <a16:creationId xmlns:a16="http://schemas.microsoft.com/office/drawing/2014/main" id="{D1CD0E1A-EFF5-9943-8AA6-521A2B23E647}"/>
              </a:ext>
            </a:extLst>
          </p:cNvPr>
          <p:cNvSpPr>
            <a:spLocks noGrp="1"/>
          </p:cNvSpPr>
          <p:nvPr>
            <p:ph type="title"/>
          </p:nvPr>
        </p:nvSpPr>
        <p:spPr>
          <a:xfrm>
            <a:off x="381000" y="200722"/>
            <a:ext cx="11430000" cy="1014761"/>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21121423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6B768D-628B-BB40-BEE5-32E27182F2C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4DA323E-BF1A-8C44-9650-0F8A4E12DCC0}"/>
              </a:ext>
            </a:extLst>
          </p:cNvPr>
          <p:cNvSpPr>
            <a:spLocks noGrp="1"/>
          </p:cNvSpPr>
          <p:nvPr>
            <p:ph sz="half" idx="1"/>
          </p:nvPr>
        </p:nvSpPr>
        <p:spPr>
          <a:xfrm>
            <a:off x="379048" y="1215483"/>
            <a:ext cx="5615353" cy="496148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271EEF26-478D-684B-BFF1-D8FD9BE7D5F9}"/>
              </a:ext>
            </a:extLst>
          </p:cNvPr>
          <p:cNvSpPr>
            <a:spLocks noGrp="1"/>
          </p:cNvSpPr>
          <p:nvPr>
            <p:ph sz="half" idx="2"/>
          </p:nvPr>
        </p:nvSpPr>
        <p:spPr>
          <a:xfrm>
            <a:off x="6197600" y="1215483"/>
            <a:ext cx="5613400" cy="496148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75ABF72E-E074-E741-8514-3417AC9D80AB}"/>
              </a:ext>
            </a:extLst>
          </p:cNvPr>
          <p:cNvSpPr>
            <a:spLocks noGrp="1"/>
          </p:cNvSpPr>
          <p:nvPr>
            <p:ph type="dt" sz="half" idx="10"/>
          </p:nvPr>
        </p:nvSpPr>
        <p:spPr/>
        <p:txBody>
          <a:bodyPr/>
          <a:lstStyle/>
          <a:p>
            <a:fld id="{016554A5-B4DD-7045-B047-B7DA6D1E70A4}" type="datetimeFigureOut">
              <a:rPr lang="en-US" smtClean="0"/>
              <a:t>4/14/2020</a:t>
            </a:fld>
            <a:endParaRPr lang="en-US"/>
          </a:p>
        </p:txBody>
      </p:sp>
      <p:sp>
        <p:nvSpPr>
          <p:cNvPr id="6" name="Footer Placeholder 5">
            <a:extLst>
              <a:ext uri="{FF2B5EF4-FFF2-40B4-BE49-F238E27FC236}">
                <a16:creationId xmlns:a16="http://schemas.microsoft.com/office/drawing/2014/main" id="{23752637-104D-064E-9B91-0BC72B6E104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B44C3EF-E136-164D-954C-112EADD99ADD}"/>
              </a:ext>
            </a:extLst>
          </p:cNvPr>
          <p:cNvSpPr>
            <a:spLocks noGrp="1"/>
          </p:cNvSpPr>
          <p:nvPr>
            <p:ph type="sldNum" sz="quarter" idx="12"/>
          </p:nvPr>
        </p:nvSpPr>
        <p:spPr/>
        <p:txBody>
          <a:bodyPr/>
          <a:lstStyle/>
          <a:p>
            <a:fld id="{AE678206-0642-9F48-9727-6B519CB285FA}" type="slidenum">
              <a:rPr lang="en-US" smtClean="0"/>
              <a:t>‹#›</a:t>
            </a:fld>
            <a:endParaRPr lang="en-US"/>
          </a:p>
        </p:txBody>
      </p:sp>
    </p:spTree>
    <p:extLst>
      <p:ext uri="{BB962C8B-B14F-4D97-AF65-F5344CB8AC3E}">
        <p14:creationId xmlns:p14="http://schemas.microsoft.com/office/powerpoint/2010/main" val="27142609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E310077-12D2-2D4D-8F51-D9CB6B044F9B}"/>
              </a:ext>
            </a:extLst>
          </p:cNvPr>
          <p:cNvSpPr>
            <a:spLocks noGrp="1"/>
          </p:cNvSpPr>
          <p:nvPr>
            <p:ph type="body" idx="1"/>
          </p:nvPr>
        </p:nvSpPr>
        <p:spPr>
          <a:xfrm>
            <a:off x="381001" y="1235113"/>
            <a:ext cx="5617633"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4E0DF7D1-4D77-4C46-B579-F5861C7459AC}"/>
              </a:ext>
            </a:extLst>
          </p:cNvPr>
          <p:cNvSpPr>
            <a:spLocks noGrp="1"/>
          </p:cNvSpPr>
          <p:nvPr>
            <p:ph sz="half" idx="2"/>
          </p:nvPr>
        </p:nvSpPr>
        <p:spPr>
          <a:xfrm>
            <a:off x="381001" y="2078657"/>
            <a:ext cx="5617633" cy="4111007"/>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1A19A1FD-16BD-7B41-8D0F-269780D1BBDC}"/>
              </a:ext>
            </a:extLst>
          </p:cNvPr>
          <p:cNvSpPr>
            <a:spLocks noGrp="1"/>
          </p:cNvSpPr>
          <p:nvPr>
            <p:ph type="body" sz="quarter" idx="3"/>
          </p:nvPr>
        </p:nvSpPr>
        <p:spPr>
          <a:xfrm>
            <a:off x="6172200" y="1235113"/>
            <a:ext cx="563880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7FBAF2E0-F5E8-3946-89DE-62BFD441B2F1}"/>
              </a:ext>
            </a:extLst>
          </p:cNvPr>
          <p:cNvSpPr>
            <a:spLocks noGrp="1"/>
          </p:cNvSpPr>
          <p:nvPr>
            <p:ph sz="quarter" idx="4"/>
          </p:nvPr>
        </p:nvSpPr>
        <p:spPr>
          <a:xfrm>
            <a:off x="6172200" y="2078657"/>
            <a:ext cx="5638800" cy="4111007"/>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DF5BD322-BC93-4244-92C5-7651A7979906}"/>
              </a:ext>
            </a:extLst>
          </p:cNvPr>
          <p:cNvSpPr>
            <a:spLocks noGrp="1"/>
          </p:cNvSpPr>
          <p:nvPr>
            <p:ph type="dt" sz="half" idx="10"/>
          </p:nvPr>
        </p:nvSpPr>
        <p:spPr/>
        <p:txBody>
          <a:bodyPr/>
          <a:lstStyle/>
          <a:p>
            <a:fld id="{016554A5-B4DD-7045-B047-B7DA6D1E70A4}" type="datetimeFigureOut">
              <a:rPr lang="en-US" smtClean="0"/>
              <a:t>4/14/2020</a:t>
            </a:fld>
            <a:endParaRPr lang="en-US"/>
          </a:p>
        </p:txBody>
      </p:sp>
      <p:sp>
        <p:nvSpPr>
          <p:cNvPr id="8" name="Footer Placeholder 7">
            <a:extLst>
              <a:ext uri="{FF2B5EF4-FFF2-40B4-BE49-F238E27FC236}">
                <a16:creationId xmlns:a16="http://schemas.microsoft.com/office/drawing/2014/main" id="{9DE79E3B-E843-6343-9ECC-916F6A2E3E5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03D151B-D611-8446-9323-A31F43088641}"/>
              </a:ext>
            </a:extLst>
          </p:cNvPr>
          <p:cNvSpPr>
            <a:spLocks noGrp="1"/>
          </p:cNvSpPr>
          <p:nvPr>
            <p:ph type="sldNum" sz="quarter" idx="12"/>
          </p:nvPr>
        </p:nvSpPr>
        <p:spPr/>
        <p:txBody>
          <a:bodyPr/>
          <a:lstStyle/>
          <a:p>
            <a:fld id="{AE678206-0642-9F48-9727-6B519CB285FA}" type="slidenum">
              <a:rPr lang="en-US" smtClean="0"/>
              <a:t>‹#›</a:t>
            </a:fld>
            <a:endParaRPr lang="en-US"/>
          </a:p>
        </p:txBody>
      </p:sp>
      <p:sp>
        <p:nvSpPr>
          <p:cNvPr id="10" name="Title Placeholder 1">
            <a:extLst>
              <a:ext uri="{FF2B5EF4-FFF2-40B4-BE49-F238E27FC236}">
                <a16:creationId xmlns:a16="http://schemas.microsoft.com/office/drawing/2014/main" id="{419FCA3D-219A-9547-A7A7-4EB9BE7DD721}"/>
              </a:ext>
            </a:extLst>
          </p:cNvPr>
          <p:cNvSpPr>
            <a:spLocks noGrp="1"/>
          </p:cNvSpPr>
          <p:nvPr>
            <p:ph type="title"/>
          </p:nvPr>
        </p:nvSpPr>
        <p:spPr>
          <a:xfrm>
            <a:off x="381000" y="200722"/>
            <a:ext cx="11430000" cy="1014761"/>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27366059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BB5170-396F-CE4F-A0AB-300CE9708EA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9A6F2CA-2DD1-AF41-91EF-4D055700CA01}"/>
              </a:ext>
            </a:extLst>
          </p:cNvPr>
          <p:cNvSpPr>
            <a:spLocks noGrp="1"/>
          </p:cNvSpPr>
          <p:nvPr>
            <p:ph type="dt" sz="half" idx="10"/>
          </p:nvPr>
        </p:nvSpPr>
        <p:spPr/>
        <p:txBody>
          <a:bodyPr/>
          <a:lstStyle/>
          <a:p>
            <a:fld id="{016554A5-B4DD-7045-B047-B7DA6D1E70A4}" type="datetimeFigureOut">
              <a:rPr lang="en-US" smtClean="0"/>
              <a:t>4/14/2020</a:t>
            </a:fld>
            <a:endParaRPr lang="en-US"/>
          </a:p>
        </p:txBody>
      </p:sp>
      <p:sp>
        <p:nvSpPr>
          <p:cNvPr id="4" name="Footer Placeholder 3">
            <a:extLst>
              <a:ext uri="{FF2B5EF4-FFF2-40B4-BE49-F238E27FC236}">
                <a16:creationId xmlns:a16="http://schemas.microsoft.com/office/drawing/2014/main" id="{07635E81-A1AE-8442-89DE-148AC4FCDA2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F7583BD-E195-8D45-B88C-3F15BB700766}"/>
              </a:ext>
            </a:extLst>
          </p:cNvPr>
          <p:cNvSpPr>
            <a:spLocks noGrp="1"/>
          </p:cNvSpPr>
          <p:nvPr>
            <p:ph type="sldNum" sz="quarter" idx="12"/>
          </p:nvPr>
        </p:nvSpPr>
        <p:spPr/>
        <p:txBody>
          <a:bodyPr/>
          <a:lstStyle/>
          <a:p>
            <a:fld id="{AE678206-0642-9F48-9727-6B519CB285FA}" type="slidenum">
              <a:rPr lang="en-US" smtClean="0"/>
              <a:t>‹#›</a:t>
            </a:fld>
            <a:endParaRPr lang="en-US"/>
          </a:p>
        </p:txBody>
      </p:sp>
    </p:spTree>
    <p:extLst>
      <p:ext uri="{BB962C8B-B14F-4D97-AF65-F5344CB8AC3E}">
        <p14:creationId xmlns:p14="http://schemas.microsoft.com/office/powerpoint/2010/main" val="34398379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07AE419-AE08-F348-87A6-E9445B339E62}"/>
              </a:ext>
            </a:extLst>
          </p:cNvPr>
          <p:cNvSpPr>
            <a:spLocks noGrp="1"/>
          </p:cNvSpPr>
          <p:nvPr>
            <p:ph type="dt" sz="half" idx="10"/>
          </p:nvPr>
        </p:nvSpPr>
        <p:spPr/>
        <p:txBody>
          <a:bodyPr/>
          <a:lstStyle/>
          <a:p>
            <a:fld id="{016554A5-B4DD-7045-B047-B7DA6D1E70A4}" type="datetimeFigureOut">
              <a:rPr lang="en-US" smtClean="0"/>
              <a:t>4/14/2020</a:t>
            </a:fld>
            <a:endParaRPr lang="en-US"/>
          </a:p>
        </p:txBody>
      </p:sp>
      <p:sp>
        <p:nvSpPr>
          <p:cNvPr id="3" name="Footer Placeholder 2">
            <a:extLst>
              <a:ext uri="{FF2B5EF4-FFF2-40B4-BE49-F238E27FC236}">
                <a16:creationId xmlns:a16="http://schemas.microsoft.com/office/drawing/2014/main" id="{C4F02ABE-49F8-8E43-8B96-1F432917E9B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D30AFCF-7504-9244-8529-F384A6BDB3AB}"/>
              </a:ext>
            </a:extLst>
          </p:cNvPr>
          <p:cNvSpPr>
            <a:spLocks noGrp="1"/>
          </p:cNvSpPr>
          <p:nvPr>
            <p:ph type="sldNum" sz="quarter" idx="12"/>
          </p:nvPr>
        </p:nvSpPr>
        <p:spPr/>
        <p:txBody>
          <a:bodyPr/>
          <a:lstStyle/>
          <a:p>
            <a:fld id="{AE678206-0642-9F48-9727-6B519CB285FA}" type="slidenum">
              <a:rPr lang="en-US" smtClean="0"/>
              <a:t>‹#›</a:t>
            </a:fld>
            <a:endParaRPr lang="en-US"/>
          </a:p>
        </p:txBody>
      </p:sp>
    </p:spTree>
    <p:extLst>
      <p:ext uri="{BB962C8B-B14F-4D97-AF65-F5344CB8AC3E}">
        <p14:creationId xmlns:p14="http://schemas.microsoft.com/office/powerpoint/2010/main" val="27197854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7EC417-39B3-8947-8902-0153B5002093}"/>
              </a:ext>
            </a:extLst>
          </p:cNvPr>
          <p:cNvSpPr>
            <a:spLocks noGrp="1"/>
          </p:cNvSpPr>
          <p:nvPr>
            <p:ph type="title"/>
          </p:nvPr>
        </p:nvSpPr>
        <p:spPr>
          <a:xfrm>
            <a:off x="381001" y="457200"/>
            <a:ext cx="3932767" cy="1600200"/>
          </a:xfrm>
        </p:spPr>
        <p:txBody>
          <a:bodyPr anchor="b"/>
          <a:lstStyle>
            <a:lvl1pPr>
              <a:defRPr sz="3200"/>
            </a:lvl1pPr>
          </a:lstStyle>
          <a:p>
            <a:r>
              <a:rPr lang="en-US" dirty="0"/>
              <a:t>Click to edit Master title style</a:t>
            </a:r>
          </a:p>
        </p:txBody>
      </p:sp>
      <p:sp>
        <p:nvSpPr>
          <p:cNvPr id="3" name="Content Placeholder 2">
            <a:extLst>
              <a:ext uri="{FF2B5EF4-FFF2-40B4-BE49-F238E27FC236}">
                <a16:creationId xmlns:a16="http://schemas.microsoft.com/office/drawing/2014/main" id="{0790FAD0-D969-274E-8AC0-FC5A894FB3FE}"/>
              </a:ext>
            </a:extLst>
          </p:cNvPr>
          <p:cNvSpPr>
            <a:spLocks noGrp="1"/>
          </p:cNvSpPr>
          <p:nvPr>
            <p:ph idx="1"/>
          </p:nvPr>
        </p:nvSpPr>
        <p:spPr>
          <a:xfrm>
            <a:off x="4313768" y="457201"/>
            <a:ext cx="7497233" cy="54038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705FBC2C-9388-6049-AEF3-C1606676A7E6}"/>
              </a:ext>
            </a:extLst>
          </p:cNvPr>
          <p:cNvSpPr>
            <a:spLocks noGrp="1"/>
          </p:cNvSpPr>
          <p:nvPr>
            <p:ph type="body" sz="half" idx="2"/>
          </p:nvPr>
        </p:nvSpPr>
        <p:spPr>
          <a:xfrm>
            <a:off x="381001" y="2274849"/>
            <a:ext cx="3932767" cy="359413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5" name="Date Placeholder 4">
            <a:extLst>
              <a:ext uri="{FF2B5EF4-FFF2-40B4-BE49-F238E27FC236}">
                <a16:creationId xmlns:a16="http://schemas.microsoft.com/office/drawing/2014/main" id="{0AEA470E-5CA9-A545-B98E-1EFAA05E8BF1}"/>
              </a:ext>
            </a:extLst>
          </p:cNvPr>
          <p:cNvSpPr>
            <a:spLocks noGrp="1"/>
          </p:cNvSpPr>
          <p:nvPr>
            <p:ph type="dt" sz="half" idx="10"/>
          </p:nvPr>
        </p:nvSpPr>
        <p:spPr/>
        <p:txBody>
          <a:bodyPr/>
          <a:lstStyle/>
          <a:p>
            <a:fld id="{016554A5-B4DD-7045-B047-B7DA6D1E70A4}" type="datetimeFigureOut">
              <a:rPr lang="en-US" smtClean="0"/>
              <a:t>4/14/2020</a:t>
            </a:fld>
            <a:endParaRPr lang="en-US"/>
          </a:p>
        </p:txBody>
      </p:sp>
      <p:sp>
        <p:nvSpPr>
          <p:cNvPr id="6" name="Footer Placeholder 5">
            <a:extLst>
              <a:ext uri="{FF2B5EF4-FFF2-40B4-BE49-F238E27FC236}">
                <a16:creationId xmlns:a16="http://schemas.microsoft.com/office/drawing/2014/main" id="{E99ABCA5-3B76-9E47-892E-A475FC83C7B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8F5A757-8D62-3444-9BDB-1CB584B73545}"/>
              </a:ext>
            </a:extLst>
          </p:cNvPr>
          <p:cNvSpPr>
            <a:spLocks noGrp="1"/>
          </p:cNvSpPr>
          <p:nvPr>
            <p:ph type="sldNum" sz="quarter" idx="12"/>
          </p:nvPr>
        </p:nvSpPr>
        <p:spPr/>
        <p:txBody>
          <a:bodyPr/>
          <a:lstStyle/>
          <a:p>
            <a:fld id="{AE678206-0642-9F48-9727-6B519CB285FA}" type="slidenum">
              <a:rPr lang="en-US" smtClean="0"/>
              <a:t>‹#›</a:t>
            </a:fld>
            <a:endParaRPr lang="en-US"/>
          </a:p>
        </p:txBody>
      </p:sp>
    </p:spTree>
    <p:extLst>
      <p:ext uri="{BB962C8B-B14F-4D97-AF65-F5344CB8AC3E}">
        <p14:creationId xmlns:p14="http://schemas.microsoft.com/office/powerpoint/2010/main" val="384054762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38E57A-36CB-814D-B1A5-9012A244B555}"/>
              </a:ext>
            </a:extLst>
          </p:cNvPr>
          <p:cNvSpPr>
            <a:spLocks noGrp="1"/>
          </p:cNvSpPr>
          <p:nvPr>
            <p:ph type="title"/>
          </p:nvPr>
        </p:nvSpPr>
        <p:spPr>
          <a:xfrm>
            <a:off x="381001" y="457200"/>
            <a:ext cx="3932767" cy="1600200"/>
          </a:xfrm>
        </p:spPr>
        <p:txBody>
          <a:bodyPr anchor="b"/>
          <a:lstStyle>
            <a:lvl1pPr>
              <a:defRPr sz="3200"/>
            </a:lvl1pPr>
          </a:lstStyle>
          <a:p>
            <a:r>
              <a:rPr lang="en-US" dirty="0"/>
              <a:t>Click to edit Master title style</a:t>
            </a:r>
          </a:p>
        </p:txBody>
      </p:sp>
      <p:sp>
        <p:nvSpPr>
          <p:cNvPr id="3" name="Picture Placeholder 2">
            <a:extLst>
              <a:ext uri="{FF2B5EF4-FFF2-40B4-BE49-F238E27FC236}">
                <a16:creationId xmlns:a16="http://schemas.microsoft.com/office/drawing/2014/main" id="{5D3259A3-587A-6D4A-AEF8-E4225996F750}"/>
              </a:ext>
            </a:extLst>
          </p:cNvPr>
          <p:cNvSpPr>
            <a:spLocks noGrp="1"/>
          </p:cNvSpPr>
          <p:nvPr>
            <p:ph type="pic" idx="1"/>
          </p:nvPr>
        </p:nvSpPr>
        <p:spPr>
          <a:xfrm>
            <a:off x="4313768" y="457201"/>
            <a:ext cx="7497233"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34AC1918-55BE-A644-8FDC-9E18F9A994B4}"/>
              </a:ext>
            </a:extLst>
          </p:cNvPr>
          <p:cNvSpPr>
            <a:spLocks noGrp="1"/>
          </p:cNvSpPr>
          <p:nvPr>
            <p:ph type="body" sz="half" idx="2"/>
          </p:nvPr>
        </p:nvSpPr>
        <p:spPr>
          <a:xfrm>
            <a:off x="381001" y="2274849"/>
            <a:ext cx="3932767" cy="359413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5" name="Date Placeholder 4">
            <a:extLst>
              <a:ext uri="{FF2B5EF4-FFF2-40B4-BE49-F238E27FC236}">
                <a16:creationId xmlns:a16="http://schemas.microsoft.com/office/drawing/2014/main" id="{9B9DD8F2-DDA7-354F-9FEA-A07E773A64F1}"/>
              </a:ext>
            </a:extLst>
          </p:cNvPr>
          <p:cNvSpPr>
            <a:spLocks noGrp="1"/>
          </p:cNvSpPr>
          <p:nvPr>
            <p:ph type="dt" sz="half" idx="10"/>
          </p:nvPr>
        </p:nvSpPr>
        <p:spPr/>
        <p:txBody>
          <a:bodyPr/>
          <a:lstStyle/>
          <a:p>
            <a:fld id="{016554A5-B4DD-7045-B047-B7DA6D1E70A4}" type="datetimeFigureOut">
              <a:rPr lang="en-US" smtClean="0"/>
              <a:t>4/14/2020</a:t>
            </a:fld>
            <a:endParaRPr lang="en-US"/>
          </a:p>
        </p:txBody>
      </p:sp>
      <p:sp>
        <p:nvSpPr>
          <p:cNvPr id="6" name="Footer Placeholder 5">
            <a:extLst>
              <a:ext uri="{FF2B5EF4-FFF2-40B4-BE49-F238E27FC236}">
                <a16:creationId xmlns:a16="http://schemas.microsoft.com/office/drawing/2014/main" id="{57F10CDF-1139-2249-8F5E-3E7043CC18A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B3F2438-4A98-5A4C-9057-FC3F0CBCD520}"/>
              </a:ext>
            </a:extLst>
          </p:cNvPr>
          <p:cNvSpPr>
            <a:spLocks noGrp="1"/>
          </p:cNvSpPr>
          <p:nvPr>
            <p:ph type="sldNum" sz="quarter" idx="12"/>
          </p:nvPr>
        </p:nvSpPr>
        <p:spPr/>
        <p:txBody>
          <a:bodyPr/>
          <a:lstStyle/>
          <a:p>
            <a:fld id="{AE678206-0642-9F48-9727-6B519CB285FA}" type="slidenum">
              <a:rPr lang="en-US" smtClean="0"/>
              <a:t>‹#›</a:t>
            </a:fld>
            <a:endParaRPr lang="en-US"/>
          </a:p>
        </p:txBody>
      </p:sp>
    </p:spTree>
    <p:extLst>
      <p:ext uri="{BB962C8B-B14F-4D97-AF65-F5344CB8AC3E}">
        <p14:creationId xmlns:p14="http://schemas.microsoft.com/office/powerpoint/2010/main" val="2270811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E886C1-1209-CD40-86E4-C72B7974BEB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A157BF9-8D1A-FD41-A037-BF729754D189}"/>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2A231DA-AB5C-C240-9332-9CC3D46A81BD}"/>
              </a:ext>
            </a:extLst>
          </p:cNvPr>
          <p:cNvSpPr>
            <a:spLocks noGrp="1"/>
          </p:cNvSpPr>
          <p:nvPr>
            <p:ph type="dt" sz="half" idx="10"/>
          </p:nvPr>
        </p:nvSpPr>
        <p:spPr/>
        <p:txBody>
          <a:bodyPr/>
          <a:lstStyle/>
          <a:p>
            <a:fld id="{016554A5-B4DD-7045-B047-B7DA6D1E70A4}" type="datetimeFigureOut">
              <a:rPr lang="en-US" smtClean="0"/>
              <a:t>4/14/2020</a:t>
            </a:fld>
            <a:endParaRPr lang="en-US"/>
          </a:p>
        </p:txBody>
      </p:sp>
      <p:sp>
        <p:nvSpPr>
          <p:cNvPr id="5" name="Footer Placeholder 4">
            <a:extLst>
              <a:ext uri="{FF2B5EF4-FFF2-40B4-BE49-F238E27FC236}">
                <a16:creationId xmlns:a16="http://schemas.microsoft.com/office/drawing/2014/main" id="{3067AB74-A3C5-CF45-A5A3-124A94D1505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F83F40-6572-9341-AE1A-0342450A98AB}"/>
              </a:ext>
            </a:extLst>
          </p:cNvPr>
          <p:cNvSpPr>
            <a:spLocks noGrp="1"/>
          </p:cNvSpPr>
          <p:nvPr>
            <p:ph type="sldNum" sz="quarter" idx="12"/>
          </p:nvPr>
        </p:nvSpPr>
        <p:spPr/>
        <p:txBody>
          <a:bodyPr/>
          <a:lstStyle/>
          <a:p>
            <a:fld id="{AE678206-0642-9F48-9727-6B519CB285FA}" type="slidenum">
              <a:rPr lang="en-US" smtClean="0"/>
              <a:t>‹#›</a:t>
            </a:fld>
            <a:endParaRPr lang="en-US"/>
          </a:p>
        </p:txBody>
      </p:sp>
    </p:spTree>
    <p:extLst>
      <p:ext uri="{BB962C8B-B14F-4D97-AF65-F5344CB8AC3E}">
        <p14:creationId xmlns:p14="http://schemas.microsoft.com/office/powerpoint/2010/main" val="58446158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ADA8079-4F60-D34B-96A4-C32E3C6A4A6C}"/>
              </a:ext>
            </a:extLst>
          </p:cNvPr>
          <p:cNvSpPr>
            <a:spLocks noGrp="1"/>
          </p:cNvSpPr>
          <p:nvPr>
            <p:ph type="title" orient="vert"/>
          </p:nvPr>
        </p:nvSpPr>
        <p:spPr>
          <a:xfrm>
            <a:off x="9182101" y="365125"/>
            <a:ext cx="2628900" cy="5811838"/>
          </a:xfrm>
        </p:spPr>
        <p:txBody>
          <a:bodyPr vert="eaVert"/>
          <a:lstStyle/>
          <a:p>
            <a:r>
              <a:rPr lang="en-US" dirty="0"/>
              <a:t>Click to edit Master title style</a:t>
            </a:r>
          </a:p>
        </p:txBody>
      </p:sp>
      <p:sp>
        <p:nvSpPr>
          <p:cNvPr id="3" name="Vertical Text Placeholder 2">
            <a:extLst>
              <a:ext uri="{FF2B5EF4-FFF2-40B4-BE49-F238E27FC236}">
                <a16:creationId xmlns:a16="http://schemas.microsoft.com/office/drawing/2014/main" id="{30213FC5-8FDB-D640-8F18-46D09DD7FDA5}"/>
              </a:ext>
            </a:extLst>
          </p:cNvPr>
          <p:cNvSpPr>
            <a:spLocks noGrp="1"/>
          </p:cNvSpPr>
          <p:nvPr>
            <p:ph type="body" orient="vert" idx="1"/>
          </p:nvPr>
        </p:nvSpPr>
        <p:spPr>
          <a:xfrm>
            <a:off x="381001" y="365125"/>
            <a:ext cx="8801100" cy="5811838"/>
          </a:xfrm>
        </p:spPr>
        <p:txBody>
          <a:bodyPr vert="eaVert"/>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A189F9D1-30A5-3C44-9E01-F570121CC3F9}"/>
              </a:ext>
            </a:extLst>
          </p:cNvPr>
          <p:cNvSpPr>
            <a:spLocks noGrp="1"/>
          </p:cNvSpPr>
          <p:nvPr>
            <p:ph type="dt" sz="half" idx="10"/>
          </p:nvPr>
        </p:nvSpPr>
        <p:spPr/>
        <p:txBody>
          <a:bodyPr/>
          <a:lstStyle/>
          <a:p>
            <a:fld id="{016554A5-B4DD-7045-B047-B7DA6D1E70A4}" type="datetimeFigureOut">
              <a:rPr lang="en-US" smtClean="0"/>
              <a:t>4/14/2020</a:t>
            </a:fld>
            <a:endParaRPr lang="en-US"/>
          </a:p>
        </p:txBody>
      </p:sp>
      <p:sp>
        <p:nvSpPr>
          <p:cNvPr id="5" name="Footer Placeholder 4">
            <a:extLst>
              <a:ext uri="{FF2B5EF4-FFF2-40B4-BE49-F238E27FC236}">
                <a16:creationId xmlns:a16="http://schemas.microsoft.com/office/drawing/2014/main" id="{F4AC5DF8-E50D-1745-97C5-A23C0E511C4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C2D20E1-9670-8A49-9442-60CC23074B66}"/>
              </a:ext>
            </a:extLst>
          </p:cNvPr>
          <p:cNvSpPr>
            <a:spLocks noGrp="1"/>
          </p:cNvSpPr>
          <p:nvPr>
            <p:ph type="sldNum" sz="quarter" idx="12"/>
          </p:nvPr>
        </p:nvSpPr>
        <p:spPr/>
        <p:txBody>
          <a:bodyPr/>
          <a:lstStyle/>
          <a:p>
            <a:fld id="{AE678206-0642-9F48-9727-6B519CB285FA}" type="slidenum">
              <a:rPr lang="en-US" smtClean="0"/>
              <a:t>‹#›</a:t>
            </a:fld>
            <a:endParaRPr lang="en-US"/>
          </a:p>
        </p:txBody>
      </p:sp>
    </p:spTree>
    <p:extLst>
      <p:ext uri="{BB962C8B-B14F-4D97-AF65-F5344CB8AC3E}">
        <p14:creationId xmlns:p14="http://schemas.microsoft.com/office/powerpoint/2010/main" val="41154651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FBFBEFA-1B24-BD40-967B-224093822B35}"/>
              </a:ext>
            </a:extLst>
          </p:cNvPr>
          <p:cNvSpPr>
            <a:spLocks noGrp="1"/>
          </p:cNvSpPr>
          <p:nvPr>
            <p:ph idx="1"/>
          </p:nvPr>
        </p:nvSpPr>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7C128C1E-32D8-CF48-A92C-E6AC112D0D06}"/>
              </a:ext>
            </a:extLst>
          </p:cNvPr>
          <p:cNvSpPr>
            <a:spLocks noGrp="1"/>
          </p:cNvSpPr>
          <p:nvPr>
            <p:ph type="dt" sz="half" idx="10"/>
          </p:nvPr>
        </p:nvSpPr>
        <p:spPr/>
        <p:txBody>
          <a:bodyPr/>
          <a:lstStyle/>
          <a:p>
            <a:fld id="{016554A5-B4DD-7045-B047-B7DA6D1E70A4}" type="datetimeFigureOut">
              <a:rPr lang="en-US" smtClean="0"/>
              <a:t>4/14/2020</a:t>
            </a:fld>
            <a:endParaRPr lang="en-US"/>
          </a:p>
        </p:txBody>
      </p:sp>
      <p:sp>
        <p:nvSpPr>
          <p:cNvPr id="5" name="Footer Placeholder 4">
            <a:extLst>
              <a:ext uri="{FF2B5EF4-FFF2-40B4-BE49-F238E27FC236}">
                <a16:creationId xmlns:a16="http://schemas.microsoft.com/office/drawing/2014/main" id="{3B7E5600-2DCC-EB44-9203-121C72C9B7B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2FBA1A-F7CC-514B-BEB5-104BA2E09E1E}"/>
              </a:ext>
            </a:extLst>
          </p:cNvPr>
          <p:cNvSpPr>
            <a:spLocks noGrp="1"/>
          </p:cNvSpPr>
          <p:nvPr>
            <p:ph type="sldNum" sz="quarter" idx="12"/>
          </p:nvPr>
        </p:nvSpPr>
        <p:spPr/>
        <p:txBody>
          <a:bodyPr/>
          <a:lstStyle/>
          <a:p>
            <a:fld id="{AE678206-0642-9F48-9727-6B519CB285FA}" type="slidenum">
              <a:rPr lang="en-US" smtClean="0"/>
              <a:t>‹#›</a:t>
            </a:fld>
            <a:endParaRPr lang="en-US"/>
          </a:p>
        </p:txBody>
      </p:sp>
      <p:sp>
        <p:nvSpPr>
          <p:cNvPr id="7" name="Title Placeholder 1">
            <a:extLst>
              <a:ext uri="{FF2B5EF4-FFF2-40B4-BE49-F238E27FC236}">
                <a16:creationId xmlns:a16="http://schemas.microsoft.com/office/drawing/2014/main" id="{D1CD0E1A-EFF5-9943-8AA6-521A2B23E647}"/>
              </a:ext>
            </a:extLst>
          </p:cNvPr>
          <p:cNvSpPr>
            <a:spLocks noGrp="1"/>
          </p:cNvSpPr>
          <p:nvPr>
            <p:ph type="title"/>
          </p:nvPr>
        </p:nvSpPr>
        <p:spPr>
          <a:xfrm>
            <a:off x="381000" y="200722"/>
            <a:ext cx="11430000" cy="1014761"/>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5715059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6B768D-628B-BB40-BEE5-32E27182F2C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4DA323E-BF1A-8C44-9650-0F8A4E12DCC0}"/>
              </a:ext>
            </a:extLst>
          </p:cNvPr>
          <p:cNvSpPr>
            <a:spLocks noGrp="1"/>
          </p:cNvSpPr>
          <p:nvPr>
            <p:ph sz="half" idx="1"/>
          </p:nvPr>
        </p:nvSpPr>
        <p:spPr>
          <a:xfrm>
            <a:off x="379048" y="1215483"/>
            <a:ext cx="5615353" cy="496148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271EEF26-478D-684B-BFF1-D8FD9BE7D5F9}"/>
              </a:ext>
            </a:extLst>
          </p:cNvPr>
          <p:cNvSpPr>
            <a:spLocks noGrp="1"/>
          </p:cNvSpPr>
          <p:nvPr>
            <p:ph sz="half" idx="2"/>
          </p:nvPr>
        </p:nvSpPr>
        <p:spPr>
          <a:xfrm>
            <a:off x="6197600" y="1215483"/>
            <a:ext cx="5613400" cy="496148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75ABF72E-E074-E741-8514-3417AC9D80AB}"/>
              </a:ext>
            </a:extLst>
          </p:cNvPr>
          <p:cNvSpPr>
            <a:spLocks noGrp="1"/>
          </p:cNvSpPr>
          <p:nvPr>
            <p:ph type="dt" sz="half" idx="10"/>
          </p:nvPr>
        </p:nvSpPr>
        <p:spPr/>
        <p:txBody>
          <a:bodyPr/>
          <a:lstStyle/>
          <a:p>
            <a:fld id="{016554A5-B4DD-7045-B047-B7DA6D1E70A4}" type="datetimeFigureOut">
              <a:rPr lang="en-US" smtClean="0"/>
              <a:t>4/14/2020</a:t>
            </a:fld>
            <a:endParaRPr lang="en-US"/>
          </a:p>
        </p:txBody>
      </p:sp>
      <p:sp>
        <p:nvSpPr>
          <p:cNvPr id="6" name="Footer Placeholder 5">
            <a:extLst>
              <a:ext uri="{FF2B5EF4-FFF2-40B4-BE49-F238E27FC236}">
                <a16:creationId xmlns:a16="http://schemas.microsoft.com/office/drawing/2014/main" id="{23752637-104D-064E-9B91-0BC72B6E104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B44C3EF-E136-164D-954C-112EADD99ADD}"/>
              </a:ext>
            </a:extLst>
          </p:cNvPr>
          <p:cNvSpPr>
            <a:spLocks noGrp="1"/>
          </p:cNvSpPr>
          <p:nvPr>
            <p:ph type="sldNum" sz="quarter" idx="12"/>
          </p:nvPr>
        </p:nvSpPr>
        <p:spPr/>
        <p:txBody>
          <a:bodyPr/>
          <a:lstStyle/>
          <a:p>
            <a:fld id="{AE678206-0642-9F48-9727-6B519CB285FA}" type="slidenum">
              <a:rPr lang="en-US" smtClean="0"/>
              <a:t>‹#›</a:t>
            </a:fld>
            <a:endParaRPr lang="en-US"/>
          </a:p>
        </p:txBody>
      </p:sp>
    </p:spTree>
    <p:extLst>
      <p:ext uri="{BB962C8B-B14F-4D97-AF65-F5344CB8AC3E}">
        <p14:creationId xmlns:p14="http://schemas.microsoft.com/office/powerpoint/2010/main" val="6612988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E310077-12D2-2D4D-8F51-D9CB6B044F9B}"/>
              </a:ext>
            </a:extLst>
          </p:cNvPr>
          <p:cNvSpPr>
            <a:spLocks noGrp="1"/>
          </p:cNvSpPr>
          <p:nvPr>
            <p:ph type="body" idx="1"/>
          </p:nvPr>
        </p:nvSpPr>
        <p:spPr>
          <a:xfrm>
            <a:off x="381001" y="1235113"/>
            <a:ext cx="5617633"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4E0DF7D1-4D77-4C46-B579-F5861C7459AC}"/>
              </a:ext>
            </a:extLst>
          </p:cNvPr>
          <p:cNvSpPr>
            <a:spLocks noGrp="1"/>
          </p:cNvSpPr>
          <p:nvPr>
            <p:ph sz="half" idx="2"/>
          </p:nvPr>
        </p:nvSpPr>
        <p:spPr>
          <a:xfrm>
            <a:off x="381001" y="2078657"/>
            <a:ext cx="5617633" cy="4111007"/>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1A19A1FD-16BD-7B41-8D0F-269780D1BBDC}"/>
              </a:ext>
            </a:extLst>
          </p:cNvPr>
          <p:cNvSpPr>
            <a:spLocks noGrp="1"/>
          </p:cNvSpPr>
          <p:nvPr>
            <p:ph type="body" sz="quarter" idx="3"/>
          </p:nvPr>
        </p:nvSpPr>
        <p:spPr>
          <a:xfrm>
            <a:off x="6172200" y="1235113"/>
            <a:ext cx="563880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7FBAF2E0-F5E8-3946-89DE-62BFD441B2F1}"/>
              </a:ext>
            </a:extLst>
          </p:cNvPr>
          <p:cNvSpPr>
            <a:spLocks noGrp="1"/>
          </p:cNvSpPr>
          <p:nvPr>
            <p:ph sz="quarter" idx="4"/>
          </p:nvPr>
        </p:nvSpPr>
        <p:spPr>
          <a:xfrm>
            <a:off x="6172200" y="2078657"/>
            <a:ext cx="5638800" cy="4111007"/>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DF5BD322-BC93-4244-92C5-7651A7979906}"/>
              </a:ext>
            </a:extLst>
          </p:cNvPr>
          <p:cNvSpPr>
            <a:spLocks noGrp="1"/>
          </p:cNvSpPr>
          <p:nvPr>
            <p:ph type="dt" sz="half" idx="10"/>
          </p:nvPr>
        </p:nvSpPr>
        <p:spPr/>
        <p:txBody>
          <a:bodyPr/>
          <a:lstStyle/>
          <a:p>
            <a:fld id="{016554A5-B4DD-7045-B047-B7DA6D1E70A4}" type="datetimeFigureOut">
              <a:rPr lang="en-US" smtClean="0"/>
              <a:t>4/14/2020</a:t>
            </a:fld>
            <a:endParaRPr lang="en-US"/>
          </a:p>
        </p:txBody>
      </p:sp>
      <p:sp>
        <p:nvSpPr>
          <p:cNvPr id="8" name="Footer Placeholder 7">
            <a:extLst>
              <a:ext uri="{FF2B5EF4-FFF2-40B4-BE49-F238E27FC236}">
                <a16:creationId xmlns:a16="http://schemas.microsoft.com/office/drawing/2014/main" id="{9DE79E3B-E843-6343-9ECC-916F6A2E3E5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03D151B-D611-8446-9323-A31F43088641}"/>
              </a:ext>
            </a:extLst>
          </p:cNvPr>
          <p:cNvSpPr>
            <a:spLocks noGrp="1"/>
          </p:cNvSpPr>
          <p:nvPr>
            <p:ph type="sldNum" sz="quarter" idx="12"/>
          </p:nvPr>
        </p:nvSpPr>
        <p:spPr/>
        <p:txBody>
          <a:bodyPr/>
          <a:lstStyle/>
          <a:p>
            <a:fld id="{AE678206-0642-9F48-9727-6B519CB285FA}" type="slidenum">
              <a:rPr lang="en-US" smtClean="0"/>
              <a:t>‹#›</a:t>
            </a:fld>
            <a:endParaRPr lang="en-US"/>
          </a:p>
        </p:txBody>
      </p:sp>
      <p:sp>
        <p:nvSpPr>
          <p:cNvPr id="10" name="Title Placeholder 1">
            <a:extLst>
              <a:ext uri="{FF2B5EF4-FFF2-40B4-BE49-F238E27FC236}">
                <a16:creationId xmlns:a16="http://schemas.microsoft.com/office/drawing/2014/main" id="{419FCA3D-219A-9547-A7A7-4EB9BE7DD721}"/>
              </a:ext>
            </a:extLst>
          </p:cNvPr>
          <p:cNvSpPr>
            <a:spLocks noGrp="1"/>
          </p:cNvSpPr>
          <p:nvPr>
            <p:ph type="title"/>
          </p:nvPr>
        </p:nvSpPr>
        <p:spPr>
          <a:xfrm>
            <a:off x="381000" y="200722"/>
            <a:ext cx="11430000" cy="1014761"/>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12046095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BB5170-396F-CE4F-A0AB-300CE9708EA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9A6F2CA-2DD1-AF41-91EF-4D055700CA01}"/>
              </a:ext>
            </a:extLst>
          </p:cNvPr>
          <p:cNvSpPr>
            <a:spLocks noGrp="1"/>
          </p:cNvSpPr>
          <p:nvPr>
            <p:ph type="dt" sz="half" idx="10"/>
          </p:nvPr>
        </p:nvSpPr>
        <p:spPr/>
        <p:txBody>
          <a:bodyPr/>
          <a:lstStyle/>
          <a:p>
            <a:fld id="{016554A5-B4DD-7045-B047-B7DA6D1E70A4}" type="datetimeFigureOut">
              <a:rPr lang="en-US" smtClean="0"/>
              <a:t>4/14/2020</a:t>
            </a:fld>
            <a:endParaRPr lang="en-US"/>
          </a:p>
        </p:txBody>
      </p:sp>
      <p:sp>
        <p:nvSpPr>
          <p:cNvPr id="4" name="Footer Placeholder 3">
            <a:extLst>
              <a:ext uri="{FF2B5EF4-FFF2-40B4-BE49-F238E27FC236}">
                <a16:creationId xmlns:a16="http://schemas.microsoft.com/office/drawing/2014/main" id="{07635E81-A1AE-8442-89DE-148AC4FCDA2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F7583BD-E195-8D45-B88C-3F15BB700766}"/>
              </a:ext>
            </a:extLst>
          </p:cNvPr>
          <p:cNvSpPr>
            <a:spLocks noGrp="1"/>
          </p:cNvSpPr>
          <p:nvPr>
            <p:ph type="sldNum" sz="quarter" idx="12"/>
          </p:nvPr>
        </p:nvSpPr>
        <p:spPr/>
        <p:txBody>
          <a:bodyPr/>
          <a:lstStyle/>
          <a:p>
            <a:fld id="{AE678206-0642-9F48-9727-6B519CB285FA}" type="slidenum">
              <a:rPr lang="en-US" smtClean="0"/>
              <a:t>‹#›</a:t>
            </a:fld>
            <a:endParaRPr lang="en-US"/>
          </a:p>
        </p:txBody>
      </p:sp>
    </p:spTree>
    <p:extLst>
      <p:ext uri="{BB962C8B-B14F-4D97-AF65-F5344CB8AC3E}">
        <p14:creationId xmlns:p14="http://schemas.microsoft.com/office/powerpoint/2010/main" val="14206208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07AE419-AE08-F348-87A6-E9445B339E62}"/>
              </a:ext>
            </a:extLst>
          </p:cNvPr>
          <p:cNvSpPr>
            <a:spLocks noGrp="1"/>
          </p:cNvSpPr>
          <p:nvPr>
            <p:ph type="dt" sz="half" idx="10"/>
          </p:nvPr>
        </p:nvSpPr>
        <p:spPr/>
        <p:txBody>
          <a:bodyPr/>
          <a:lstStyle/>
          <a:p>
            <a:fld id="{016554A5-B4DD-7045-B047-B7DA6D1E70A4}" type="datetimeFigureOut">
              <a:rPr lang="en-US" smtClean="0"/>
              <a:t>4/14/2020</a:t>
            </a:fld>
            <a:endParaRPr lang="en-US"/>
          </a:p>
        </p:txBody>
      </p:sp>
      <p:sp>
        <p:nvSpPr>
          <p:cNvPr id="3" name="Footer Placeholder 2">
            <a:extLst>
              <a:ext uri="{FF2B5EF4-FFF2-40B4-BE49-F238E27FC236}">
                <a16:creationId xmlns:a16="http://schemas.microsoft.com/office/drawing/2014/main" id="{C4F02ABE-49F8-8E43-8B96-1F432917E9B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D30AFCF-7504-9244-8529-F384A6BDB3AB}"/>
              </a:ext>
            </a:extLst>
          </p:cNvPr>
          <p:cNvSpPr>
            <a:spLocks noGrp="1"/>
          </p:cNvSpPr>
          <p:nvPr>
            <p:ph type="sldNum" sz="quarter" idx="12"/>
          </p:nvPr>
        </p:nvSpPr>
        <p:spPr/>
        <p:txBody>
          <a:bodyPr/>
          <a:lstStyle/>
          <a:p>
            <a:fld id="{AE678206-0642-9F48-9727-6B519CB285FA}" type="slidenum">
              <a:rPr lang="en-US" smtClean="0"/>
              <a:t>‹#›</a:t>
            </a:fld>
            <a:endParaRPr lang="en-US"/>
          </a:p>
        </p:txBody>
      </p:sp>
    </p:spTree>
    <p:extLst>
      <p:ext uri="{BB962C8B-B14F-4D97-AF65-F5344CB8AC3E}">
        <p14:creationId xmlns:p14="http://schemas.microsoft.com/office/powerpoint/2010/main" val="23905014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7EC417-39B3-8947-8902-0153B5002093}"/>
              </a:ext>
            </a:extLst>
          </p:cNvPr>
          <p:cNvSpPr>
            <a:spLocks noGrp="1"/>
          </p:cNvSpPr>
          <p:nvPr>
            <p:ph type="title"/>
          </p:nvPr>
        </p:nvSpPr>
        <p:spPr>
          <a:xfrm>
            <a:off x="381001" y="457200"/>
            <a:ext cx="3932767" cy="1600200"/>
          </a:xfrm>
        </p:spPr>
        <p:txBody>
          <a:bodyPr anchor="b"/>
          <a:lstStyle>
            <a:lvl1pPr>
              <a:defRPr sz="3200"/>
            </a:lvl1pPr>
          </a:lstStyle>
          <a:p>
            <a:r>
              <a:rPr lang="en-US" dirty="0"/>
              <a:t>Click to edit Master title style</a:t>
            </a:r>
          </a:p>
        </p:txBody>
      </p:sp>
      <p:sp>
        <p:nvSpPr>
          <p:cNvPr id="3" name="Content Placeholder 2">
            <a:extLst>
              <a:ext uri="{FF2B5EF4-FFF2-40B4-BE49-F238E27FC236}">
                <a16:creationId xmlns:a16="http://schemas.microsoft.com/office/drawing/2014/main" id="{0790FAD0-D969-274E-8AC0-FC5A894FB3FE}"/>
              </a:ext>
            </a:extLst>
          </p:cNvPr>
          <p:cNvSpPr>
            <a:spLocks noGrp="1"/>
          </p:cNvSpPr>
          <p:nvPr>
            <p:ph idx="1"/>
          </p:nvPr>
        </p:nvSpPr>
        <p:spPr>
          <a:xfrm>
            <a:off x="4313768" y="457201"/>
            <a:ext cx="7497233" cy="54038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705FBC2C-9388-6049-AEF3-C1606676A7E6}"/>
              </a:ext>
            </a:extLst>
          </p:cNvPr>
          <p:cNvSpPr>
            <a:spLocks noGrp="1"/>
          </p:cNvSpPr>
          <p:nvPr>
            <p:ph type="body" sz="half" idx="2"/>
          </p:nvPr>
        </p:nvSpPr>
        <p:spPr>
          <a:xfrm>
            <a:off x="381001" y="2274849"/>
            <a:ext cx="3932767" cy="359413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5" name="Date Placeholder 4">
            <a:extLst>
              <a:ext uri="{FF2B5EF4-FFF2-40B4-BE49-F238E27FC236}">
                <a16:creationId xmlns:a16="http://schemas.microsoft.com/office/drawing/2014/main" id="{0AEA470E-5CA9-A545-B98E-1EFAA05E8BF1}"/>
              </a:ext>
            </a:extLst>
          </p:cNvPr>
          <p:cNvSpPr>
            <a:spLocks noGrp="1"/>
          </p:cNvSpPr>
          <p:nvPr>
            <p:ph type="dt" sz="half" idx="10"/>
          </p:nvPr>
        </p:nvSpPr>
        <p:spPr/>
        <p:txBody>
          <a:bodyPr/>
          <a:lstStyle/>
          <a:p>
            <a:fld id="{016554A5-B4DD-7045-B047-B7DA6D1E70A4}" type="datetimeFigureOut">
              <a:rPr lang="en-US" smtClean="0"/>
              <a:t>4/14/2020</a:t>
            </a:fld>
            <a:endParaRPr lang="en-US"/>
          </a:p>
        </p:txBody>
      </p:sp>
      <p:sp>
        <p:nvSpPr>
          <p:cNvPr id="6" name="Footer Placeholder 5">
            <a:extLst>
              <a:ext uri="{FF2B5EF4-FFF2-40B4-BE49-F238E27FC236}">
                <a16:creationId xmlns:a16="http://schemas.microsoft.com/office/drawing/2014/main" id="{E99ABCA5-3B76-9E47-892E-A475FC83C7B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8F5A757-8D62-3444-9BDB-1CB584B73545}"/>
              </a:ext>
            </a:extLst>
          </p:cNvPr>
          <p:cNvSpPr>
            <a:spLocks noGrp="1"/>
          </p:cNvSpPr>
          <p:nvPr>
            <p:ph type="sldNum" sz="quarter" idx="12"/>
          </p:nvPr>
        </p:nvSpPr>
        <p:spPr/>
        <p:txBody>
          <a:bodyPr/>
          <a:lstStyle/>
          <a:p>
            <a:fld id="{AE678206-0642-9F48-9727-6B519CB285FA}" type="slidenum">
              <a:rPr lang="en-US" smtClean="0"/>
              <a:t>‹#›</a:t>
            </a:fld>
            <a:endParaRPr lang="en-US"/>
          </a:p>
        </p:txBody>
      </p:sp>
    </p:spTree>
    <p:extLst>
      <p:ext uri="{BB962C8B-B14F-4D97-AF65-F5344CB8AC3E}">
        <p14:creationId xmlns:p14="http://schemas.microsoft.com/office/powerpoint/2010/main" val="40034916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38E57A-36CB-814D-B1A5-9012A244B555}"/>
              </a:ext>
            </a:extLst>
          </p:cNvPr>
          <p:cNvSpPr>
            <a:spLocks noGrp="1"/>
          </p:cNvSpPr>
          <p:nvPr>
            <p:ph type="title"/>
          </p:nvPr>
        </p:nvSpPr>
        <p:spPr>
          <a:xfrm>
            <a:off x="381001" y="457200"/>
            <a:ext cx="3932767" cy="1600200"/>
          </a:xfrm>
        </p:spPr>
        <p:txBody>
          <a:bodyPr anchor="b"/>
          <a:lstStyle>
            <a:lvl1pPr>
              <a:defRPr sz="3200"/>
            </a:lvl1pPr>
          </a:lstStyle>
          <a:p>
            <a:r>
              <a:rPr lang="en-US" dirty="0"/>
              <a:t>Click to edit Master title style</a:t>
            </a:r>
          </a:p>
        </p:txBody>
      </p:sp>
      <p:sp>
        <p:nvSpPr>
          <p:cNvPr id="3" name="Picture Placeholder 2">
            <a:extLst>
              <a:ext uri="{FF2B5EF4-FFF2-40B4-BE49-F238E27FC236}">
                <a16:creationId xmlns:a16="http://schemas.microsoft.com/office/drawing/2014/main" id="{5D3259A3-587A-6D4A-AEF8-E4225996F750}"/>
              </a:ext>
            </a:extLst>
          </p:cNvPr>
          <p:cNvSpPr>
            <a:spLocks noGrp="1"/>
          </p:cNvSpPr>
          <p:nvPr>
            <p:ph type="pic" idx="1"/>
          </p:nvPr>
        </p:nvSpPr>
        <p:spPr>
          <a:xfrm>
            <a:off x="4313768" y="457201"/>
            <a:ext cx="7497233"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34AC1918-55BE-A644-8FDC-9E18F9A994B4}"/>
              </a:ext>
            </a:extLst>
          </p:cNvPr>
          <p:cNvSpPr>
            <a:spLocks noGrp="1"/>
          </p:cNvSpPr>
          <p:nvPr>
            <p:ph type="body" sz="half" idx="2"/>
          </p:nvPr>
        </p:nvSpPr>
        <p:spPr>
          <a:xfrm>
            <a:off x="381001" y="2274849"/>
            <a:ext cx="3932767" cy="359413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5" name="Date Placeholder 4">
            <a:extLst>
              <a:ext uri="{FF2B5EF4-FFF2-40B4-BE49-F238E27FC236}">
                <a16:creationId xmlns:a16="http://schemas.microsoft.com/office/drawing/2014/main" id="{9B9DD8F2-DDA7-354F-9FEA-A07E773A64F1}"/>
              </a:ext>
            </a:extLst>
          </p:cNvPr>
          <p:cNvSpPr>
            <a:spLocks noGrp="1"/>
          </p:cNvSpPr>
          <p:nvPr>
            <p:ph type="dt" sz="half" idx="10"/>
          </p:nvPr>
        </p:nvSpPr>
        <p:spPr/>
        <p:txBody>
          <a:bodyPr/>
          <a:lstStyle/>
          <a:p>
            <a:fld id="{016554A5-B4DD-7045-B047-B7DA6D1E70A4}" type="datetimeFigureOut">
              <a:rPr lang="en-US" smtClean="0"/>
              <a:t>4/14/2020</a:t>
            </a:fld>
            <a:endParaRPr lang="en-US"/>
          </a:p>
        </p:txBody>
      </p:sp>
      <p:sp>
        <p:nvSpPr>
          <p:cNvPr id="6" name="Footer Placeholder 5">
            <a:extLst>
              <a:ext uri="{FF2B5EF4-FFF2-40B4-BE49-F238E27FC236}">
                <a16:creationId xmlns:a16="http://schemas.microsoft.com/office/drawing/2014/main" id="{57F10CDF-1139-2249-8F5E-3E7043CC18A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B3F2438-4A98-5A4C-9057-FC3F0CBCD520}"/>
              </a:ext>
            </a:extLst>
          </p:cNvPr>
          <p:cNvSpPr>
            <a:spLocks noGrp="1"/>
          </p:cNvSpPr>
          <p:nvPr>
            <p:ph type="sldNum" sz="quarter" idx="12"/>
          </p:nvPr>
        </p:nvSpPr>
        <p:spPr/>
        <p:txBody>
          <a:bodyPr/>
          <a:lstStyle/>
          <a:p>
            <a:fld id="{AE678206-0642-9F48-9727-6B519CB285FA}" type="slidenum">
              <a:rPr lang="en-US" smtClean="0"/>
              <a:t>‹#›</a:t>
            </a:fld>
            <a:endParaRPr lang="en-US"/>
          </a:p>
        </p:txBody>
      </p:sp>
    </p:spTree>
    <p:extLst>
      <p:ext uri="{BB962C8B-B14F-4D97-AF65-F5344CB8AC3E}">
        <p14:creationId xmlns:p14="http://schemas.microsoft.com/office/powerpoint/2010/main" val="10774504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E886C1-1209-CD40-86E4-C72B7974BEB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A157BF9-8D1A-FD41-A037-BF729754D189}"/>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2A231DA-AB5C-C240-9332-9CC3D46A81BD}"/>
              </a:ext>
            </a:extLst>
          </p:cNvPr>
          <p:cNvSpPr>
            <a:spLocks noGrp="1"/>
          </p:cNvSpPr>
          <p:nvPr>
            <p:ph type="dt" sz="half" idx="10"/>
          </p:nvPr>
        </p:nvSpPr>
        <p:spPr/>
        <p:txBody>
          <a:bodyPr/>
          <a:lstStyle/>
          <a:p>
            <a:fld id="{016554A5-B4DD-7045-B047-B7DA6D1E70A4}" type="datetimeFigureOut">
              <a:rPr lang="en-US" smtClean="0"/>
              <a:t>4/14/2020</a:t>
            </a:fld>
            <a:endParaRPr lang="en-US"/>
          </a:p>
        </p:txBody>
      </p:sp>
      <p:sp>
        <p:nvSpPr>
          <p:cNvPr id="5" name="Footer Placeholder 4">
            <a:extLst>
              <a:ext uri="{FF2B5EF4-FFF2-40B4-BE49-F238E27FC236}">
                <a16:creationId xmlns:a16="http://schemas.microsoft.com/office/drawing/2014/main" id="{3067AB74-A3C5-CF45-A5A3-124A94D1505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F83F40-6572-9341-AE1A-0342450A98AB}"/>
              </a:ext>
            </a:extLst>
          </p:cNvPr>
          <p:cNvSpPr>
            <a:spLocks noGrp="1"/>
          </p:cNvSpPr>
          <p:nvPr>
            <p:ph type="sldNum" sz="quarter" idx="12"/>
          </p:nvPr>
        </p:nvSpPr>
        <p:spPr/>
        <p:txBody>
          <a:bodyPr/>
          <a:lstStyle/>
          <a:p>
            <a:fld id="{AE678206-0642-9F48-9727-6B519CB285FA}" type="slidenum">
              <a:rPr lang="en-US" smtClean="0"/>
              <a:t>‹#›</a:t>
            </a:fld>
            <a:endParaRPr lang="en-US"/>
          </a:p>
        </p:txBody>
      </p:sp>
    </p:spTree>
    <p:extLst>
      <p:ext uri="{BB962C8B-B14F-4D97-AF65-F5344CB8AC3E}">
        <p14:creationId xmlns:p14="http://schemas.microsoft.com/office/powerpoint/2010/main" val="391563879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3" Type="http://schemas.openxmlformats.org/officeDocument/2006/relationships/slideLayout" Target="../slideLayouts/slideLayout4.xml"/><Relationship Id="rId7" Type="http://schemas.openxmlformats.org/officeDocument/2006/relationships/slideLayout" Target="../slideLayouts/slideLayout8.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image" Target="../media/image2.jpg"/><Relationship Id="rId5" Type="http://schemas.openxmlformats.org/officeDocument/2006/relationships/slideLayout" Target="../slideLayouts/slideLayout6.xml"/><Relationship Id="rId10" Type="http://schemas.openxmlformats.org/officeDocument/2006/relationships/theme" Target="../theme/theme2.xml"/><Relationship Id="rId4" Type="http://schemas.openxmlformats.org/officeDocument/2006/relationships/slideLayout" Target="../slideLayouts/slideLayout5.xml"/><Relationship Id="rId9" Type="http://schemas.openxmlformats.org/officeDocument/2006/relationships/slideLayout" Target="../slideLayouts/slideLayout1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image" Target="../media/image3.jpg"/><Relationship Id="rId5" Type="http://schemas.openxmlformats.org/officeDocument/2006/relationships/slideLayout" Target="../slideLayouts/slideLayout15.xml"/><Relationship Id="rId10" Type="http://schemas.openxmlformats.org/officeDocument/2006/relationships/theme" Target="../theme/theme3.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12981321"/>
      </p:ext>
    </p:extLst>
  </p:cSld>
  <p:clrMap bg1="lt1" tx1="dk1" bg2="lt2" tx2="dk2" accent1="accent1" accent2="accent2" accent3="accent3" accent4="accent4" accent5="accent5" accent6="accent6" hlink="hlink" folHlink="folHlink"/>
  <p:sldLayoutIdLst>
    <p:sldLayoutId id="2147483681" r:id="rId1"/>
  </p:sldLayoutIdLst>
  <p:txStyles>
    <p:titleStyle>
      <a:lvl1pPr algn="l" defTabSz="342900" rtl="0" eaLnBrk="1" latinLnBrk="0" hangingPunct="1">
        <a:spcBef>
          <a:spcPct val="0"/>
        </a:spcBef>
        <a:buNone/>
        <a:defRPr sz="3600" b="1" kern="1200">
          <a:solidFill>
            <a:srgbClr val="857437"/>
          </a:solidFill>
          <a:latin typeface="+mj-lt"/>
          <a:ea typeface="+mj-ea"/>
          <a:cs typeface="+mj-cs"/>
        </a:defRPr>
      </a:lvl1pPr>
    </p:titleStyle>
    <p:bodyStyle>
      <a:lvl1pPr marL="257175" indent="-257175" algn="l" defTabSz="342900" rtl="0" eaLnBrk="1" latinLnBrk="0" hangingPunct="1">
        <a:spcBef>
          <a:spcPct val="20000"/>
        </a:spcBef>
        <a:buFont typeface="Arial"/>
        <a:buChar char="•"/>
        <a:defRPr sz="2400" kern="1200">
          <a:solidFill>
            <a:schemeClr val="tx1"/>
          </a:solidFill>
          <a:latin typeface="+mn-lt"/>
          <a:ea typeface="+mn-ea"/>
          <a:cs typeface="+mn-cs"/>
        </a:defRPr>
      </a:lvl1pPr>
      <a:lvl2pPr marL="557213" indent="-214313" algn="l" defTabSz="342900" rtl="0" eaLnBrk="1" latinLnBrk="0" hangingPunct="1">
        <a:spcBef>
          <a:spcPct val="20000"/>
        </a:spcBef>
        <a:buFont typeface="Arial"/>
        <a:buChar char="–"/>
        <a:defRPr sz="2100" kern="1200">
          <a:solidFill>
            <a:schemeClr val="tx1"/>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66794E2-0939-7444-A82A-8BD5C7FA1DDC}"/>
              </a:ext>
            </a:extLst>
          </p:cNvPr>
          <p:cNvSpPr>
            <a:spLocks noGrp="1"/>
          </p:cNvSpPr>
          <p:nvPr>
            <p:ph type="title"/>
          </p:nvPr>
        </p:nvSpPr>
        <p:spPr>
          <a:xfrm>
            <a:off x="381000" y="200722"/>
            <a:ext cx="11430000" cy="1014761"/>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E616A5F8-57A3-204B-9489-10B6EA097328}"/>
              </a:ext>
            </a:extLst>
          </p:cNvPr>
          <p:cNvSpPr>
            <a:spLocks noGrp="1"/>
          </p:cNvSpPr>
          <p:nvPr>
            <p:ph type="body" idx="1"/>
          </p:nvPr>
        </p:nvSpPr>
        <p:spPr>
          <a:xfrm>
            <a:off x="381000" y="1215484"/>
            <a:ext cx="11430000" cy="4596355"/>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42B2C088-FD5F-6E47-B5E9-B42B8CA51A39}"/>
              </a:ext>
            </a:extLst>
          </p:cNvPr>
          <p:cNvSpPr>
            <a:spLocks noGrp="1"/>
          </p:cNvSpPr>
          <p:nvPr>
            <p:ph type="dt" sz="half" idx="2"/>
          </p:nvPr>
        </p:nvSpPr>
        <p:spPr>
          <a:xfrm>
            <a:off x="381000" y="5811839"/>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16554A5-B4DD-7045-B047-B7DA6D1E70A4}" type="datetimeFigureOut">
              <a:rPr lang="en-US" smtClean="0"/>
              <a:t>4/14/2020</a:t>
            </a:fld>
            <a:endParaRPr lang="en-US"/>
          </a:p>
        </p:txBody>
      </p:sp>
      <p:sp>
        <p:nvSpPr>
          <p:cNvPr id="5" name="Footer Placeholder 4">
            <a:extLst>
              <a:ext uri="{FF2B5EF4-FFF2-40B4-BE49-F238E27FC236}">
                <a16:creationId xmlns:a16="http://schemas.microsoft.com/office/drawing/2014/main" id="{BE9B8B9A-12D6-EA40-AB29-6918054B5DA5}"/>
              </a:ext>
            </a:extLst>
          </p:cNvPr>
          <p:cNvSpPr>
            <a:spLocks noGrp="1"/>
          </p:cNvSpPr>
          <p:nvPr>
            <p:ph type="ftr" sz="quarter" idx="3"/>
          </p:nvPr>
        </p:nvSpPr>
        <p:spPr>
          <a:xfrm>
            <a:off x="3126154" y="5811839"/>
            <a:ext cx="5941647"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AA9F842A-A21A-C542-88CC-30F0DD78DA6E}"/>
              </a:ext>
            </a:extLst>
          </p:cNvPr>
          <p:cNvSpPr>
            <a:spLocks noGrp="1"/>
          </p:cNvSpPr>
          <p:nvPr>
            <p:ph type="sldNum" sz="quarter" idx="4"/>
          </p:nvPr>
        </p:nvSpPr>
        <p:spPr>
          <a:xfrm>
            <a:off x="9067800" y="5811839"/>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678206-0642-9F48-9727-6B519CB285FA}" type="slidenum">
              <a:rPr lang="en-US" smtClean="0"/>
              <a:t>‹#›</a:t>
            </a:fld>
            <a:endParaRPr lang="en-US" dirty="0"/>
          </a:p>
        </p:txBody>
      </p:sp>
    </p:spTree>
    <p:extLst>
      <p:ext uri="{BB962C8B-B14F-4D97-AF65-F5344CB8AC3E}">
        <p14:creationId xmlns:p14="http://schemas.microsoft.com/office/powerpoint/2010/main" val="2871032842"/>
      </p:ext>
    </p:extLst>
  </p:cSld>
  <p:clrMap bg1="lt1" tx1="dk1" bg2="lt2" tx2="dk2" accent1="accent1" accent2="accent2" accent3="accent3" accent4="accent4" accent5="accent5" accent6="accent6" hlink="hlink" folHlink="folHlink"/>
  <p:sldLayoutIdLst>
    <p:sldLayoutId id="2147483685"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Lst>
  <p:txStyles>
    <p:titleStyle>
      <a:lvl1pPr algn="l" defTabSz="914400" rtl="0" eaLnBrk="1" latinLnBrk="0" hangingPunct="1">
        <a:lnSpc>
          <a:spcPct val="90000"/>
        </a:lnSpc>
        <a:spcBef>
          <a:spcPct val="0"/>
        </a:spcBef>
        <a:buNone/>
        <a:defRPr sz="3600" b="1" i="0" kern="1200" baseline="0">
          <a:solidFill>
            <a:srgbClr val="A7934B"/>
          </a:solidFill>
          <a:latin typeface="Roboto" panose="02000000000000000000" pitchFamily="2" charset="0"/>
          <a:ea typeface="Roboto" panose="02000000000000000000" pitchFamily="2" charset="0"/>
          <a:cs typeface="Roboto" panose="02000000000000000000" pitchFamily="2"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kern="1200">
          <a:solidFill>
            <a:schemeClr val="tx1"/>
          </a:solidFill>
          <a:latin typeface="Roboto" panose="02000000000000000000" pitchFamily="2" charset="0"/>
          <a:ea typeface="Roboto" panose="02000000000000000000" pitchFamily="2" charset="0"/>
          <a:cs typeface="Roboto" panose="02000000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Roboto" panose="02000000000000000000" pitchFamily="2" charset="0"/>
          <a:ea typeface="Roboto" panose="02000000000000000000" pitchFamily="2" charset="0"/>
          <a:cs typeface="Roboto" panose="02000000000000000000"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Roboto" panose="02000000000000000000" pitchFamily="2" charset="0"/>
          <a:ea typeface="Roboto" panose="02000000000000000000" pitchFamily="2" charset="0"/>
          <a:cs typeface="Roboto" panose="02000000000000000000"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Roboto" panose="02000000000000000000" pitchFamily="2" charset="0"/>
          <a:ea typeface="Roboto" panose="02000000000000000000" pitchFamily="2" charset="0"/>
          <a:cs typeface="Roboto" panose="02000000000000000000"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Roboto" panose="02000000000000000000" pitchFamily="2" charset="0"/>
          <a:ea typeface="Roboto" panose="02000000000000000000" pitchFamily="2" charset="0"/>
          <a:cs typeface="Roboto"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66794E2-0939-7444-A82A-8BD5C7FA1DDC}"/>
              </a:ext>
            </a:extLst>
          </p:cNvPr>
          <p:cNvSpPr>
            <a:spLocks noGrp="1"/>
          </p:cNvSpPr>
          <p:nvPr>
            <p:ph type="title"/>
          </p:nvPr>
        </p:nvSpPr>
        <p:spPr>
          <a:xfrm>
            <a:off x="381000" y="200722"/>
            <a:ext cx="11430000" cy="1014761"/>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E616A5F8-57A3-204B-9489-10B6EA097328}"/>
              </a:ext>
            </a:extLst>
          </p:cNvPr>
          <p:cNvSpPr>
            <a:spLocks noGrp="1"/>
          </p:cNvSpPr>
          <p:nvPr>
            <p:ph type="body" idx="1"/>
          </p:nvPr>
        </p:nvSpPr>
        <p:spPr>
          <a:xfrm>
            <a:off x="381000" y="1215484"/>
            <a:ext cx="11430000" cy="4596355"/>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42B2C088-FD5F-6E47-B5E9-B42B8CA51A39}"/>
              </a:ext>
            </a:extLst>
          </p:cNvPr>
          <p:cNvSpPr>
            <a:spLocks noGrp="1"/>
          </p:cNvSpPr>
          <p:nvPr>
            <p:ph type="dt" sz="half" idx="2"/>
          </p:nvPr>
        </p:nvSpPr>
        <p:spPr>
          <a:xfrm>
            <a:off x="381000" y="5811839"/>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16554A5-B4DD-7045-B047-B7DA6D1E70A4}" type="datetimeFigureOut">
              <a:rPr lang="en-US" smtClean="0"/>
              <a:t>4/14/2020</a:t>
            </a:fld>
            <a:endParaRPr lang="en-US"/>
          </a:p>
        </p:txBody>
      </p:sp>
      <p:sp>
        <p:nvSpPr>
          <p:cNvPr id="5" name="Footer Placeholder 4">
            <a:extLst>
              <a:ext uri="{FF2B5EF4-FFF2-40B4-BE49-F238E27FC236}">
                <a16:creationId xmlns:a16="http://schemas.microsoft.com/office/drawing/2014/main" id="{BE9B8B9A-12D6-EA40-AB29-6918054B5DA5}"/>
              </a:ext>
            </a:extLst>
          </p:cNvPr>
          <p:cNvSpPr>
            <a:spLocks noGrp="1"/>
          </p:cNvSpPr>
          <p:nvPr>
            <p:ph type="ftr" sz="quarter" idx="3"/>
          </p:nvPr>
        </p:nvSpPr>
        <p:spPr>
          <a:xfrm>
            <a:off x="3126154" y="5811839"/>
            <a:ext cx="5941647"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AA9F842A-A21A-C542-88CC-30F0DD78DA6E}"/>
              </a:ext>
            </a:extLst>
          </p:cNvPr>
          <p:cNvSpPr>
            <a:spLocks noGrp="1"/>
          </p:cNvSpPr>
          <p:nvPr>
            <p:ph type="sldNum" sz="quarter" idx="4"/>
          </p:nvPr>
        </p:nvSpPr>
        <p:spPr>
          <a:xfrm>
            <a:off x="9067800" y="5811839"/>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678206-0642-9F48-9727-6B519CB285FA}" type="slidenum">
              <a:rPr lang="en-US" smtClean="0"/>
              <a:t>‹#›</a:t>
            </a:fld>
            <a:endParaRPr lang="en-US" dirty="0"/>
          </a:p>
        </p:txBody>
      </p:sp>
    </p:spTree>
    <p:extLst>
      <p:ext uri="{BB962C8B-B14F-4D97-AF65-F5344CB8AC3E}">
        <p14:creationId xmlns:p14="http://schemas.microsoft.com/office/powerpoint/2010/main" val="3200410577"/>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Lst>
  <p:txStyles>
    <p:titleStyle>
      <a:lvl1pPr algn="l" defTabSz="914400" rtl="0" eaLnBrk="1" latinLnBrk="0" hangingPunct="1">
        <a:lnSpc>
          <a:spcPct val="90000"/>
        </a:lnSpc>
        <a:spcBef>
          <a:spcPct val="0"/>
        </a:spcBef>
        <a:buNone/>
        <a:defRPr sz="3600" b="1" i="0" kern="1200" baseline="0">
          <a:solidFill>
            <a:schemeClr val="tx1">
              <a:lumMod val="85000"/>
              <a:lumOff val="15000"/>
            </a:schemeClr>
          </a:solidFill>
          <a:latin typeface="Roboto" panose="02000000000000000000" pitchFamily="2" charset="0"/>
          <a:ea typeface="Roboto" panose="02000000000000000000" pitchFamily="2" charset="0"/>
          <a:cs typeface="Roboto" panose="02000000000000000000" pitchFamily="2"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kern="1200">
          <a:solidFill>
            <a:schemeClr val="tx1">
              <a:lumMod val="85000"/>
              <a:lumOff val="15000"/>
            </a:schemeClr>
          </a:solidFill>
          <a:latin typeface="Roboto" panose="02000000000000000000" pitchFamily="2" charset="0"/>
          <a:ea typeface="Roboto" panose="02000000000000000000" pitchFamily="2" charset="0"/>
          <a:cs typeface="Roboto" panose="02000000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lumMod val="85000"/>
              <a:lumOff val="15000"/>
            </a:schemeClr>
          </a:solidFill>
          <a:latin typeface="Roboto" panose="02000000000000000000" pitchFamily="2" charset="0"/>
          <a:ea typeface="Roboto" panose="02000000000000000000" pitchFamily="2" charset="0"/>
          <a:cs typeface="Roboto" panose="02000000000000000000"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lumMod val="85000"/>
              <a:lumOff val="15000"/>
            </a:schemeClr>
          </a:solidFill>
          <a:latin typeface="Roboto" panose="02000000000000000000" pitchFamily="2" charset="0"/>
          <a:ea typeface="Roboto" panose="02000000000000000000" pitchFamily="2" charset="0"/>
          <a:cs typeface="Roboto" panose="02000000000000000000"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lumMod val="85000"/>
              <a:lumOff val="15000"/>
            </a:schemeClr>
          </a:solidFill>
          <a:latin typeface="Roboto" panose="02000000000000000000" pitchFamily="2" charset="0"/>
          <a:ea typeface="Roboto" panose="02000000000000000000" pitchFamily="2" charset="0"/>
          <a:cs typeface="Roboto" panose="02000000000000000000"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lumMod val="85000"/>
              <a:lumOff val="15000"/>
            </a:schemeClr>
          </a:solidFill>
          <a:latin typeface="Roboto" panose="02000000000000000000" pitchFamily="2" charset="0"/>
          <a:ea typeface="Roboto" panose="02000000000000000000" pitchFamily="2" charset="0"/>
          <a:cs typeface="Roboto"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180.pn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B7E66134-3B68-CA46-9583-81F439EB81A2}"/>
              </a:ext>
            </a:extLst>
          </p:cNvPr>
          <p:cNvSpPr>
            <a:spLocks noGrp="1"/>
          </p:cNvSpPr>
          <p:nvPr>
            <p:ph type="subTitle" idx="1"/>
          </p:nvPr>
        </p:nvSpPr>
        <p:spPr/>
        <p:txBody>
          <a:bodyPr/>
          <a:lstStyle/>
          <a:p>
            <a:r>
              <a:rPr lang="en-US" sz="2400" dirty="0"/>
              <a:t>EAS 6410 Class Project</a:t>
            </a:r>
          </a:p>
          <a:p>
            <a:r>
              <a:rPr lang="en-US" sz="2400" dirty="0"/>
              <a:t>Fanghe Zhao</a:t>
            </a:r>
          </a:p>
          <a:p>
            <a:r>
              <a:rPr lang="en-US" sz="2400" dirty="0"/>
              <a:t>Earth and Atmospheric School</a:t>
            </a:r>
          </a:p>
          <a:p>
            <a:r>
              <a:rPr lang="en-US" sz="2400" dirty="0"/>
              <a:t>2020 / 04 / 14</a:t>
            </a:r>
          </a:p>
        </p:txBody>
      </p:sp>
      <p:sp>
        <p:nvSpPr>
          <p:cNvPr id="2" name="Title 1">
            <a:extLst>
              <a:ext uri="{FF2B5EF4-FFF2-40B4-BE49-F238E27FC236}">
                <a16:creationId xmlns:a16="http://schemas.microsoft.com/office/drawing/2014/main" id="{9C0E95FB-AFDA-C24E-BDC1-87184FFF62A0}"/>
              </a:ext>
            </a:extLst>
          </p:cNvPr>
          <p:cNvSpPr>
            <a:spLocks noGrp="1"/>
          </p:cNvSpPr>
          <p:nvPr>
            <p:ph type="ctrTitle"/>
          </p:nvPr>
        </p:nvSpPr>
        <p:spPr>
          <a:prstGeom prst="rect">
            <a:avLst/>
          </a:prstGeom>
        </p:spPr>
        <p:txBody>
          <a:bodyPr wrap="square">
            <a:normAutofit/>
          </a:bodyPr>
          <a:lstStyle/>
          <a:p>
            <a:r>
              <a:rPr lang="en-US" sz="4000" dirty="0"/>
              <a:t>Lightning and NOx Emission</a:t>
            </a:r>
            <a:br>
              <a:rPr lang="en-US" dirty="0"/>
            </a:br>
            <a:endParaRPr lang="en-US" dirty="0"/>
          </a:p>
        </p:txBody>
      </p:sp>
    </p:spTree>
    <p:extLst>
      <p:ext uri="{BB962C8B-B14F-4D97-AF65-F5344CB8AC3E}">
        <p14:creationId xmlns:p14="http://schemas.microsoft.com/office/powerpoint/2010/main" val="27897759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573A863-04A3-4418-A7A8-B2B01004E6FB}"/>
              </a:ext>
            </a:extLst>
          </p:cNvPr>
          <p:cNvSpPr>
            <a:spLocks noGrp="1"/>
          </p:cNvSpPr>
          <p:nvPr>
            <p:ph type="title"/>
          </p:nvPr>
        </p:nvSpPr>
        <p:spPr/>
        <p:txBody>
          <a:bodyPr>
            <a:normAutofit fontScale="90000"/>
          </a:bodyPr>
          <a:lstStyle/>
          <a:p>
            <a:r>
              <a:rPr lang="en-US" i="1" dirty="0"/>
              <a:t>3. How can we simulate lightning NOx in model(</a:t>
            </a:r>
            <a:r>
              <a:rPr lang="en-US" dirty="0"/>
              <a:t>large-scale</a:t>
            </a:r>
            <a:r>
              <a:rPr lang="en-US" i="1" dirty="0"/>
              <a:t>) ?</a:t>
            </a:r>
          </a:p>
        </p:txBody>
      </p:sp>
      <p:sp>
        <p:nvSpPr>
          <p:cNvPr id="7" name="TextBox 6">
            <a:extLst>
              <a:ext uri="{FF2B5EF4-FFF2-40B4-BE49-F238E27FC236}">
                <a16:creationId xmlns:a16="http://schemas.microsoft.com/office/drawing/2014/main" id="{A5370DDE-FDBE-4270-8703-EC11D79FD048}"/>
              </a:ext>
            </a:extLst>
          </p:cNvPr>
          <p:cNvSpPr txBox="1"/>
          <p:nvPr/>
        </p:nvSpPr>
        <p:spPr>
          <a:xfrm>
            <a:off x="639097" y="1398328"/>
            <a:ext cx="3771417" cy="369332"/>
          </a:xfrm>
          <a:prstGeom prst="rect">
            <a:avLst/>
          </a:prstGeom>
          <a:noFill/>
        </p:spPr>
        <p:txBody>
          <a:bodyPr wrap="none" rtlCol="0">
            <a:spAutoFit/>
          </a:bodyPr>
          <a:lstStyle/>
          <a:p>
            <a:r>
              <a:rPr lang="en-US" dirty="0"/>
              <a:t>[C. Luo, Y. Wang, W. Koshak 2017]</a:t>
            </a:r>
          </a:p>
        </p:txBody>
      </p:sp>
      <p:sp>
        <p:nvSpPr>
          <p:cNvPr id="8" name="TextBox 7">
            <a:extLst>
              <a:ext uri="{FF2B5EF4-FFF2-40B4-BE49-F238E27FC236}">
                <a16:creationId xmlns:a16="http://schemas.microsoft.com/office/drawing/2014/main" id="{A5E79E38-7655-4913-864B-43640864F831}"/>
              </a:ext>
            </a:extLst>
          </p:cNvPr>
          <p:cNvSpPr txBox="1"/>
          <p:nvPr/>
        </p:nvSpPr>
        <p:spPr>
          <a:xfrm>
            <a:off x="4597153" y="1386722"/>
            <a:ext cx="6955750" cy="369332"/>
          </a:xfrm>
          <a:prstGeom prst="rect">
            <a:avLst/>
          </a:prstGeom>
          <a:noFill/>
        </p:spPr>
        <p:txBody>
          <a:bodyPr wrap="none" rtlCol="0">
            <a:spAutoFit/>
          </a:bodyPr>
          <a:lstStyle/>
          <a:p>
            <a:r>
              <a:rPr lang="en-US" dirty="0"/>
              <a:t>Parameterization lightning flash number and NOx produced from it.</a:t>
            </a:r>
          </a:p>
        </p:txBody>
      </p:sp>
      <p:sp>
        <p:nvSpPr>
          <p:cNvPr id="9" name="TextBox 8">
            <a:extLst>
              <a:ext uri="{FF2B5EF4-FFF2-40B4-BE49-F238E27FC236}">
                <a16:creationId xmlns:a16="http://schemas.microsoft.com/office/drawing/2014/main" id="{3AB37D37-D1A8-475D-9F9F-B2AFB5FDF993}"/>
              </a:ext>
            </a:extLst>
          </p:cNvPr>
          <p:cNvSpPr txBox="1"/>
          <p:nvPr/>
        </p:nvSpPr>
        <p:spPr>
          <a:xfrm>
            <a:off x="2142745" y="2056557"/>
            <a:ext cx="2954655" cy="369332"/>
          </a:xfrm>
          <a:prstGeom prst="rect">
            <a:avLst/>
          </a:prstGeom>
          <a:noFill/>
        </p:spPr>
        <p:txBody>
          <a:bodyPr wrap="none" rtlCol="0">
            <a:spAutoFit/>
          </a:bodyPr>
          <a:lstStyle/>
          <a:p>
            <a:r>
              <a:rPr lang="en-US" dirty="0"/>
              <a:t>Parameterize flash number</a:t>
            </a:r>
          </a:p>
        </p:txBody>
      </p:sp>
      <p:sp>
        <p:nvSpPr>
          <p:cNvPr id="10" name="TextBox 9">
            <a:extLst>
              <a:ext uri="{FF2B5EF4-FFF2-40B4-BE49-F238E27FC236}">
                <a16:creationId xmlns:a16="http://schemas.microsoft.com/office/drawing/2014/main" id="{A8C709DF-6B75-48D4-ABBF-5BE4964C2624}"/>
              </a:ext>
            </a:extLst>
          </p:cNvPr>
          <p:cNvSpPr txBox="1"/>
          <p:nvPr/>
        </p:nvSpPr>
        <p:spPr>
          <a:xfrm>
            <a:off x="274798" y="3736846"/>
            <a:ext cx="4822602" cy="338554"/>
          </a:xfrm>
          <a:prstGeom prst="rect">
            <a:avLst/>
          </a:prstGeom>
          <a:noFill/>
        </p:spPr>
        <p:txBody>
          <a:bodyPr wrap="none" rtlCol="0">
            <a:spAutoFit/>
          </a:bodyPr>
          <a:lstStyle/>
          <a:p>
            <a:r>
              <a:rPr lang="en-US" sz="1600" dirty="0"/>
              <a:t>From Cloud Top, CAPE, UMF, CPR to estimate GC</a:t>
            </a:r>
          </a:p>
        </p:txBody>
      </p:sp>
      <p:cxnSp>
        <p:nvCxnSpPr>
          <p:cNvPr id="12" name="Straight Arrow Connector 11">
            <a:extLst>
              <a:ext uri="{FF2B5EF4-FFF2-40B4-BE49-F238E27FC236}">
                <a16:creationId xmlns:a16="http://schemas.microsoft.com/office/drawing/2014/main" id="{302A4EA5-AB17-4AAD-A690-52C5BE091575}"/>
              </a:ext>
            </a:extLst>
          </p:cNvPr>
          <p:cNvCxnSpPr>
            <a:cxnSpLocks/>
          </p:cNvCxnSpPr>
          <p:nvPr/>
        </p:nvCxnSpPr>
        <p:spPr>
          <a:xfrm>
            <a:off x="2717794" y="4161814"/>
            <a:ext cx="0" cy="82037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40A25284-3782-4ACE-9E4C-DE77B09A64EB}"/>
              </a:ext>
            </a:extLst>
          </p:cNvPr>
          <p:cNvSpPr txBox="1"/>
          <p:nvPr/>
        </p:nvSpPr>
        <p:spPr>
          <a:xfrm>
            <a:off x="274798" y="4943688"/>
            <a:ext cx="5357557" cy="338554"/>
          </a:xfrm>
          <a:prstGeom prst="rect">
            <a:avLst/>
          </a:prstGeom>
          <a:noFill/>
        </p:spPr>
        <p:txBody>
          <a:bodyPr wrap="none" rtlCol="0">
            <a:spAutoFit/>
          </a:bodyPr>
          <a:lstStyle/>
          <a:p>
            <a:r>
              <a:rPr lang="en-US" sz="1600" dirty="0"/>
              <a:t>From climatology Z ratio (IC / GC) and GC to estimate IC</a:t>
            </a:r>
          </a:p>
        </p:txBody>
      </p:sp>
      <p:cxnSp>
        <p:nvCxnSpPr>
          <p:cNvPr id="15" name="Straight Arrow Connector 14">
            <a:extLst>
              <a:ext uri="{FF2B5EF4-FFF2-40B4-BE49-F238E27FC236}">
                <a16:creationId xmlns:a16="http://schemas.microsoft.com/office/drawing/2014/main" id="{2B0D6497-8FFE-4281-9753-372CF7659A10}"/>
              </a:ext>
            </a:extLst>
          </p:cNvPr>
          <p:cNvCxnSpPr/>
          <p:nvPr/>
        </p:nvCxnSpPr>
        <p:spPr>
          <a:xfrm>
            <a:off x="5357041" y="4470124"/>
            <a:ext cx="243580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1C708DD0-8330-4E0A-8578-50F7852C93AB}"/>
              </a:ext>
            </a:extLst>
          </p:cNvPr>
          <p:cNvSpPr/>
          <p:nvPr/>
        </p:nvSpPr>
        <p:spPr>
          <a:xfrm>
            <a:off x="5357041" y="4177737"/>
            <a:ext cx="2398413" cy="584775"/>
          </a:xfrm>
          <a:prstGeom prst="rect">
            <a:avLst/>
          </a:prstGeom>
        </p:spPr>
        <p:txBody>
          <a:bodyPr wrap="none">
            <a:spAutoFit/>
          </a:bodyPr>
          <a:lstStyle/>
          <a:p>
            <a:r>
              <a:rPr lang="en-US" sz="1600" dirty="0"/>
              <a:t>250 mol NO per IC flash</a:t>
            </a:r>
          </a:p>
          <a:p>
            <a:r>
              <a:rPr lang="en-US" sz="1600" dirty="0"/>
              <a:t>500 moles per CG flash </a:t>
            </a:r>
          </a:p>
        </p:txBody>
      </p:sp>
      <p:pic>
        <p:nvPicPr>
          <p:cNvPr id="17" name="Picture 16">
            <a:extLst>
              <a:ext uri="{FF2B5EF4-FFF2-40B4-BE49-F238E27FC236}">
                <a16:creationId xmlns:a16="http://schemas.microsoft.com/office/drawing/2014/main" id="{5932D99B-DC5C-4CDB-81A3-8BD4C5E6CD92}"/>
              </a:ext>
            </a:extLst>
          </p:cNvPr>
          <p:cNvPicPr>
            <a:picLocks noChangeAspect="1"/>
          </p:cNvPicPr>
          <p:nvPr/>
        </p:nvPicPr>
        <p:blipFill>
          <a:blip r:embed="rId2"/>
          <a:stretch>
            <a:fillRect/>
          </a:stretch>
        </p:blipFill>
        <p:spPr>
          <a:xfrm>
            <a:off x="8075351" y="2502932"/>
            <a:ext cx="3291988" cy="4255497"/>
          </a:xfrm>
          <a:prstGeom prst="rect">
            <a:avLst/>
          </a:prstGeom>
        </p:spPr>
      </p:pic>
      <p:sp>
        <p:nvSpPr>
          <p:cNvPr id="18" name="TextBox 17">
            <a:extLst>
              <a:ext uri="{FF2B5EF4-FFF2-40B4-BE49-F238E27FC236}">
                <a16:creationId xmlns:a16="http://schemas.microsoft.com/office/drawing/2014/main" id="{B3035C71-15E5-4887-8966-2385D81A48EF}"/>
              </a:ext>
            </a:extLst>
          </p:cNvPr>
          <p:cNvSpPr txBox="1"/>
          <p:nvPr/>
        </p:nvSpPr>
        <p:spPr>
          <a:xfrm>
            <a:off x="6574941" y="2061783"/>
            <a:ext cx="3659976" cy="369332"/>
          </a:xfrm>
          <a:prstGeom prst="rect">
            <a:avLst/>
          </a:prstGeom>
          <a:noFill/>
        </p:spPr>
        <p:txBody>
          <a:bodyPr wrap="none" rtlCol="0">
            <a:spAutoFit/>
          </a:bodyPr>
          <a:lstStyle/>
          <a:p>
            <a:r>
              <a:rPr lang="en-US" dirty="0"/>
              <a:t>Use Flash number estimate </a:t>
            </a:r>
            <a:r>
              <a:rPr lang="en-US" dirty="0" err="1"/>
              <a:t>LNOx</a:t>
            </a:r>
            <a:endParaRPr lang="en-US" dirty="0"/>
          </a:p>
        </p:txBody>
      </p:sp>
      <p:cxnSp>
        <p:nvCxnSpPr>
          <p:cNvPr id="20" name="Straight Arrow Connector 19">
            <a:extLst>
              <a:ext uri="{FF2B5EF4-FFF2-40B4-BE49-F238E27FC236}">
                <a16:creationId xmlns:a16="http://schemas.microsoft.com/office/drawing/2014/main" id="{A8630358-9B0D-49DA-85E7-849D41DBF410}"/>
              </a:ext>
            </a:extLst>
          </p:cNvPr>
          <p:cNvCxnSpPr>
            <a:stCxn id="9" idx="3"/>
            <a:endCxn id="18" idx="1"/>
          </p:cNvCxnSpPr>
          <p:nvPr/>
        </p:nvCxnSpPr>
        <p:spPr>
          <a:xfrm>
            <a:off x="5097400" y="2241223"/>
            <a:ext cx="1477541" cy="522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BE8D016F-AD23-4106-AD7E-50B075688677}"/>
                  </a:ext>
                </a:extLst>
              </p:cNvPr>
              <p:cNvSpPr txBox="1"/>
              <p:nvPr/>
            </p:nvSpPr>
            <p:spPr>
              <a:xfrm>
                <a:off x="2073964" y="3358338"/>
                <a:ext cx="1371978"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𝐹</m:t>
                      </m:r>
                      <m:r>
                        <a:rPr lang="en-US" b="0" i="1" smtClean="0">
                          <a:latin typeface="Cambria Math" panose="02040503050406030204" pitchFamily="18" charset="0"/>
                        </a:rPr>
                        <m:t>=</m:t>
                      </m:r>
                      <m:r>
                        <a:rPr lang="en-US" b="0" i="1" smtClean="0">
                          <a:latin typeface="Cambria Math" panose="02040503050406030204" pitchFamily="18" charset="0"/>
                        </a:rPr>
                        <m:t>𝐴</m:t>
                      </m:r>
                      <m:r>
                        <a:rPr lang="en-US" b="0" i="1" smtClean="0">
                          <a:latin typeface="Cambria Math" panose="02040503050406030204" pitchFamily="18" charset="0"/>
                        </a:rPr>
                        <m:t> ∗</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𝑥</m:t>
                          </m:r>
                        </m:e>
                        <m:sup>
                          <m:r>
                            <a:rPr lang="en-US" b="0" i="1" smtClean="0">
                              <a:latin typeface="Cambria Math" panose="02040503050406030204" pitchFamily="18" charset="0"/>
                            </a:rPr>
                            <m:t>𝑛</m:t>
                          </m:r>
                        </m:sup>
                      </m:sSup>
                    </m:oMath>
                  </m:oMathPara>
                </a14:m>
                <a:endParaRPr lang="en-US" dirty="0"/>
              </a:p>
            </p:txBody>
          </p:sp>
        </mc:Choice>
        <mc:Fallback xmlns="">
          <p:sp>
            <p:nvSpPr>
              <p:cNvPr id="21" name="TextBox 20">
                <a:extLst>
                  <a:ext uri="{FF2B5EF4-FFF2-40B4-BE49-F238E27FC236}">
                    <a16:creationId xmlns:a16="http://schemas.microsoft.com/office/drawing/2014/main" id="{BE8D016F-AD23-4106-AD7E-50B075688677}"/>
                  </a:ext>
                </a:extLst>
              </p:cNvPr>
              <p:cNvSpPr txBox="1">
                <a:spLocks noRot="1" noChangeAspect="1" noMove="1" noResize="1" noEditPoints="1" noAdjustHandles="1" noChangeArrowheads="1" noChangeShapeType="1" noTextEdit="1"/>
              </p:cNvSpPr>
              <p:nvPr/>
            </p:nvSpPr>
            <p:spPr>
              <a:xfrm>
                <a:off x="2073964" y="3358338"/>
                <a:ext cx="1371978" cy="369332"/>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FCE613E6-11CB-410E-B21C-6357B4B43194}"/>
                  </a:ext>
                </a:extLst>
              </p:cNvPr>
              <p:cNvSpPr txBox="1"/>
              <p:nvPr/>
            </p:nvSpPr>
            <p:spPr>
              <a:xfrm>
                <a:off x="2142745" y="5318348"/>
                <a:ext cx="1037976" cy="65800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𝑍</m:t>
                      </m:r>
                      <m:r>
                        <a:rPr lang="en-US" b="0" i="1" smtClean="0">
                          <a:latin typeface="Cambria Math" panose="02040503050406030204" pitchFamily="18" charset="0"/>
                        </a:rPr>
                        <m:t>=</m:t>
                      </m:r>
                      <m:f>
                        <m:fPr>
                          <m:ctrlPr>
                            <a:rPr lang="en-US" b="0" i="1" smtClean="0">
                              <a:latin typeface="Cambria Math" panose="02040503050406030204" pitchFamily="18" charset="0"/>
                            </a:rPr>
                          </m:ctrlPr>
                        </m:fPr>
                        <m:num>
                          <m:sSub>
                            <m:sSubPr>
                              <m:ctrlPr>
                                <a:rPr lang="en-US" b="0" i="1" smtClean="0">
                                  <a:latin typeface="Cambria Math" panose="02040503050406030204" pitchFamily="18" charset="0"/>
                                </a:rPr>
                              </m:ctrlPr>
                            </m:sSubPr>
                            <m:e>
                              <m:r>
                                <a:rPr lang="en-US" b="0" i="1" smtClean="0">
                                  <a:latin typeface="Cambria Math" panose="02040503050406030204" pitchFamily="18" charset="0"/>
                                </a:rPr>
                                <m:t>𝐹</m:t>
                              </m:r>
                            </m:e>
                            <m:sub>
                              <m:r>
                                <a:rPr lang="en-US" b="0" i="1" smtClean="0">
                                  <a:latin typeface="Cambria Math" panose="02040503050406030204" pitchFamily="18" charset="0"/>
                                </a:rPr>
                                <m:t>𝐼𝐶</m:t>
                              </m:r>
                            </m:sub>
                          </m:sSub>
                        </m:num>
                        <m:den>
                          <m:sSub>
                            <m:sSubPr>
                              <m:ctrlPr>
                                <a:rPr lang="en-US" b="0" i="1" smtClean="0">
                                  <a:latin typeface="Cambria Math" panose="02040503050406030204" pitchFamily="18" charset="0"/>
                                </a:rPr>
                              </m:ctrlPr>
                            </m:sSubPr>
                            <m:e>
                              <m:r>
                                <a:rPr lang="en-US" b="0" i="1" smtClean="0">
                                  <a:latin typeface="Cambria Math" panose="02040503050406030204" pitchFamily="18" charset="0"/>
                                </a:rPr>
                                <m:t>𝐹</m:t>
                              </m:r>
                            </m:e>
                            <m:sub>
                              <m:r>
                                <a:rPr lang="en-US" b="0" i="1" smtClean="0">
                                  <a:latin typeface="Cambria Math" panose="02040503050406030204" pitchFamily="18" charset="0"/>
                                </a:rPr>
                                <m:t>𝐺𝐶</m:t>
                              </m:r>
                            </m:sub>
                          </m:sSub>
                        </m:den>
                      </m:f>
                    </m:oMath>
                  </m:oMathPara>
                </a14:m>
                <a:endParaRPr lang="en-US" dirty="0"/>
              </a:p>
            </p:txBody>
          </p:sp>
        </mc:Choice>
        <mc:Fallback xmlns="">
          <p:sp>
            <p:nvSpPr>
              <p:cNvPr id="22" name="TextBox 21">
                <a:extLst>
                  <a:ext uri="{FF2B5EF4-FFF2-40B4-BE49-F238E27FC236}">
                    <a16:creationId xmlns:a16="http://schemas.microsoft.com/office/drawing/2014/main" id="{FCE613E6-11CB-410E-B21C-6357B4B43194}"/>
                  </a:ext>
                </a:extLst>
              </p:cNvPr>
              <p:cNvSpPr txBox="1">
                <a:spLocks noRot="1" noChangeAspect="1" noMove="1" noResize="1" noEditPoints="1" noAdjustHandles="1" noChangeArrowheads="1" noChangeShapeType="1" noTextEdit="1"/>
              </p:cNvSpPr>
              <p:nvPr/>
            </p:nvSpPr>
            <p:spPr>
              <a:xfrm>
                <a:off x="2142745" y="5318348"/>
                <a:ext cx="1037976" cy="658001"/>
              </a:xfrm>
              <a:prstGeom prst="rect">
                <a:avLst/>
              </a:prstGeom>
              <a:blipFill>
                <a:blip r:embed="rId4"/>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7863241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9CFA9A-7D15-4D3B-85EB-2FA82DBA9900}"/>
              </a:ext>
            </a:extLst>
          </p:cNvPr>
          <p:cNvSpPr>
            <a:spLocks noGrp="1"/>
          </p:cNvSpPr>
          <p:nvPr>
            <p:ph type="title"/>
          </p:nvPr>
        </p:nvSpPr>
        <p:spPr/>
        <p:txBody>
          <a:bodyPr>
            <a:normAutofit fontScale="90000"/>
          </a:bodyPr>
          <a:lstStyle/>
          <a:p>
            <a:r>
              <a:rPr lang="en-US" i="1" dirty="0"/>
              <a:t>3. How can we simulate lightning NOx in model(</a:t>
            </a:r>
            <a:r>
              <a:rPr lang="en-US" dirty="0"/>
              <a:t>large-scale</a:t>
            </a:r>
            <a:r>
              <a:rPr lang="en-US" i="1" dirty="0"/>
              <a:t>) ?</a:t>
            </a:r>
            <a:endParaRPr lang="en-US" dirty="0"/>
          </a:p>
        </p:txBody>
      </p:sp>
      <p:pic>
        <p:nvPicPr>
          <p:cNvPr id="5" name="Picture 4">
            <a:extLst>
              <a:ext uri="{FF2B5EF4-FFF2-40B4-BE49-F238E27FC236}">
                <a16:creationId xmlns:a16="http://schemas.microsoft.com/office/drawing/2014/main" id="{A4EA1436-2B0D-47EE-820C-0B6183DBD2BC}"/>
              </a:ext>
            </a:extLst>
          </p:cNvPr>
          <p:cNvPicPr>
            <a:picLocks noChangeAspect="1"/>
          </p:cNvPicPr>
          <p:nvPr/>
        </p:nvPicPr>
        <p:blipFill>
          <a:blip r:embed="rId2"/>
          <a:stretch>
            <a:fillRect/>
          </a:stretch>
        </p:blipFill>
        <p:spPr>
          <a:xfrm>
            <a:off x="0" y="2540406"/>
            <a:ext cx="5900637" cy="2688424"/>
          </a:xfrm>
          <a:prstGeom prst="rect">
            <a:avLst/>
          </a:prstGeom>
        </p:spPr>
      </p:pic>
      <p:sp>
        <p:nvSpPr>
          <p:cNvPr id="6" name="TextBox 5">
            <a:extLst>
              <a:ext uri="{FF2B5EF4-FFF2-40B4-BE49-F238E27FC236}">
                <a16:creationId xmlns:a16="http://schemas.microsoft.com/office/drawing/2014/main" id="{D7862ABD-5EB7-4A8A-9AB3-C205285A7BCD}"/>
              </a:ext>
            </a:extLst>
          </p:cNvPr>
          <p:cNvSpPr txBox="1"/>
          <p:nvPr/>
        </p:nvSpPr>
        <p:spPr>
          <a:xfrm>
            <a:off x="8426936" y="6190938"/>
            <a:ext cx="2613216" cy="307777"/>
          </a:xfrm>
          <a:prstGeom prst="rect">
            <a:avLst/>
          </a:prstGeom>
          <a:noFill/>
        </p:spPr>
        <p:txBody>
          <a:bodyPr wrap="none" rtlCol="0">
            <a:spAutoFit/>
          </a:bodyPr>
          <a:lstStyle/>
          <a:p>
            <a:r>
              <a:rPr lang="en-US" sz="1400" dirty="0"/>
              <a:t>[N. Heath, J. </a:t>
            </a:r>
            <a:r>
              <a:rPr lang="en-US" sz="1400" dirty="0" err="1"/>
              <a:t>Pleim</a:t>
            </a:r>
            <a:r>
              <a:rPr lang="en-US" sz="1400" dirty="0"/>
              <a:t> et al. 2016]</a:t>
            </a:r>
          </a:p>
        </p:txBody>
      </p:sp>
      <p:pic>
        <p:nvPicPr>
          <p:cNvPr id="7" name="Picture 6">
            <a:extLst>
              <a:ext uri="{FF2B5EF4-FFF2-40B4-BE49-F238E27FC236}">
                <a16:creationId xmlns:a16="http://schemas.microsoft.com/office/drawing/2014/main" id="{42F52DA1-FDF9-4CFB-B2FA-9BA2C8942EA0}"/>
              </a:ext>
            </a:extLst>
          </p:cNvPr>
          <p:cNvPicPr>
            <a:picLocks noChangeAspect="1"/>
          </p:cNvPicPr>
          <p:nvPr/>
        </p:nvPicPr>
        <p:blipFill>
          <a:blip r:embed="rId3"/>
          <a:stretch>
            <a:fillRect/>
          </a:stretch>
        </p:blipFill>
        <p:spPr>
          <a:xfrm>
            <a:off x="6596298" y="1144032"/>
            <a:ext cx="4443854" cy="4957864"/>
          </a:xfrm>
          <a:prstGeom prst="rect">
            <a:avLst/>
          </a:prstGeom>
        </p:spPr>
      </p:pic>
    </p:spTree>
    <p:extLst>
      <p:ext uri="{BB962C8B-B14F-4D97-AF65-F5344CB8AC3E}">
        <p14:creationId xmlns:p14="http://schemas.microsoft.com/office/powerpoint/2010/main" val="35426204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85B3E7-8015-41C5-987D-4F5A4815249A}"/>
              </a:ext>
            </a:extLst>
          </p:cNvPr>
          <p:cNvSpPr>
            <a:spLocks noGrp="1"/>
          </p:cNvSpPr>
          <p:nvPr>
            <p:ph type="title"/>
          </p:nvPr>
        </p:nvSpPr>
        <p:spPr/>
        <p:txBody>
          <a:bodyPr/>
          <a:lstStyle/>
          <a:p>
            <a:r>
              <a:rPr lang="en-US" dirty="0"/>
              <a:t>Conclusion</a:t>
            </a:r>
          </a:p>
        </p:txBody>
      </p:sp>
      <p:sp>
        <p:nvSpPr>
          <p:cNvPr id="3" name="Content Placeholder 2">
            <a:extLst>
              <a:ext uri="{FF2B5EF4-FFF2-40B4-BE49-F238E27FC236}">
                <a16:creationId xmlns:a16="http://schemas.microsoft.com/office/drawing/2014/main" id="{CEA655B7-E8BB-495C-9812-F37C6143E152}"/>
              </a:ext>
            </a:extLst>
          </p:cNvPr>
          <p:cNvSpPr>
            <a:spLocks noGrp="1"/>
          </p:cNvSpPr>
          <p:nvPr>
            <p:ph sz="half" idx="1"/>
          </p:nvPr>
        </p:nvSpPr>
        <p:spPr>
          <a:xfrm>
            <a:off x="379048" y="1215483"/>
            <a:ext cx="11430000" cy="4961480"/>
          </a:xfrm>
        </p:spPr>
        <p:txBody>
          <a:bodyPr/>
          <a:lstStyle/>
          <a:p>
            <a:r>
              <a:rPr lang="en-US" dirty="0"/>
              <a:t>Because the limitation of computational resource, we are now applying parameterization on the large-scale meteorology and chemical transport model.</a:t>
            </a:r>
          </a:p>
          <a:p>
            <a:endParaRPr lang="en-US" dirty="0"/>
          </a:p>
          <a:p>
            <a:r>
              <a:rPr lang="en-US" dirty="0"/>
              <a:t>For the better forecast and estimate Lightning NOx, we can do assimilation with observation (NLDN, ENTLN etc.) [</a:t>
            </a:r>
            <a:r>
              <a:rPr lang="fi-FI" dirty="0"/>
              <a:t>K. Miyazaki, H. Eskes et al. 2014</a:t>
            </a:r>
            <a:r>
              <a:rPr lang="en-US" dirty="0"/>
              <a:t>].</a:t>
            </a:r>
          </a:p>
          <a:p>
            <a:endParaRPr lang="en-US" dirty="0"/>
          </a:p>
          <a:p>
            <a:r>
              <a:rPr lang="en-US" dirty="0"/>
              <a:t>We can also use per flash energy or peak current to implement lightning parameterization in large scale model.</a:t>
            </a:r>
          </a:p>
          <a:p>
            <a:endParaRPr lang="en-US" dirty="0"/>
          </a:p>
        </p:txBody>
      </p:sp>
    </p:spTree>
    <p:extLst>
      <p:ext uri="{BB962C8B-B14F-4D97-AF65-F5344CB8AC3E}">
        <p14:creationId xmlns:p14="http://schemas.microsoft.com/office/powerpoint/2010/main" val="33023465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151964-1E55-46F3-99B8-AE91256B2A09}"/>
              </a:ext>
            </a:extLst>
          </p:cNvPr>
          <p:cNvSpPr>
            <a:spLocks noGrp="1"/>
          </p:cNvSpPr>
          <p:nvPr>
            <p:ph type="title"/>
          </p:nvPr>
        </p:nvSpPr>
        <p:spPr/>
        <p:txBody>
          <a:bodyPr/>
          <a:lstStyle/>
          <a:p>
            <a:r>
              <a:rPr lang="en-US" dirty="0"/>
              <a:t>Reference</a:t>
            </a:r>
          </a:p>
        </p:txBody>
      </p:sp>
      <p:sp>
        <p:nvSpPr>
          <p:cNvPr id="3" name="Content Placeholder 2">
            <a:extLst>
              <a:ext uri="{FF2B5EF4-FFF2-40B4-BE49-F238E27FC236}">
                <a16:creationId xmlns:a16="http://schemas.microsoft.com/office/drawing/2014/main" id="{163EDA8A-3F7B-4D81-B590-641580D4FF86}"/>
              </a:ext>
            </a:extLst>
          </p:cNvPr>
          <p:cNvSpPr>
            <a:spLocks noGrp="1"/>
          </p:cNvSpPr>
          <p:nvPr>
            <p:ph sz="half" idx="1"/>
          </p:nvPr>
        </p:nvSpPr>
        <p:spPr>
          <a:xfrm>
            <a:off x="379048" y="1215483"/>
            <a:ext cx="11431952" cy="4961480"/>
          </a:xfrm>
        </p:spPr>
        <p:txBody>
          <a:bodyPr>
            <a:normAutofit/>
          </a:bodyPr>
          <a:lstStyle/>
          <a:p>
            <a:r>
              <a:rPr lang="en-US" sz="1800" dirty="0"/>
              <a:t>R. Gonzalez, M. Muniz et al. 2001: The physical mechanism of nitric oxide formation in simulated lightning, GRL </a:t>
            </a:r>
          </a:p>
          <a:p>
            <a:r>
              <a:rPr lang="en-US" sz="1800" dirty="0"/>
              <a:t>X. Tie, R. Zhang, et al. 2001: Global NOx Production by Lightning, Journal of Atmospheric Chemistry</a:t>
            </a:r>
          </a:p>
          <a:p>
            <a:r>
              <a:rPr lang="en-US" sz="1800" dirty="0"/>
              <a:t>R. Martin, D. Jacob et al. 2000: Detection of a lightning influence on tropical </a:t>
            </a:r>
            <a:r>
              <a:rPr lang="en-US" sz="1800" dirty="0" err="1"/>
              <a:t>tropical</a:t>
            </a:r>
            <a:r>
              <a:rPr lang="en-US" sz="1800" dirty="0"/>
              <a:t> tropospheric ozone, GRL</a:t>
            </a:r>
          </a:p>
          <a:p>
            <a:r>
              <a:rPr lang="en-US" sz="1800" dirty="0"/>
              <a:t>U. Schumann and H. </a:t>
            </a:r>
            <a:r>
              <a:rPr lang="en-US" sz="1800" dirty="0" err="1"/>
              <a:t>Huntrieser</a:t>
            </a:r>
            <a:r>
              <a:rPr lang="en-US" sz="1800" dirty="0"/>
              <a:t> 2007: The global lightning-induced nitrogen oxides source, </a:t>
            </a:r>
            <a:r>
              <a:rPr lang="en-US" sz="1800" dirty="0" err="1"/>
              <a:t>Atmo</a:t>
            </a:r>
            <a:r>
              <a:rPr lang="en-US" sz="1800" dirty="0"/>
              <a:t>. Chem. Phys.</a:t>
            </a:r>
          </a:p>
          <a:p>
            <a:r>
              <a:rPr lang="en-US" sz="1800" dirty="0"/>
              <a:t>V. Grewe, 2007: Impact of climate variability on tropospheric ozone, Sci. Total Environ.</a:t>
            </a:r>
          </a:p>
          <a:p>
            <a:r>
              <a:rPr lang="en-US" sz="1800" dirty="0"/>
              <a:t>N. Heath and J. </a:t>
            </a:r>
            <a:r>
              <a:rPr lang="en-US" sz="1800" dirty="0" err="1"/>
              <a:t>Pleim</a:t>
            </a:r>
            <a:r>
              <a:rPr lang="en-US" sz="1800" dirty="0"/>
              <a:t> et al. 2016: A simple lightning assimilation technique for improving retrospective WRF simulations, JAMES</a:t>
            </a:r>
          </a:p>
          <a:p>
            <a:r>
              <a:rPr lang="en-US" sz="1800" dirty="0"/>
              <a:t>C. Luo, Y. Wang, W. Koshak et al. 2017: Development of a self-consistent lightning NOx simulation in large-scale 3-D models, JGR</a:t>
            </a:r>
          </a:p>
          <a:p>
            <a:r>
              <a:rPr lang="en-US" sz="1800" dirty="0"/>
              <a:t>D. Kang, R. Mathur et al. 2020: Significant ground-level ozone attributed to lightning-induced nitrogen oxides during summertime over the Mountain West States, Nature, climate and </a:t>
            </a:r>
            <a:r>
              <a:rPr lang="en-US" sz="1800" dirty="0" err="1"/>
              <a:t>Atmo</a:t>
            </a:r>
            <a:r>
              <a:rPr lang="en-US" sz="1800" dirty="0"/>
              <a:t>. Sci.</a:t>
            </a:r>
          </a:p>
          <a:p>
            <a:r>
              <a:rPr lang="da-DK" sz="1800" dirty="0"/>
              <a:t>K. Miyazaki, H. Eskes et al. 2014: </a:t>
            </a:r>
            <a:r>
              <a:rPr lang="en-US" sz="1800" dirty="0"/>
              <a:t>Global lightning NOx production estimated by an assimilation of multiple satellite datasets, </a:t>
            </a:r>
            <a:r>
              <a:rPr lang="en-US" sz="1800" dirty="0" err="1"/>
              <a:t>Atmo</a:t>
            </a:r>
            <a:r>
              <a:rPr lang="en-US" sz="1800" dirty="0"/>
              <a:t>. Chem. Phys.</a:t>
            </a:r>
          </a:p>
          <a:p>
            <a:endParaRPr lang="en-US" sz="1800" dirty="0"/>
          </a:p>
          <a:p>
            <a:endParaRPr lang="en-US" sz="1800" dirty="0"/>
          </a:p>
        </p:txBody>
      </p:sp>
    </p:spTree>
    <p:extLst>
      <p:ext uri="{BB962C8B-B14F-4D97-AF65-F5344CB8AC3E}">
        <p14:creationId xmlns:p14="http://schemas.microsoft.com/office/powerpoint/2010/main" val="651398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34202EF4-BE1D-8146-9846-177F3B789037}"/>
              </a:ext>
            </a:extLst>
          </p:cNvPr>
          <p:cNvSpPr>
            <a:spLocks noGrp="1"/>
          </p:cNvSpPr>
          <p:nvPr>
            <p:ph idx="1"/>
          </p:nvPr>
        </p:nvSpPr>
        <p:spPr/>
        <p:txBody>
          <a:bodyPr>
            <a:normAutofit fontScale="70000" lnSpcReduction="20000"/>
          </a:bodyPr>
          <a:lstStyle/>
          <a:p>
            <a:endParaRPr lang="en-US" sz="2600" dirty="0">
              <a:latin typeface="Georgia" panose="02040502050405020303" pitchFamily="18" charset="0"/>
            </a:endParaRPr>
          </a:p>
          <a:p>
            <a:pPr>
              <a:lnSpc>
                <a:spcPct val="120000"/>
              </a:lnSpc>
            </a:pPr>
            <a:r>
              <a:rPr lang="en-US" sz="2600" dirty="0">
                <a:latin typeface="Georgia" panose="02040502050405020303" pitchFamily="18" charset="0"/>
              </a:rPr>
              <a:t>NOx play an important role in influencing tropospheric ozone concentration. </a:t>
            </a:r>
          </a:p>
          <a:p>
            <a:pPr>
              <a:lnSpc>
                <a:spcPct val="120000"/>
              </a:lnSpc>
            </a:pPr>
            <a:endParaRPr lang="en-US" sz="2600" dirty="0">
              <a:latin typeface="Georgia" panose="02040502050405020303" pitchFamily="18" charset="0"/>
            </a:endParaRPr>
          </a:p>
          <a:p>
            <a:pPr>
              <a:lnSpc>
                <a:spcPct val="120000"/>
              </a:lnSpc>
            </a:pPr>
            <a:r>
              <a:rPr lang="en-US" sz="2600" dirty="0">
                <a:latin typeface="Georgia" panose="02040502050405020303" pitchFamily="18" charset="0"/>
              </a:rPr>
              <a:t>Oxidation of CH4, CO, VOCs within NOx leads to a significant amount of ozone production. [Crutzen 1973]</a:t>
            </a:r>
          </a:p>
          <a:p>
            <a:pPr>
              <a:lnSpc>
                <a:spcPct val="120000"/>
              </a:lnSpc>
            </a:pPr>
            <a:endParaRPr lang="en-US" sz="2600" dirty="0">
              <a:latin typeface="Georgia" panose="02040502050405020303" pitchFamily="18" charset="0"/>
            </a:endParaRPr>
          </a:p>
          <a:p>
            <a:pPr>
              <a:lnSpc>
                <a:spcPct val="120000"/>
              </a:lnSpc>
              <a:spcAft>
                <a:spcPts val="200"/>
              </a:spcAft>
            </a:pPr>
            <a:r>
              <a:rPr lang="en-US" sz="2600" dirty="0">
                <a:latin typeface="Georgia" panose="02040502050405020303" pitchFamily="18" charset="0"/>
              </a:rPr>
              <a:t>Lightning constitutes an important natural source of NOx in the free troposphere, especially in the tropics. [</a:t>
            </a:r>
            <a:r>
              <a:rPr lang="en-US" sz="2600" dirty="0" err="1">
                <a:latin typeface="Georgia" panose="02040502050405020303" pitchFamily="18" charset="0"/>
              </a:rPr>
              <a:t>S.Beirle</a:t>
            </a:r>
            <a:r>
              <a:rPr lang="en-US" sz="2600" dirty="0">
                <a:latin typeface="Georgia" panose="02040502050405020303" pitchFamily="18" charset="0"/>
              </a:rPr>
              <a:t> et al. 2010]</a:t>
            </a:r>
            <a:r>
              <a:rPr lang="en-US" sz="2400" dirty="0">
                <a:latin typeface="Georgia" panose="02040502050405020303" pitchFamily="18" charset="0"/>
              </a:rPr>
              <a:t>. NOx produced by lightning (</a:t>
            </a:r>
            <a:r>
              <a:rPr lang="en-US" sz="2400" dirty="0" err="1">
                <a:latin typeface="Georgia" panose="02040502050405020303" pitchFamily="18" charset="0"/>
              </a:rPr>
              <a:t>LNOx</a:t>
            </a:r>
            <a:r>
              <a:rPr lang="en-US" sz="2400" dirty="0">
                <a:latin typeface="Georgia" panose="02040502050405020303" pitchFamily="18" charset="0"/>
              </a:rPr>
              <a:t>) is the most important free‐troposphere source throughout the year in the tropics and in the summer in the midlatitudes. [Allen et al. 2010]</a:t>
            </a:r>
            <a:endParaRPr lang="en-US" sz="2600" dirty="0">
              <a:latin typeface="Georgia" panose="02040502050405020303" pitchFamily="18" charset="0"/>
            </a:endParaRPr>
          </a:p>
          <a:p>
            <a:pPr>
              <a:lnSpc>
                <a:spcPct val="120000"/>
              </a:lnSpc>
            </a:pPr>
            <a:endParaRPr lang="en-US" sz="2600" dirty="0">
              <a:latin typeface="Georgia" panose="02040502050405020303" pitchFamily="18" charset="0"/>
            </a:endParaRPr>
          </a:p>
          <a:p>
            <a:pPr>
              <a:lnSpc>
                <a:spcPct val="120000"/>
              </a:lnSpc>
            </a:pPr>
            <a:r>
              <a:rPr lang="en-US" sz="2600" dirty="0">
                <a:latin typeface="Georgia" panose="02040502050405020303" pitchFamily="18" charset="0"/>
              </a:rPr>
              <a:t>A large-scale ozone enhancement due to lightning has been inferred from a multiple-year record of tropical troposphere ozone columns.[Martin et al. 2000]</a:t>
            </a:r>
          </a:p>
          <a:p>
            <a:endParaRPr lang="en-US" dirty="0"/>
          </a:p>
        </p:txBody>
      </p:sp>
      <p:sp>
        <p:nvSpPr>
          <p:cNvPr id="4" name="Title 3">
            <a:extLst>
              <a:ext uri="{FF2B5EF4-FFF2-40B4-BE49-F238E27FC236}">
                <a16:creationId xmlns:a16="http://schemas.microsoft.com/office/drawing/2014/main" id="{706A601C-F7AC-0C4F-9F21-FDFB1BAE4C2D}"/>
              </a:ext>
            </a:extLst>
          </p:cNvPr>
          <p:cNvSpPr>
            <a:spLocks noGrp="1"/>
          </p:cNvSpPr>
          <p:nvPr>
            <p:ph type="title"/>
          </p:nvPr>
        </p:nvSpPr>
        <p:spPr/>
        <p:txBody>
          <a:bodyPr/>
          <a:lstStyle/>
          <a:p>
            <a:r>
              <a:rPr lang="en-US" dirty="0"/>
              <a:t>Introduction</a:t>
            </a:r>
          </a:p>
        </p:txBody>
      </p:sp>
    </p:spTree>
    <p:extLst>
      <p:ext uri="{BB962C8B-B14F-4D97-AF65-F5344CB8AC3E}">
        <p14:creationId xmlns:p14="http://schemas.microsoft.com/office/powerpoint/2010/main" val="20161160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3478C7-5E73-456F-A801-CCB49E43192F}"/>
              </a:ext>
            </a:extLst>
          </p:cNvPr>
          <p:cNvSpPr>
            <a:spLocks noGrp="1"/>
          </p:cNvSpPr>
          <p:nvPr>
            <p:ph type="title"/>
          </p:nvPr>
        </p:nvSpPr>
        <p:spPr/>
        <p:txBody>
          <a:bodyPr>
            <a:normAutofit/>
          </a:bodyPr>
          <a:lstStyle/>
          <a:p>
            <a:r>
              <a:rPr lang="en-US" dirty="0"/>
              <a:t>Introduction</a:t>
            </a:r>
          </a:p>
        </p:txBody>
      </p:sp>
      <p:pic>
        <p:nvPicPr>
          <p:cNvPr id="3" name="Picture 2">
            <a:extLst>
              <a:ext uri="{FF2B5EF4-FFF2-40B4-BE49-F238E27FC236}">
                <a16:creationId xmlns:a16="http://schemas.microsoft.com/office/drawing/2014/main" id="{41694423-1BA5-4712-A886-F81C9741BE10}"/>
              </a:ext>
            </a:extLst>
          </p:cNvPr>
          <p:cNvPicPr>
            <a:picLocks noChangeAspect="1"/>
          </p:cNvPicPr>
          <p:nvPr/>
        </p:nvPicPr>
        <p:blipFill>
          <a:blip r:embed="rId3"/>
          <a:stretch>
            <a:fillRect/>
          </a:stretch>
        </p:blipFill>
        <p:spPr>
          <a:xfrm>
            <a:off x="290209" y="1631871"/>
            <a:ext cx="5702473" cy="4031343"/>
          </a:xfrm>
          <a:prstGeom prst="rect">
            <a:avLst/>
          </a:prstGeom>
        </p:spPr>
      </p:pic>
      <p:sp>
        <p:nvSpPr>
          <p:cNvPr id="4" name="Rectangle 3">
            <a:extLst>
              <a:ext uri="{FF2B5EF4-FFF2-40B4-BE49-F238E27FC236}">
                <a16:creationId xmlns:a16="http://schemas.microsoft.com/office/drawing/2014/main" id="{15520433-6F7B-49E0-8FD7-25A5868B6F9C}"/>
              </a:ext>
            </a:extLst>
          </p:cNvPr>
          <p:cNvSpPr/>
          <p:nvPr/>
        </p:nvSpPr>
        <p:spPr>
          <a:xfrm>
            <a:off x="9862034" y="6240038"/>
            <a:ext cx="1308371" cy="307777"/>
          </a:xfrm>
          <a:prstGeom prst="rect">
            <a:avLst/>
          </a:prstGeom>
        </p:spPr>
        <p:txBody>
          <a:bodyPr wrap="none">
            <a:spAutoFit/>
          </a:bodyPr>
          <a:lstStyle/>
          <a:p>
            <a:r>
              <a:rPr lang="en-US" sz="1400" dirty="0"/>
              <a:t>[Grewe 2007] </a:t>
            </a:r>
          </a:p>
        </p:txBody>
      </p:sp>
      <p:pic>
        <p:nvPicPr>
          <p:cNvPr id="5" name="Picture 4">
            <a:extLst>
              <a:ext uri="{FF2B5EF4-FFF2-40B4-BE49-F238E27FC236}">
                <a16:creationId xmlns:a16="http://schemas.microsoft.com/office/drawing/2014/main" id="{03C2A67B-F175-496D-AA85-7AB593DAFE50}"/>
              </a:ext>
            </a:extLst>
          </p:cNvPr>
          <p:cNvPicPr>
            <a:picLocks noChangeAspect="1"/>
          </p:cNvPicPr>
          <p:nvPr/>
        </p:nvPicPr>
        <p:blipFill>
          <a:blip r:embed="rId4"/>
          <a:stretch>
            <a:fillRect/>
          </a:stretch>
        </p:blipFill>
        <p:spPr>
          <a:xfrm>
            <a:off x="6199319" y="1631871"/>
            <a:ext cx="5847103" cy="4191779"/>
          </a:xfrm>
          <a:prstGeom prst="rect">
            <a:avLst/>
          </a:prstGeom>
        </p:spPr>
      </p:pic>
      <p:sp>
        <p:nvSpPr>
          <p:cNvPr id="6" name="Rectangle 5">
            <a:extLst>
              <a:ext uri="{FF2B5EF4-FFF2-40B4-BE49-F238E27FC236}">
                <a16:creationId xmlns:a16="http://schemas.microsoft.com/office/drawing/2014/main" id="{B7819B97-1344-4671-B156-3EF72E97C736}"/>
              </a:ext>
            </a:extLst>
          </p:cNvPr>
          <p:cNvSpPr/>
          <p:nvPr/>
        </p:nvSpPr>
        <p:spPr>
          <a:xfrm>
            <a:off x="1277794" y="5669761"/>
            <a:ext cx="3727302" cy="307777"/>
          </a:xfrm>
          <a:prstGeom prst="rect">
            <a:avLst/>
          </a:prstGeom>
        </p:spPr>
        <p:txBody>
          <a:bodyPr wrap="none">
            <a:spAutoFit/>
          </a:bodyPr>
          <a:lstStyle/>
          <a:p>
            <a:r>
              <a:rPr lang="en-US" sz="1400" dirty="0"/>
              <a:t>Relative contributions (%) to the </a:t>
            </a:r>
            <a:r>
              <a:rPr lang="en-US" sz="1400" dirty="0" err="1"/>
              <a:t>NOy</a:t>
            </a:r>
            <a:r>
              <a:rPr lang="en-US" sz="1400" dirty="0"/>
              <a:t> budget</a:t>
            </a:r>
          </a:p>
        </p:txBody>
      </p:sp>
      <p:sp>
        <p:nvSpPr>
          <p:cNvPr id="7" name="Rectangle 6">
            <a:extLst>
              <a:ext uri="{FF2B5EF4-FFF2-40B4-BE49-F238E27FC236}">
                <a16:creationId xmlns:a16="http://schemas.microsoft.com/office/drawing/2014/main" id="{6722E53F-A744-4712-B340-763E1FBAAEAD}"/>
              </a:ext>
            </a:extLst>
          </p:cNvPr>
          <p:cNvSpPr/>
          <p:nvPr/>
        </p:nvSpPr>
        <p:spPr>
          <a:xfrm>
            <a:off x="7443103" y="5669761"/>
            <a:ext cx="3706464" cy="307777"/>
          </a:xfrm>
          <a:prstGeom prst="rect">
            <a:avLst/>
          </a:prstGeom>
        </p:spPr>
        <p:txBody>
          <a:bodyPr wrap="none">
            <a:spAutoFit/>
          </a:bodyPr>
          <a:lstStyle/>
          <a:p>
            <a:r>
              <a:rPr lang="en-US" sz="1400" dirty="0"/>
              <a:t>Relative contributions (%) to the  O3 budget </a:t>
            </a:r>
          </a:p>
        </p:txBody>
      </p:sp>
    </p:spTree>
    <p:extLst>
      <p:ext uri="{BB962C8B-B14F-4D97-AF65-F5344CB8AC3E}">
        <p14:creationId xmlns:p14="http://schemas.microsoft.com/office/powerpoint/2010/main" val="28520419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64DDE5-4DBE-4799-9190-8181860125D9}"/>
              </a:ext>
            </a:extLst>
          </p:cNvPr>
          <p:cNvSpPr>
            <a:spLocks noGrp="1"/>
          </p:cNvSpPr>
          <p:nvPr>
            <p:ph type="title"/>
          </p:nvPr>
        </p:nvSpPr>
        <p:spPr/>
        <p:txBody>
          <a:bodyPr/>
          <a:lstStyle/>
          <a:p>
            <a:r>
              <a:rPr lang="en-US" dirty="0"/>
              <a:t>Introduction</a:t>
            </a:r>
          </a:p>
        </p:txBody>
      </p:sp>
      <p:pic>
        <p:nvPicPr>
          <p:cNvPr id="5" name="Picture 4">
            <a:extLst>
              <a:ext uri="{FF2B5EF4-FFF2-40B4-BE49-F238E27FC236}">
                <a16:creationId xmlns:a16="http://schemas.microsoft.com/office/drawing/2014/main" id="{E8FBBF26-0A46-41E2-8623-4816DA53FF7D}"/>
              </a:ext>
            </a:extLst>
          </p:cNvPr>
          <p:cNvPicPr>
            <a:picLocks noChangeAspect="1"/>
          </p:cNvPicPr>
          <p:nvPr/>
        </p:nvPicPr>
        <p:blipFill>
          <a:blip r:embed="rId2"/>
          <a:stretch>
            <a:fillRect/>
          </a:stretch>
        </p:blipFill>
        <p:spPr>
          <a:xfrm>
            <a:off x="1396180" y="1215483"/>
            <a:ext cx="8868697" cy="5160312"/>
          </a:xfrm>
          <a:prstGeom prst="rect">
            <a:avLst/>
          </a:prstGeom>
        </p:spPr>
      </p:pic>
      <p:sp>
        <p:nvSpPr>
          <p:cNvPr id="6" name="Rectangle 5">
            <a:extLst>
              <a:ext uri="{FF2B5EF4-FFF2-40B4-BE49-F238E27FC236}">
                <a16:creationId xmlns:a16="http://schemas.microsoft.com/office/drawing/2014/main" id="{E67BC01F-5EF0-456F-A390-B5DEC2005B11}"/>
              </a:ext>
            </a:extLst>
          </p:cNvPr>
          <p:cNvSpPr/>
          <p:nvPr/>
        </p:nvSpPr>
        <p:spPr>
          <a:xfrm>
            <a:off x="8706063" y="6344161"/>
            <a:ext cx="2701381" cy="307777"/>
          </a:xfrm>
          <a:prstGeom prst="rect">
            <a:avLst/>
          </a:prstGeom>
        </p:spPr>
        <p:txBody>
          <a:bodyPr wrap="none">
            <a:spAutoFit/>
          </a:bodyPr>
          <a:lstStyle/>
          <a:p>
            <a:r>
              <a:rPr lang="en-US" sz="1400" dirty="0"/>
              <a:t>[</a:t>
            </a:r>
            <a:r>
              <a:rPr lang="en-US" sz="1400" dirty="0" err="1"/>
              <a:t>D.Kang</a:t>
            </a:r>
            <a:r>
              <a:rPr lang="en-US" sz="1400" dirty="0"/>
              <a:t>, R. Mathur et al. 2020] </a:t>
            </a:r>
          </a:p>
        </p:txBody>
      </p:sp>
    </p:spTree>
    <p:extLst>
      <p:ext uri="{BB962C8B-B14F-4D97-AF65-F5344CB8AC3E}">
        <p14:creationId xmlns:p14="http://schemas.microsoft.com/office/powerpoint/2010/main" val="4491188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95DAEA5-6545-964C-9D5B-E32F4428480C}"/>
              </a:ext>
            </a:extLst>
          </p:cNvPr>
          <p:cNvSpPr>
            <a:spLocks noGrp="1"/>
          </p:cNvSpPr>
          <p:nvPr>
            <p:ph type="title"/>
          </p:nvPr>
        </p:nvSpPr>
        <p:spPr/>
        <p:txBody>
          <a:bodyPr>
            <a:normAutofit/>
          </a:bodyPr>
          <a:lstStyle/>
          <a:p>
            <a:r>
              <a:rPr lang="en-US" dirty="0"/>
              <a:t>Introduction</a:t>
            </a:r>
          </a:p>
        </p:txBody>
      </p:sp>
      <p:sp>
        <p:nvSpPr>
          <p:cNvPr id="7" name="Lightning Bolt 6">
            <a:extLst>
              <a:ext uri="{FF2B5EF4-FFF2-40B4-BE49-F238E27FC236}">
                <a16:creationId xmlns:a16="http://schemas.microsoft.com/office/drawing/2014/main" id="{FF382572-B9AB-400B-AD09-DF9870736568}"/>
              </a:ext>
            </a:extLst>
          </p:cNvPr>
          <p:cNvSpPr/>
          <p:nvPr/>
        </p:nvSpPr>
        <p:spPr>
          <a:xfrm>
            <a:off x="5096759" y="1571919"/>
            <a:ext cx="1395167" cy="1857081"/>
          </a:xfrm>
          <a:prstGeom prst="lightningBol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loud 7">
            <a:extLst>
              <a:ext uri="{FF2B5EF4-FFF2-40B4-BE49-F238E27FC236}">
                <a16:creationId xmlns:a16="http://schemas.microsoft.com/office/drawing/2014/main" id="{D14943E8-5CE6-4AA1-A48A-FB40135CA2FB}"/>
              </a:ext>
            </a:extLst>
          </p:cNvPr>
          <p:cNvSpPr/>
          <p:nvPr/>
        </p:nvSpPr>
        <p:spPr>
          <a:xfrm>
            <a:off x="1385740" y="1883004"/>
            <a:ext cx="2036190" cy="1234912"/>
          </a:xfrm>
          <a:prstGeom prst="cloud">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row: Right 8">
            <a:extLst>
              <a:ext uri="{FF2B5EF4-FFF2-40B4-BE49-F238E27FC236}">
                <a16:creationId xmlns:a16="http://schemas.microsoft.com/office/drawing/2014/main" id="{D746B627-62EF-42CC-B082-0E2FD94409C5}"/>
              </a:ext>
            </a:extLst>
          </p:cNvPr>
          <p:cNvSpPr/>
          <p:nvPr/>
        </p:nvSpPr>
        <p:spPr>
          <a:xfrm>
            <a:off x="3835139" y="2344917"/>
            <a:ext cx="1150070" cy="299301"/>
          </a:xfrm>
          <a:prstGeom prst="rightArrow">
            <a:avLst>
              <a:gd name="adj1" fmla="val 50000"/>
              <a:gd name="adj2" fmla="val 116141"/>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rrow: Right 9">
            <a:extLst>
              <a:ext uri="{FF2B5EF4-FFF2-40B4-BE49-F238E27FC236}">
                <a16:creationId xmlns:a16="http://schemas.microsoft.com/office/drawing/2014/main" id="{A0A8CE66-CC6D-4B97-9C83-B066B4BFE429}"/>
              </a:ext>
            </a:extLst>
          </p:cNvPr>
          <p:cNvSpPr/>
          <p:nvPr/>
        </p:nvSpPr>
        <p:spPr>
          <a:xfrm>
            <a:off x="7016685" y="2344916"/>
            <a:ext cx="1150070" cy="299301"/>
          </a:xfrm>
          <a:prstGeom prst="rightArrow">
            <a:avLst>
              <a:gd name="adj1" fmla="val 50000"/>
              <a:gd name="adj2" fmla="val 116141"/>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C80E0042-33C3-43CA-8D53-7469555C2E2D}"/>
              </a:ext>
            </a:extLst>
          </p:cNvPr>
          <p:cNvSpPr/>
          <p:nvPr/>
        </p:nvSpPr>
        <p:spPr>
          <a:xfrm>
            <a:off x="8663233" y="1883004"/>
            <a:ext cx="2413262" cy="1272619"/>
          </a:xfrm>
          <a:prstGeom prst="round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NOx (NO + NO2)</a:t>
            </a:r>
          </a:p>
          <a:p>
            <a:pPr algn="ctr"/>
            <a:r>
              <a:rPr lang="en-US" dirty="0">
                <a:solidFill>
                  <a:schemeClr val="tx1"/>
                </a:solidFill>
              </a:rPr>
              <a:t>nitrogen reservoirs</a:t>
            </a:r>
          </a:p>
        </p:txBody>
      </p:sp>
      <p:sp>
        <p:nvSpPr>
          <p:cNvPr id="13" name="TextBox 12">
            <a:extLst>
              <a:ext uri="{FF2B5EF4-FFF2-40B4-BE49-F238E27FC236}">
                <a16:creationId xmlns:a16="http://schemas.microsoft.com/office/drawing/2014/main" id="{BF5921CE-36BE-4E1E-B0DC-9F6C8649F4F7}"/>
              </a:ext>
            </a:extLst>
          </p:cNvPr>
          <p:cNvSpPr txBox="1"/>
          <p:nvPr/>
        </p:nvSpPr>
        <p:spPr>
          <a:xfrm>
            <a:off x="3098469" y="3917639"/>
            <a:ext cx="6619120" cy="1938992"/>
          </a:xfrm>
          <a:prstGeom prst="rect">
            <a:avLst/>
          </a:prstGeom>
          <a:noFill/>
        </p:spPr>
        <p:txBody>
          <a:bodyPr wrap="none" rtlCol="0">
            <a:spAutoFit/>
          </a:bodyPr>
          <a:lstStyle/>
          <a:p>
            <a:pPr marL="285750" indent="-285750">
              <a:buFont typeface="Arial" panose="020B0604020202020204" pitchFamily="34" charset="0"/>
              <a:buChar char="•"/>
            </a:pPr>
            <a:r>
              <a:rPr lang="en-US" sz="2400" dirty="0"/>
              <a:t>How the NOx emit from lightning ?</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How many NOx emit from lightning ?</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How can we simulate this process in model ?</a:t>
            </a:r>
          </a:p>
        </p:txBody>
      </p:sp>
    </p:spTree>
    <p:extLst>
      <p:ext uri="{BB962C8B-B14F-4D97-AF65-F5344CB8AC3E}">
        <p14:creationId xmlns:p14="http://schemas.microsoft.com/office/powerpoint/2010/main" val="4201212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AC0DF5-41A9-40A8-8175-0EBBCD2B1F52}"/>
              </a:ext>
            </a:extLst>
          </p:cNvPr>
          <p:cNvSpPr>
            <a:spLocks noGrp="1"/>
          </p:cNvSpPr>
          <p:nvPr>
            <p:ph type="title"/>
          </p:nvPr>
        </p:nvSpPr>
        <p:spPr/>
        <p:txBody>
          <a:bodyPr/>
          <a:lstStyle/>
          <a:p>
            <a:r>
              <a:rPr lang="en-US" i="1" dirty="0"/>
              <a:t>1. How the NOx emit from lightning</a:t>
            </a:r>
            <a:endParaRPr lang="en-US" dirty="0"/>
          </a:p>
        </p:txBody>
      </p:sp>
      <p:pic>
        <p:nvPicPr>
          <p:cNvPr id="5" name="Picture 4">
            <a:extLst>
              <a:ext uri="{FF2B5EF4-FFF2-40B4-BE49-F238E27FC236}">
                <a16:creationId xmlns:a16="http://schemas.microsoft.com/office/drawing/2014/main" id="{2A577670-AD7D-41F5-88D8-79B54A41369D}"/>
              </a:ext>
            </a:extLst>
          </p:cNvPr>
          <p:cNvPicPr>
            <a:picLocks noChangeAspect="1"/>
          </p:cNvPicPr>
          <p:nvPr/>
        </p:nvPicPr>
        <p:blipFill>
          <a:blip r:embed="rId2"/>
          <a:stretch>
            <a:fillRect/>
          </a:stretch>
        </p:blipFill>
        <p:spPr>
          <a:xfrm>
            <a:off x="7590821" y="1690777"/>
            <a:ext cx="4020262" cy="4010891"/>
          </a:xfrm>
          <a:prstGeom prst="rect">
            <a:avLst/>
          </a:prstGeom>
        </p:spPr>
      </p:pic>
      <p:pic>
        <p:nvPicPr>
          <p:cNvPr id="1026" name="Picture 2">
            <a:extLst>
              <a:ext uri="{FF2B5EF4-FFF2-40B4-BE49-F238E27FC236}">
                <a16:creationId xmlns:a16="http://schemas.microsoft.com/office/drawing/2014/main" id="{FF275C1E-EE93-4071-911C-BA249E5D39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4228" y="1690777"/>
            <a:ext cx="6219825" cy="41529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BE427077-2758-43AD-B4AC-B70822E3C75C}"/>
              </a:ext>
            </a:extLst>
          </p:cNvPr>
          <p:cNvSpPr txBox="1"/>
          <p:nvPr/>
        </p:nvSpPr>
        <p:spPr>
          <a:xfrm>
            <a:off x="5809862" y="5949638"/>
            <a:ext cx="1920042" cy="276999"/>
          </a:xfrm>
          <a:prstGeom prst="rect">
            <a:avLst/>
          </a:prstGeom>
          <a:noFill/>
        </p:spPr>
        <p:txBody>
          <a:bodyPr wrap="square" rtlCol="0">
            <a:spAutoFit/>
          </a:bodyPr>
          <a:lstStyle/>
          <a:p>
            <a:r>
              <a:rPr lang="en-US" sz="1200" dirty="0"/>
              <a:t>[NASA website]</a:t>
            </a:r>
          </a:p>
        </p:txBody>
      </p:sp>
      <p:sp>
        <p:nvSpPr>
          <p:cNvPr id="7" name="TextBox 6">
            <a:extLst>
              <a:ext uri="{FF2B5EF4-FFF2-40B4-BE49-F238E27FC236}">
                <a16:creationId xmlns:a16="http://schemas.microsoft.com/office/drawing/2014/main" id="{FE113D98-00F1-4ED3-A045-2D0E0A9C7DB0}"/>
              </a:ext>
            </a:extLst>
          </p:cNvPr>
          <p:cNvSpPr txBox="1"/>
          <p:nvPr/>
        </p:nvSpPr>
        <p:spPr>
          <a:xfrm>
            <a:off x="9675938" y="5701668"/>
            <a:ext cx="1935145" cy="276999"/>
          </a:xfrm>
          <a:prstGeom prst="rect">
            <a:avLst/>
          </a:prstGeom>
          <a:noFill/>
        </p:spPr>
        <p:txBody>
          <a:bodyPr wrap="none" rtlCol="0">
            <a:spAutoFit/>
          </a:bodyPr>
          <a:lstStyle/>
          <a:p>
            <a:r>
              <a:rPr lang="en-US" sz="1200" dirty="0"/>
              <a:t>[</a:t>
            </a:r>
            <a:r>
              <a:rPr lang="en-US" sz="1200" dirty="0" err="1"/>
              <a:t>Rafeal</a:t>
            </a:r>
            <a:r>
              <a:rPr lang="en-US" sz="1200" dirty="0"/>
              <a:t>, Mayo et al. 2001]</a:t>
            </a:r>
          </a:p>
        </p:txBody>
      </p:sp>
      <p:cxnSp>
        <p:nvCxnSpPr>
          <p:cNvPr id="11" name="Straight Arrow Connector 10">
            <a:extLst>
              <a:ext uri="{FF2B5EF4-FFF2-40B4-BE49-F238E27FC236}">
                <a16:creationId xmlns:a16="http://schemas.microsoft.com/office/drawing/2014/main" id="{28BD3EE7-209B-4D47-82B0-E2440D4DEC0B}"/>
              </a:ext>
            </a:extLst>
          </p:cNvPr>
          <p:cNvCxnSpPr/>
          <p:nvPr/>
        </p:nvCxnSpPr>
        <p:spPr>
          <a:xfrm flipH="1">
            <a:off x="2834653" y="4059076"/>
            <a:ext cx="2256817" cy="191959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1852E0BF-78AB-49E8-8891-57CFB25D9BB8}"/>
              </a:ext>
            </a:extLst>
          </p:cNvPr>
          <p:cNvSpPr txBox="1"/>
          <p:nvPr/>
        </p:nvSpPr>
        <p:spPr>
          <a:xfrm>
            <a:off x="1665790" y="5949639"/>
            <a:ext cx="2198038" cy="369332"/>
          </a:xfrm>
          <a:prstGeom prst="rect">
            <a:avLst/>
          </a:prstGeom>
          <a:noFill/>
        </p:spPr>
        <p:txBody>
          <a:bodyPr wrap="none" rtlCol="0">
            <a:spAutoFit/>
          </a:bodyPr>
          <a:lstStyle/>
          <a:p>
            <a:r>
              <a:rPr lang="en-US" dirty="0"/>
              <a:t>Ground-Cloud (GC)</a:t>
            </a:r>
          </a:p>
        </p:txBody>
      </p:sp>
      <p:cxnSp>
        <p:nvCxnSpPr>
          <p:cNvPr id="14" name="Straight Arrow Connector 13">
            <a:extLst>
              <a:ext uri="{FF2B5EF4-FFF2-40B4-BE49-F238E27FC236}">
                <a16:creationId xmlns:a16="http://schemas.microsoft.com/office/drawing/2014/main" id="{FE4C9F4A-8CB7-4448-AB54-3DDB7CFEF4D6}"/>
              </a:ext>
            </a:extLst>
          </p:cNvPr>
          <p:cNvCxnSpPr>
            <a:cxnSpLocks/>
          </p:cNvCxnSpPr>
          <p:nvPr/>
        </p:nvCxnSpPr>
        <p:spPr>
          <a:xfrm flipV="1">
            <a:off x="5931292" y="1463453"/>
            <a:ext cx="631635" cy="68357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04E42535-2B60-4BA8-AC29-FED93E9896BE}"/>
              </a:ext>
            </a:extLst>
          </p:cNvPr>
          <p:cNvSpPr txBox="1"/>
          <p:nvPr/>
        </p:nvSpPr>
        <p:spPr>
          <a:xfrm>
            <a:off x="6562927" y="1278787"/>
            <a:ext cx="1710725" cy="369332"/>
          </a:xfrm>
          <a:prstGeom prst="rect">
            <a:avLst/>
          </a:prstGeom>
          <a:noFill/>
        </p:spPr>
        <p:txBody>
          <a:bodyPr wrap="none" rtlCol="0">
            <a:spAutoFit/>
          </a:bodyPr>
          <a:lstStyle/>
          <a:p>
            <a:r>
              <a:rPr lang="en-US" dirty="0"/>
              <a:t>Intracloud (IC) </a:t>
            </a:r>
          </a:p>
        </p:txBody>
      </p:sp>
    </p:spTree>
    <p:extLst>
      <p:ext uri="{BB962C8B-B14F-4D97-AF65-F5344CB8AC3E}">
        <p14:creationId xmlns:p14="http://schemas.microsoft.com/office/powerpoint/2010/main" val="3490205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3E438B4-7ADA-465A-BDFF-49DB231A6CA7}"/>
              </a:ext>
            </a:extLst>
          </p:cNvPr>
          <p:cNvSpPr>
            <a:spLocks noGrp="1"/>
          </p:cNvSpPr>
          <p:nvPr>
            <p:ph idx="1"/>
          </p:nvPr>
        </p:nvSpPr>
        <p:spPr/>
        <p:txBody>
          <a:bodyPr>
            <a:normAutofit/>
          </a:bodyPr>
          <a:lstStyle/>
          <a:p>
            <a:r>
              <a:rPr lang="en-US" sz="2400" dirty="0"/>
              <a:t>Zel’dovich mechanism [Zel’dovich &amp; Raizer 1966]</a:t>
            </a:r>
          </a:p>
        </p:txBody>
      </p:sp>
      <p:sp>
        <p:nvSpPr>
          <p:cNvPr id="3" name="Title 2">
            <a:extLst>
              <a:ext uri="{FF2B5EF4-FFF2-40B4-BE49-F238E27FC236}">
                <a16:creationId xmlns:a16="http://schemas.microsoft.com/office/drawing/2014/main" id="{D9DAF77A-B5B7-4BC0-9093-9745DC116684}"/>
              </a:ext>
            </a:extLst>
          </p:cNvPr>
          <p:cNvSpPr>
            <a:spLocks noGrp="1"/>
          </p:cNvSpPr>
          <p:nvPr>
            <p:ph type="title"/>
          </p:nvPr>
        </p:nvSpPr>
        <p:spPr/>
        <p:txBody>
          <a:bodyPr/>
          <a:lstStyle/>
          <a:p>
            <a:r>
              <a:rPr lang="en-US" i="1" dirty="0"/>
              <a:t>1. How the NOx emit from lightning</a:t>
            </a:r>
          </a:p>
        </p:txBody>
      </p:sp>
      <p:pic>
        <p:nvPicPr>
          <p:cNvPr id="4" name="Picture 3">
            <a:extLst>
              <a:ext uri="{FF2B5EF4-FFF2-40B4-BE49-F238E27FC236}">
                <a16:creationId xmlns:a16="http://schemas.microsoft.com/office/drawing/2014/main" id="{A0F1588A-C58D-4A48-AA43-DAA0DA5EBAB4}"/>
              </a:ext>
            </a:extLst>
          </p:cNvPr>
          <p:cNvPicPr>
            <a:picLocks noChangeAspect="1"/>
          </p:cNvPicPr>
          <p:nvPr/>
        </p:nvPicPr>
        <p:blipFill rotWithShape="1">
          <a:blip r:embed="rId3"/>
          <a:srcRect l="26724" t="14701" r="19115"/>
          <a:stretch/>
        </p:blipFill>
        <p:spPr>
          <a:xfrm>
            <a:off x="1377561" y="2449892"/>
            <a:ext cx="3380985" cy="1079698"/>
          </a:xfrm>
          <a:prstGeom prst="rect">
            <a:avLst/>
          </a:prstGeom>
        </p:spPr>
      </p:pic>
      <p:sp>
        <p:nvSpPr>
          <p:cNvPr id="5" name="Rectangle 4">
            <a:extLst>
              <a:ext uri="{FF2B5EF4-FFF2-40B4-BE49-F238E27FC236}">
                <a16:creationId xmlns:a16="http://schemas.microsoft.com/office/drawing/2014/main" id="{7A939F81-7CBF-41B3-BDB5-3C17063C1066}"/>
              </a:ext>
            </a:extLst>
          </p:cNvPr>
          <p:cNvSpPr/>
          <p:nvPr/>
        </p:nvSpPr>
        <p:spPr>
          <a:xfrm>
            <a:off x="693564" y="2111338"/>
            <a:ext cx="4660250" cy="338554"/>
          </a:xfrm>
          <a:prstGeom prst="rect">
            <a:avLst/>
          </a:prstGeom>
        </p:spPr>
        <p:txBody>
          <a:bodyPr wrap="square">
            <a:spAutoFit/>
          </a:bodyPr>
          <a:lstStyle/>
          <a:p>
            <a:r>
              <a:rPr lang="en-US" sz="1600" dirty="0"/>
              <a:t>thermal dissociation in plasma heat channel</a:t>
            </a:r>
          </a:p>
        </p:txBody>
      </p:sp>
      <p:pic>
        <p:nvPicPr>
          <p:cNvPr id="7" name="Picture 6">
            <a:extLst>
              <a:ext uri="{FF2B5EF4-FFF2-40B4-BE49-F238E27FC236}">
                <a16:creationId xmlns:a16="http://schemas.microsoft.com/office/drawing/2014/main" id="{F52C9EE9-BAF1-4235-B252-85E9811258A9}"/>
              </a:ext>
            </a:extLst>
          </p:cNvPr>
          <p:cNvPicPr>
            <a:picLocks noChangeAspect="1"/>
          </p:cNvPicPr>
          <p:nvPr/>
        </p:nvPicPr>
        <p:blipFill>
          <a:blip r:embed="rId4"/>
          <a:stretch>
            <a:fillRect/>
          </a:stretch>
        </p:blipFill>
        <p:spPr>
          <a:xfrm>
            <a:off x="1037275" y="4437196"/>
            <a:ext cx="3333687" cy="715415"/>
          </a:xfrm>
          <a:prstGeom prst="rect">
            <a:avLst/>
          </a:prstGeom>
        </p:spPr>
      </p:pic>
      <p:sp>
        <p:nvSpPr>
          <p:cNvPr id="9" name="Rectangle 8">
            <a:extLst>
              <a:ext uri="{FF2B5EF4-FFF2-40B4-BE49-F238E27FC236}">
                <a16:creationId xmlns:a16="http://schemas.microsoft.com/office/drawing/2014/main" id="{C5D62691-4813-4C8E-AA85-361D471ADF30}"/>
              </a:ext>
            </a:extLst>
          </p:cNvPr>
          <p:cNvSpPr/>
          <p:nvPr/>
        </p:nvSpPr>
        <p:spPr>
          <a:xfrm>
            <a:off x="693564" y="4070758"/>
            <a:ext cx="4160113" cy="338554"/>
          </a:xfrm>
          <a:prstGeom prst="rect">
            <a:avLst/>
          </a:prstGeom>
        </p:spPr>
        <p:txBody>
          <a:bodyPr wrap="square">
            <a:spAutoFit/>
          </a:bodyPr>
          <a:lstStyle/>
          <a:p>
            <a:r>
              <a:rPr lang="en-US" sz="1600" dirty="0"/>
              <a:t>And can also enhance NO2 and HNO3</a:t>
            </a:r>
          </a:p>
        </p:txBody>
      </p:sp>
      <p:pic>
        <p:nvPicPr>
          <p:cNvPr id="10" name="Picture 9">
            <a:extLst>
              <a:ext uri="{FF2B5EF4-FFF2-40B4-BE49-F238E27FC236}">
                <a16:creationId xmlns:a16="http://schemas.microsoft.com/office/drawing/2014/main" id="{92131623-8DBF-4B99-AEA9-C8E0DC58D34B}"/>
              </a:ext>
            </a:extLst>
          </p:cNvPr>
          <p:cNvPicPr>
            <a:picLocks noChangeAspect="1"/>
          </p:cNvPicPr>
          <p:nvPr/>
        </p:nvPicPr>
        <p:blipFill>
          <a:blip r:embed="rId5"/>
          <a:stretch>
            <a:fillRect/>
          </a:stretch>
        </p:blipFill>
        <p:spPr>
          <a:xfrm>
            <a:off x="8765757" y="2457953"/>
            <a:ext cx="3380985" cy="2621488"/>
          </a:xfrm>
          <a:prstGeom prst="rect">
            <a:avLst/>
          </a:prstGeom>
        </p:spPr>
      </p:pic>
      <p:pic>
        <p:nvPicPr>
          <p:cNvPr id="11" name="Picture 10">
            <a:extLst>
              <a:ext uri="{FF2B5EF4-FFF2-40B4-BE49-F238E27FC236}">
                <a16:creationId xmlns:a16="http://schemas.microsoft.com/office/drawing/2014/main" id="{4502E657-BB9A-49D4-AC3E-F7439114B542}"/>
              </a:ext>
            </a:extLst>
          </p:cNvPr>
          <p:cNvPicPr>
            <a:picLocks noChangeAspect="1"/>
          </p:cNvPicPr>
          <p:nvPr/>
        </p:nvPicPr>
        <p:blipFill>
          <a:blip r:embed="rId6"/>
          <a:stretch>
            <a:fillRect/>
          </a:stretch>
        </p:blipFill>
        <p:spPr>
          <a:xfrm>
            <a:off x="4953606" y="2509697"/>
            <a:ext cx="3812151" cy="2586335"/>
          </a:xfrm>
          <a:prstGeom prst="rect">
            <a:avLst/>
          </a:prstGeom>
        </p:spPr>
      </p:pic>
      <p:pic>
        <p:nvPicPr>
          <p:cNvPr id="12" name="Picture 11">
            <a:extLst>
              <a:ext uri="{FF2B5EF4-FFF2-40B4-BE49-F238E27FC236}">
                <a16:creationId xmlns:a16="http://schemas.microsoft.com/office/drawing/2014/main" id="{0D4967F5-7C57-4948-9310-46CB4CF8E70D}"/>
              </a:ext>
            </a:extLst>
          </p:cNvPr>
          <p:cNvPicPr>
            <a:picLocks noChangeAspect="1"/>
          </p:cNvPicPr>
          <p:nvPr/>
        </p:nvPicPr>
        <p:blipFill>
          <a:blip r:embed="rId7"/>
          <a:stretch>
            <a:fillRect/>
          </a:stretch>
        </p:blipFill>
        <p:spPr>
          <a:xfrm>
            <a:off x="4853677" y="6158763"/>
            <a:ext cx="4091473" cy="498515"/>
          </a:xfrm>
          <a:prstGeom prst="rect">
            <a:avLst/>
          </a:prstGeom>
        </p:spPr>
      </p:pic>
      <p:sp>
        <p:nvSpPr>
          <p:cNvPr id="13" name="TextBox 12">
            <a:extLst>
              <a:ext uri="{FF2B5EF4-FFF2-40B4-BE49-F238E27FC236}">
                <a16:creationId xmlns:a16="http://schemas.microsoft.com/office/drawing/2014/main" id="{90CEA475-5FCF-4845-831E-9D588CC5BFE1}"/>
              </a:ext>
            </a:extLst>
          </p:cNvPr>
          <p:cNvSpPr txBox="1"/>
          <p:nvPr/>
        </p:nvSpPr>
        <p:spPr>
          <a:xfrm>
            <a:off x="9153028" y="6380279"/>
            <a:ext cx="1935145" cy="276999"/>
          </a:xfrm>
          <a:prstGeom prst="rect">
            <a:avLst/>
          </a:prstGeom>
          <a:noFill/>
        </p:spPr>
        <p:txBody>
          <a:bodyPr wrap="none" rtlCol="0">
            <a:spAutoFit/>
          </a:bodyPr>
          <a:lstStyle/>
          <a:p>
            <a:r>
              <a:rPr lang="en-US" sz="1200" dirty="0"/>
              <a:t>[</a:t>
            </a:r>
            <a:r>
              <a:rPr lang="en-US" sz="1200" dirty="0" err="1"/>
              <a:t>Rafeal</a:t>
            </a:r>
            <a:r>
              <a:rPr lang="en-US" sz="1200" dirty="0"/>
              <a:t>, Mayo et al. 2001]</a:t>
            </a:r>
          </a:p>
        </p:txBody>
      </p:sp>
    </p:spTree>
    <p:extLst>
      <p:ext uri="{BB962C8B-B14F-4D97-AF65-F5344CB8AC3E}">
        <p14:creationId xmlns:p14="http://schemas.microsoft.com/office/powerpoint/2010/main" val="6581217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3478C7-5E73-456F-A801-CCB49E43192F}"/>
              </a:ext>
            </a:extLst>
          </p:cNvPr>
          <p:cNvSpPr>
            <a:spLocks noGrp="1"/>
          </p:cNvSpPr>
          <p:nvPr>
            <p:ph type="title"/>
          </p:nvPr>
        </p:nvSpPr>
        <p:spPr/>
        <p:txBody>
          <a:bodyPr>
            <a:normAutofit/>
          </a:bodyPr>
          <a:lstStyle/>
          <a:p>
            <a:r>
              <a:rPr lang="en-US" i="1" dirty="0"/>
              <a:t>2. How many NOx emit from lightning ?</a:t>
            </a:r>
          </a:p>
        </p:txBody>
      </p:sp>
      <p:pic>
        <p:nvPicPr>
          <p:cNvPr id="5" name="Picture 4">
            <a:extLst>
              <a:ext uri="{FF2B5EF4-FFF2-40B4-BE49-F238E27FC236}">
                <a16:creationId xmlns:a16="http://schemas.microsoft.com/office/drawing/2014/main" id="{B4628345-4195-48C7-92E5-01F02A1D9741}"/>
              </a:ext>
            </a:extLst>
          </p:cNvPr>
          <p:cNvPicPr>
            <a:picLocks noChangeAspect="1"/>
          </p:cNvPicPr>
          <p:nvPr/>
        </p:nvPicPr>
        <p:blipFill>
          <a:blip r:embed="rId2"/>
          <a:stretch>
            <a:fillRect/>
          </a:stretch>
        </p:blipFill>
        <p:spPr>
          <a:xfrm>
            <a:off x="193773" y="1215483"/>
            <a:ext cx="7277847" cy="5203692"/>
          </a:xfrm>
          <a:prstGeom prst="rect">
            <a:avLst/>
          </a:prstGeom>
        </p:spPr>
      </p:pic>
      <p:sp>
        <p:nvSpPr>
          <p:cNvPr id="6" name="TextBox 5">
            <a:extLst>
              <a:ext uri="{FF2B5EF4-FFF2-40B4-BE49-F238E27FC236}">
                <a16:creationId xmlns:a16="http://schemas.microsoft.com/office/drawing/2014/main" id="{E01C1010-962B-405F-8C86-FEBECA6D242B}"/>
              </a:ext>
            </a:extLst>
          </p:cNvPr>
          <p:cNvSpPr txBox="1"/>
          <p:nvPr/>
        </p:nvSpPr>
        <p:spPr>
          <a:xfrm>
            <a:off x="6954416" y="6419175"/>
            <a:ext cx="3268844" cy="307777"/>
          </a:xfrm>
          <a:prstGeom prst="rect">
            <a:avLst/>
          </a:prstGeom>
          <a:noFill/>
        </p:spPr>
        <p:txBody>
          <a:bodyPr wrap="none" rtlCol="0">
            <a:spAutoFit/>
          </a:bodyPr>
          <a:lstStyle/>
          <a:p>
            <a:r>
              <a:rPr lang="en-US" sz="1400" dirty="0"/>
              <a:t>[U. Schumann and H. </a:t>
            </a:r>
            <a:r>
              <a:rPr lang="en-US" sz="1400" dirty="0" err="1"/>
              <a:t>Huntrieser</a:t>
            </a:r>
            <a:r>
              <a:rPr lang="en-US" sz="1400" dirty="0"/>
              <a:t> 2007]</a:t>
            </a:r>
          </a:p>
        </p:txBody>
      </p:sp>
      <p:pic>
        <p:nvPicPr>
          <p:cNvPr id="7" name="Picture 6">
            <a:extLst>
              <a:ext uri="{FF2B5EF4-FFF2-40B4-BE49-F238E27FC236}">
                <a16:creationId xmlns:a16="http://schemas.microsoft.com/office/drawing/2014/main" id="{6269C020-91CF-4847-ABF9-B820C3706D2E}"/>
              </a:ext>
            </a:extLst>
          </p:cNvPr>
          <p:cNvPicPr>
            <a:picLocks noChangeAspect="1"/>
          </p:cNvPicPr>
          <p:nvPr/>
        </p:nvPicPr>
        <p:blipFill>
          <a:blip r:embed="rId3"/>
          <a:stretch>
            <a:fillRect/>
          </a:stretch>
        </p:blipFill>
        <p:spPr>
          <a:xfrm>
            <a:off x="7492539" y="1361872"/>
            <a:ext cx="4505688" cy="4629286"/>
          </a:xfrm>
          <a:prstGeom prst="rect">
            <a:avLst/>
          </a:prstGeom>
        </p:spPr>
      </p:pic>
    </p:spTree>
    <p:extLst>
      <p:ext uri="{BB962C8B-B14F-4D97-AF65-F5344CB8AC3E}">
        <p14:creationId xmlns:p14="http://schemas.microsoft.com/office/powerpoint/2010/main" val="11116141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06B737-B869-4E35-9F32-E2002BDB592B}"/>
              </a:ext>
            </a:extLst>
          </p:cNvPr>
          <p:cNvSpPr>
            <a:spLocks noGrp="1"/>
          </p:cNvSpPr>
          <p:nvPr>
            <p:ph type="title"/>
          </p:nvPr>
        </p:nvSpPr>
        <p:spPr/>
        <p:txBody>
          <a:bodyPr/>
          <a:lstStyle/>
          <a:p>
            <a:r>
              <a:rPr lang="en-US" i="1" dirty="0"/>
              <a:t>2. How many NOx emit from lightning ?</a:t>
            </a:r>
            <a:endParaRPr lang="en-US" dirty="0"/>
          </a:p>
        </p:txBody>
      </p:sp>
      <p:sp>
        <p:nvSpPr>
          <p:cNvPr id="5" name="TextBox 4">
            <a:extLst>
              <a:ext uri="{FF2B5EF4-FFF2-40B4-BE49-F238E27FC236}">
                <a16:creationId xmlns:a16="http://schemas.microsoft.com/office/drawing/2014/main" id="{EF353BEC-E6B1-46CB-9020-D32B233B0373}"/>
              </a:ext>
            </a:extLst>
          </p:cNvPr>
          <p:cNvSpPr txBox="1"/>
          <p:nvPr/>
        </p:nvSpPr>
        <p:spPr>
          <a:xfrm>
            <a:off x="6954416" y="6419175"/>
            <a:ext cx="3268844" cy="307777"/>
          </a:xfrm>
          <a:prstGeom prst="rect">
            <a:avLst/>
          </a:prstGeom>
          <a:noFill/>
        </p:spPr>
        <p:txBody>
          <a:bodyPr wrap="none" rtlCol="0">
            <a:spAutoFit/>
          </a:bodyPr>
          <a:lstStyle/>
          <a:p>
            <a:r>
              <a:rPr lang="en-US" sz="1400" dirty="0"/>
              <a:t>[U. Schumann and H. </a:t>
            </a:r>
            <a:r>
              <a:rPr lang="en-US" sz="1400" dirty="0" err="1"/>
              <a:t>Huntrieser</a:t>
            </a:r>
            <a:r>
              <a:rPr lang="en-US" sz="1400" dirty="0"/>
              <a:t> 2007]</a:t>
            </a:r>
          </a:p>
        </p:txBody>
      </p:sp>
      <p:graphicFrame>
        <p:nvGraphicFramePr>
          <p:cNvPr id="6" name="Diagram 5">
            <a:extLst>
              <a:ext uri="{FF2B5EF4-FFF2-40B4-BE49-F238E27FC236}">
                <a16:creationId xmlns:a16="http://schemas.microsoft.com/office/drawing/2014/main" id="{1B1346D3-10D7-4E8E-96FB-7233395FEB60}"/>
              </a:ext>
            </a:extLst>
          </p:cNvPr>
          <p:cNvGraphicFramePr/>
          <p:nvPr>
            <p:extLst>
              <p:ext uri="{D42A27DB-BD31-4B8C-83A1-F6EECF244321}">
                <p14:modId xmlns:p14="http://schemas.microsoft.com/office/powerpoint/2010/main" val="1256387259"/>
              </p:ext>
            </p:extLst>
          </p:nvPr>
        </p:nvGraphicFramePr>
        <p:xfrm>
          <a:off x="972766" y="1065752"/>
          <a:ext cx="10149191" cy="43817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extBox 7">
            <a:extLst>
              <a:ext uri="{FF2B5EF4-FFF2-40B4-BE49-F238E27FC236}">
                <a16:creationId xmlns:a16="http://schemas.microsoft.com/office/drawing/2014/main" id="{CCEF5869-0801-4E37-8620-E0712F91314B}"/>
              </a:ext>
            </a:extLst>
          </p:cNvPr>
          <p:cNvSpPr txBox="1"/>
          <p:nvPr/>
        </p:nvSpPr>
        <p:spPr>
          <a:xfrm>
            <a:off x="3119336" y="5607582"/>
            <a:ext cx="1360309" cy="369332"/>
          </a:xfrm>
          <a:prstGeom prst="rect">
            <a:avLst/>
          </a:prstGeom>
          <a:noFill/>
        </p:spPr>
        <p:txBody>
          <a:bodyPr wrap="none" rtlCol="0">
            <a:spAutoFit/>
          </a:bodyPr>
          <a:lstStyle/>
          <a:p>
            <a:r>
              <a:rPr lang="en-US" dirty="0"/>
              <a:t>0.6-13 </a:t>
            </a:r>
            <a:r>
              <a:rPr lang="en-US" dirty="0" err="1"/>
              <a:t>Tg</a:t>
            </a:r>
            <a:r>
              <a:rPr lang="en-US" dirty="0"/>
              <a:t>/a</a:t>
            </a:r>
          </a:p>
        </p:txBody>
      </p:sp>
      <p:sp>
        <p:nvSpPr>
          <p:cNvPr id="9" name="TextBox 8">
            <a:extLst>
              <a:ext uri="{FF2B5EF4-FFF2-40B4-BE49-F238E27FC236}">
                <a16:creationId xmlns:a16="http://schemas.microsoft.com/office/drawing/2014/main" id="{3DC90E18-1B03-4739-BB54-13D90B4D90A4}"/>
              </a:ext>
            </a:extLst>
          </p:cNvPr>
          <p:cNvSpPr txBox="1"/>
          <p:nvPr/>
        </p:nvSpPr>
        <p:spPr>
          <a:xfrm>
            <a:off x="5564221" y="5607582"/>
            <a:ext cx="1167948" cy="369332"/>
          </a:xfrm>
          <a:prstGeom prst="rect">
            <a:avLst/>
          </a:prstGeom>
          <a:noFill/>
        </p:spPr>
        <p:txBody>
          <a:bodyPr wrap="none" rtlCol="0">
            <a:spAutoFit/>
          </a:bodyPr>
          <a:lstStyle/>
          <a:p>
            <a:r>
              <a:rPr lang="en-US" dirty="0"/>
              <a:t>1-25 </a:t>
            </a:r>
            <a:r>
              <a:rPr lang="en-US" dirty="0" err="1"/>
              <a:t>Tg</a:t>
            </a:r>
            <a:r>
              <a:rPr lang="en-US" dirty="0"/>
              <a:t>/a</a:t>
            </a:r>
          </a:p>
        </p:txBody>
      </p:sp>
      <p:sp>
        <p:nvSpPr>
          <p:cNvPr id="10" name="TextBox 9">
            <a:extLst>
              <a:ext uri="{FF2B5EF4-FFF2-40B4-BE49-F238E27FC236}">
                <a16:creationId xmlns:a16="http://schemas.microsoft.com/office/drawing/2014/main" id="{1384C903-B1BE-4C1D-BA98-F418B86800FB}"/>
              </a:ext>
            </a:extLst>
          </p:cNvPr>
          <p:cNvSpPr txBox="1"/>
          <p:nvPr/>
        </p:nvSpPr>
        <p:spPr>
          <a:xfrm>
            <a:off x="8004864" y="5608470"/>
            <a:ext cx="1039708" cy="369332"/>
          </a:xfrm>
          <a:prstGeom prst="rect">
            <a:avLst/>
          </a:prstGeom>
          <a:noFill/>
        </p:spPr>
        <p:txBody>
          <a:bodyPr wrap="none" rtlCol="0">
            <a:spAutoFit/>
          </a:bodyPr>
          <a:lstStyle/>
          <a:p>
            <a:r>
              <a:rPr lang="en-US" dirty="0"/>
              <a:t>2-8 </a:t>
            </a:r>
            <a:r>
              <a:rPr lang="en-US" dirty="0" err="1"/>
              <a:t>Tg</a:t>
            </a:r>
            <a:r>
              <a:rPr lang="en-US" dirty="0"/>
              <a:t>/a</a:t>
            </a:r>
          </a:p>
        </p:txBody>
      </p:sp>
      <mc:AlternateContent xmlns:mc="http://schemas.openxmlformats.org/markup-compatibility/2006">
        <mc:Choice xmlns:a14="http://schemas.microsoft.com/office/drawing/2010/main" Requires="a14">
          <p:sp>
            <p:nvSpPr>
              <p:cNvPr id="12" name="TextBox 11">
                <a:extLst>
                  <a:ext uri="{FF2B5EF4-FFF2-40B4-BE49-F238E27FC236}">
                    <a16:creationId xmlns:a16="http://schemas.microsoft.com/office/drawing/2014/main" id="{F5187A61-1178-4B55-84ED-11E23DBA78B8}"/>
                  </a:ext>
                </a:extLst>
              </p:cNvPr>
              <p:cNvSpPr txBox="1"/>
              <p:nvPr/>
            </p:nvSpPr>
            <p:spPr>
              <a:xfrm>
                <a:off x="3119336" y="5976914"/>
                <a:ext cx="1263936" cy="369332"/>
              </a:xfrm>
              <a:prstGeom prst="rect">
                <a:avLst/>
              </a:prstGeom>
              <a:noFill/>
            </p:spPr>
            <p:txBody>
              <a:bodyPr wrap="none" rtlCol="0">
                <a:spAutoFit/>
              </a:bodyPr>
              <a:lstStyle/>
              <a:p>
                <a:pPr/>
                <a14:m>
                  <m:oMath xmlns:m="http://schemas.openxmlformats.org/officeDocument/2006/math">
                    <m:r>
                      <m:rPr>
                        <m:sty m:val="p"/>
                      </m:rPr>
                      <a:rPr lang="en-US" altLang="zh-CN" i="1" smtClean="0">
                        <a:latin typeface="Cambria Math" panose="02040503050406030204" pitchFamily="18" charset="0"/>
                      </a:rPr>
                      <m:t>G</m:t>
                    </m:r>
                    <m:r>
                      <a:rPr lang="en-US" b="0" i="1" smtClean="0">
                        <a:latin typeface="Cambria Math" panose="02040503050406030204" pitchFamily="18" charset="0"/>
                      </a:rPr>
                      <m:t>=</m:t>
                    </m:r>
                    <m:r>
                      <a:rPr lang="en-US" b="0" i="1" smtClean="0">
                        <a:latin typeface="Cambria Math" panose="02040503050406030204" pitchFamily="18" charset="0"/>
                      </a:rPr>
                      <m:t>𝐴</m:t>
                    </m:r>
                    <m:r>
                      <a:rPr lang="en-US" b="0" i="1" smtClean="0">
                        <a:latin typeface="Cambria Math" panose="02040503050406030204" pitchFamily="18" charset="0"/>
                      </a:rPr>
                      <m:t> ∗</m:t>
                    </m:r>
                    <m:r>
                      <a:rPr lang="en-US" b="0" i="1" smtClean="0">
                        <a:latin typeface="Cambria Math" panose="02040503050406030204" pitchFamily="18" charset="0"/>
                      </a:rPr>
                      <m:t>𝐵</m:t>
                    </m:r>
                  </m:oMath>
                </a14:m>
                <a:r>
                  <a:rPr lang="en-US" dirty="0"/>
                  <a:t> </a:t>
                </a:r>
              </a:p>
            </p:txBody>
          </p:sp>
        </mc:Choice>
        <mc:Fallback>
          <p:sp>
            <p:nvSpPr>
              <p:cNvPr id="12" name="TextBox 11">
                <a:extLst>
                  <a:ext uri="{FF2B5EF4-FFF2-40B4-BE49-F238E27FC236}">
                    <a16:creationId xmlns:a16="http://schemas.microsoft.com/office/drawing/2014/main" id="{F5187A61-1178-4B55-84ED-11E23DBA78B8}"/>
                  </a:ext>
                </a:extLst>
              </p:cNvPr>
              <p:cNvSpPr txBox="1">
                <a:spLocks noRot="1" noChangeAspect="1" noMove="1" noResize="1" noEditPoints="1" noAdjustHandles="1" noChangeArrowheads="1" noChangeShapeType="1" noTextEdit="1"/>
              </p:cNvSpPr>
              <p:nvPr/>
            </p:nvSpPr>
            <p:spPr>
              <a:xfrm>
                <a:off x="3119336" y="5976914"/>
                <a:ext cx="1263936" cy="369332"/>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3" name="TextBox 12">
                <a:extLst>
                  <a:ext uri="{FF2B5EF4-FFF2-40B4-BE49-F238E27FC236}">
                    <a16:creationId xmlns:a16="http://schemas.microsoft.com/office/drawing/2014/main" id="{38D29B98-99DD-4FD5-985E-CD7FD359F4D6}"/>
                  </a:ext>
                </a:extLst>
              </p:cNvPr>
              <p:cNvSpPr txBox="1"/>
              <p:nvPr/>
            </p:nvSpPr>
            <p:spPr>
              <a:xfrm>
                <a:off x="5167510" y="5858085"/>
                <a:ext cx="1961370" cy="76309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zh-CN" i="1" smtClean="0">
                          <a:latin typeface="Cambria Math" panose="02040503050406030204" pitchFamily="18" charset="0"/>
                        </a:rPr>
                        <m:t>𝐺</m:t>
                      </m:r>
                      <m:r>
                        <a:rPr lang="en-US" b="0" i="1" smtClean="0">
                          <a:latin typeface="Cambria Math" panose="02040503050406030204" pitchFamily="18" charset="0"/>
                        </a:rPr>
                        <m:t>=</m:t>
                      </m:r>
                      <m:nary>
                        <m:naryPr>
                          <m:chr m:val="∑"/>
                          <m:subHide m:val="on"/>
                          <m:supHide m:val="on"/>
                          <m:ctrlPr>
                            <a:rPr lang="en-US" altLang="zh-CN" b="0" i="1" smtClean="0">
                              <a:latin typeface="Cambria Math" panose="02040503050406030204" pitchFamily="18" charset="0"/>
                            </a:rPr>
                          </m:ctrlPr>
                        </m:naryPr>
                        <m:sub/>
                        <m:sup/>
                        <m:e>
                          <m:sSub>
                            <m:sSubPr>
                              <m:ctrlPr>
                                <a:rPr lang="en-US" altLang="zh-CN" b="0" i="1" smtClean="0">
                                  <a:latin typeface="Cambria Math" panose="02040503050406030204" pitchFamily="18" charset="0"/>
                                </a:rPr>
                              </m:ctrlPr>
                            </m:sSubPr>
                            <m:e>
                              <m:r>
                                <a:rPr lang="en-US" b="0" i="1" smtClean="0">
                                  <a:latin typeface="Cambria Math" panose="02040503050406030204" pitchFamily="18" charset="0"/>
                                </a:rPr>
                                <m:t>𝐴</m:t>
                              </m:r>
                            </m:e>
                            <m:sub>
                              <m:r>
                                <a:rPr lang="en-US" b="0" i="1" smtClean="0">
                                  <a:latin typeface="Cambria Math" panose="02040503050406030204" pitchFamily="18" charset="0"/>
                                </a:rPr>
                                <m:t>𝑖</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𝐵</m:t>
                              </m:r>
                            </m:e>
                            <m:sub>
                              <m:r>
                                <a:rPr lang="en-US" b="0" i="1" smtClean="0">
                                  <a:latin typeface="Cambria Math" panose="02040503050406030204" pitchFamily="18" charset="0"/>
                                </a:rPr>
                                <m:t>𝑖</m:t>
                              </m:r>
                            </m:sub>
                          </m:sSub>
                        </m:e>
                      </m:nary>
                    </m:oMath>
                  </m:oMathPara>
                </a14:m>
                <a:endParaRPr lang="en-US" dirty="0"/>
              </a:p>
            </p:txBody>
          </p:sp>
        </mc:Choice>
        <mc:Fallback>
          <p:sp>
            <p:nvSpPr>
              <p:cNvPr id="13" name="TextBox 12">
                <a:extLst>
                  <a:ext uri="{FF2B5EF4-FFF2-40B4-BE49-F238E27FC236}">
                    <a16:creationId xmlns:a16="http://schemas.microsoft.com/office/drawing/2014/main" id="{38D29B98-99DD-4FD5-985E-CD7FD359F4D6}"/>
                  </a:ext>
                </a:extLst>
              </p:cNvPr>
              <p:cNvSpPr txBox="1">
                <a:spLocks noRot="1" noChangeAspect="1" noMove="1" noResize="1" noEditPoints="1" noAdjustHandles="1" noChangeArrowheads="1" noChangeShapeType="1" noTextEdit="1"/>
              </p:cNvSpPr>
              <p:nvPr/>
            </p:nvSpPr>
            <p:spPr>
              <a:xfrm>
                <a:off x="5167510" y="5858085"/>
                <a:ext cx="1961370" cy="763094"/>
              </a:xfrm>
              <a:prstGeom prst="rect">
                <a:avLst/>
              </a:prstGeom>
              <a:blipFill>
                <a:blip r:embed="rId9"/>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414199546"/>
      </p:ext>
    </p:extLst>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2015_editable_slide_template</Template>
  <TotalTime>1803</TotalTime>
  <Words>1020</Words>
  <Application>Microsoft Office PowerPoint</Application>
  <PresentationFormat>Widescreen</PresentationFormat>
  <Paragraphs>95</Paragraphs>
  <Slides>13</Slides>
  <Notes>5</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13</vt:i4>
      </vt:variant>
    </vt:vector>
  </HeadingPairs>
  <TitlesOfParts>
    <vt:vector size="22" baseType="lpstr">
      <vt:lpstr>Roboto</vt:lpstr>
      <vt:lpstr>Roboto Condensed Light</vt:lpstr>
      <vt:lpstr>Georgia</vt:lpstr>
      <vt:lpstr>Arial</vt:lpstr>
      <vt:lpstr>Cambria Math</vt:lpstr>
      <vt:lpstr>Calibri</vt:lpstr>
      <vt:lpstr>Custom Design</vt:lpstr>
      <vt:lpstr>1_Custom Design</vt:lpstr>
      <vt:lpstr>2_Custom Design</vt:lpstr>
      <vt:lpstr>Lightning and NOx Emission </vt:lpstr>
      <vt:lpstr>Introduction</vt:lpstr>
      <vt:lpstr>Introduction</vt:lpstr>
      <vt:lpstr>Introduction</vt:lpstr>
      <vt:lpstr>Introduction</vt:lpstr>
      <vt:lpstr>1. How the NOx emit from lightning</vt:lpstr>
      <vt:lpstr>1. How the NOx emit from lightning</vt:lpstr>
      <vt:lpstr>2. How many NOx emit from lightning ?</vt:lpstr>
      <vt:lpstr>2. How many NOx emit from lightning ?</vt:lpstr>
      <vt:lpstr>3. How can we simulate lightning NOx in model(large-scale) ?</vt:lpstr>
      <vt:lpstr>3. How can we simulate lightning NOx in model(large-scale) ?</vt:lpstr>
      <vt:lpstr>Conclusion</vt:lpstr>
      <vt:lpstr>Reference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Fhe Zhao</cp:lastModifiedBy>
  <cp:revision>80</cp:revision>
  <dcterms:created xsi:type="dcterms:W3CDTF">2016-03-09T16:46:53Z</dcterms:created>
  <dcterms:modified xsi:type="dcterms:W3CDTF">2020-04-14T18:36:59Z</dcterms:modified>
</cp:coreProperties>
</file>