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60" r:id="rId3"/>
    <p:sldId id="273" r:id="rId4"/>
    <p:sldId id="286" r:id="rId5"/>
    <p:sldId id="287" r:id="rId6"/>
    <p:sldId id="288" r:id="rId7"/>
    <p:sldId id="290" r:id="rId8"/>
    <p:sldId id="289" r:id="rId9"/>
    <p:sldId id="291" r:id="rId10"/>
    <p:sldId id="293" r:id="rId11"/>
    <p:sldId id="294" r:id="rId12"/>
    <p:sldId id="292" r:id="rId13"/>
    <p:sldId id="28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211" userDrawn="1">
          <p15:clr>
            <a:srgbClr val="A4A3A4"/>
          </p15:clr>
        </p15:guide>
        <p15:guide id="4" pos="746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i, Shengjun" initials="XS" lastIdx="1" clrIdx="0">
    <p:extLst>
      <p:ext uri="{19B8F6BF-5375-455C-9EA6-DF929625EA0E}">
        <p15:presenceInfo xmlns:p15="http://schemas.microsoft.com/office/powerpoint/2012/main" userId="S::sxi9@gatech.edu::15761469-367f-4556-946d-bb7556ef0a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4B97"/>
    <a:srgbClr val="DDB009"/>
    <a:srgbClr val="FFD200"/>
    <a:srgbClr val="F01C0E"/>
    <a:srgbClr val="4A4A48"/>
    <a:srgbClr val="7E8180"/>
    <a:srgbClr val="5A478F"/>
    <a:srgbClr val="644E9F"/>
    <a:srgbClr val="6751A4"/>
    <a:srgbClr val="E6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9" autoAdjust="0"/>
    <p:restoredTop sz="82857"/>
  </p:normalViewPr>
  <p:slideViewPr>
    <p:cSldViewPr snapToGrid="0" showGuides="1">
      <p:cViewPr varScale="1">
        <p:scale>
          <a:sx n="104" d="100"/>
          <a:sy n="104" d="100"/>
        </p:scale>
        <p:origin x="1624" y="176"/>
      </p:cViewPr>
      <p:guideLst>
        <p:guide orient="horz" pos="2160"/>
        <p:guide pos="3840"/>
        <p:guide pos="211"/>
        <p:guide pos="7469"/>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3F477-124C-4B45-9FF4-384ADBFDDC85}" type="datetimeFigureOut">
              <a:rPr lang="en-US" smtClean="0"/>
              <a:t>4/29/20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EFF61D-CA56-2E45-900A-55DE57B01985}" type="slidenum">
              <a:rPr lang="en-US" smtClean="0"/>
              <a:t>‹#›</a:t>
            </a:fld>
            <a:endParaRPr lang="en-US"/>
          </a:p>
        </p:txBody>
      </p:sp>
    </p:spTree>
    <p:extLst>
      <p:ext uri="{BB962C8B-B14F-4D97-AF65-F5344CB8AC3E}">
        <p14:creationId xmlns:p14="http://schemas.microsoft.com/office/powerpoint/2010/main" val="427112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everybody. I am </a:t>
            </a:r>
            <a:r>
              <a:rPr lang="en-US" dirty="0" err="1"/>
              <a:t>Shengjun</a:t>
            </a:r>
            <a:r>
              <a:rPr lang="en-US" dirty="0"/>
              <a:t> and my topic today is mainly about estimating Isoprene Emission with MEGAN, a widely used model  calculating Biogenic VOC Emissions.</a:t>
            </a:r>
          </a:p>
        </p:txBody>
      </p:sp>
      <p:sp>
        <p:nvSpPr>
          <p:cNvPr id="4" name="Slide Number Placeholder 3"/>
          <p:cNvSpPr>
            <a:spLocks noGrp="1"/>
          </p:cNvSpPr>
          <p:nvPr>
            <p:ph type="sldNum" sz="quarter" idx="5"/>
          </p:nvPr>
        </p:nvSpPr>
        <p:spPr/>
        <p:txBody>
          <a:bodyPr/>
          <a:lstStyle/>
          <a:p>
            <a:fld id="{8BEFF61D-CA56-2E45-900A-55DE57B01985}" type="slidenum">
              <a:rPr lang="en-US" smtClean="0"/>
              <a:t>1</a:t>
            </a:fld>
            <a:endParaRPr lang="en-US"/>
          </a:p>
        </p:txBody>
      </p:sp>
    </p:spTree>
    <p:extLst>
      <p:ext uri="{BB962C8B-B14F-4D97-AF65-F5344CB8AC3E}">
        <p14:creationId xmlns:p14="http://schemas.microsoft.com/office/powerpoint/2010/main" val="2953064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temperature</a:t>
            </a:r>
          </a:p>
        </p:txBody>
      </p:sp>
      <p:sp>
        <p:nvSpPr>
          <p:cNvPr id="4" name="Slide Number Placeholder 3"/>
          <p:cNvSpPr>
            <a:spLocks noGrp="1"/>
          </p:cNvSpPr>
          <p:nvPr>
            <p:ph type="sldNum" sz="quarter" idx="5"/>
          </p:nvPr>
        </p:nvSpPr>
        <p:spPr/>
        <p:txBody>
          <a:bodyPr/>
          <a:lstStyle/>
          <a:p>
            <a:fld id="{8BEFF61D-CA56-2E45-900A-55DE57B01985}" type="slidenum">
              <a:rPr lang="en-US" smtClean="0"/>
              <a:t>10</a:t>
            </a:fld>
            <a:endParaRPr lang="en-US"/>
          </a:p>
        </p:txBody>
      </p:sp>
    </p:spTree>
    <p:extLst>
      <p:ext uri="{BB962C8B-B14F-4D97-AF65-F5344CB8AC3E}">
        <p14:creationId xmlns:p14="http://schemas.microsoft.com/office/powerpoint/2010/main" val="30255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variation: trend mostly same,</a:t>
            </a:r>
          </a:p>
          <a:p>
            <a:r>
              <a:rPr lang="en-US" dirty="0"/>
              <a:t>T&gt; T2</a:t>
            </a:r>
          </a:p>
          <a:p>
            <a:r>
              <a:rPr lang="en-US" dirty="0"/>
              <a:t>MEGAN3.1 closely relates to T2</a:t>
            </a:r>
          </a:p>
          <a:p>
            <a:r>
              <a:rPr lang="en-US" dirty="0"/>
              <a:t>std(T2) = 0.5(T)</a:t>
            </a:r>
          </a:p>
        </p:txBody>
      </p:sp>
      <p:sp>
        <p:nvSpPr>
          <p:cNvPr id="4" name="Slide Number Placeholder 3"/>
          <p:cNvSpPr>
            <a:spLocks noGrp="1"/>
          </p:cNvSpPr>
          <p:nvPr>
            <p:ph type="sldNum" sz="quarter" idx="5"/>
          </p:nvPr>
        </p:nvSpPr>
        <p:spPr/>
        <p:txBody>
          <a:bodyPr/>
          <a:lstStyle/>
          <a:p>
            <a:fld id="{8BEFF61D-CA56-2E45-900A-55DE57B01985}" type="slidenum">
              <a:rPr lang="en-US" smtClean="0"/>
              <a:t>11</a:t>
            </a:fld>
            <a:endParaRPr lang="en-US"/>
          </a:p>
        </p:txBody>
      </p:sp>
    </p:spTree>
    <p:extLst>
      <p:ext uri="{BB962C8B-B14F-4D97-AF65-F5344CB8AC3E}">
        <p14:creationId xmlns:p14="http://schemas.microsoft.com/office/powerpoint/2010/main" val="73848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limited knowledge and time</a:t>
            </a:r>
          </a:p>
        </p:txBody>
      </p:sp>
      <p:sp>
        <p:nvSpPr>
          <p:cNvPr id="4" name="Slide Number Placeholder 3"/>
          <p:cNvSpPr>
            <a:spLocks noGrp="1"/>
          </p:cNvSpPr>
          <p:nvPr>
            <p:ph type="sldNum" sz="quarter" idx="5"/>
          </p:nvPr>
        </p:nvSpPr>
        <p:spPr/>
        <p:txBody>
          <a:bodyPr/>
          <a:lstStyle/>
          <a:p>
            <a:fld id="{8BEFF61D-CA56-2E45-900A-55DE57B01985}" type="slidenum">
              <a:rPr lang="en-US" smtClean="0"/>
              <a:t>12</a:t>
            </a:fld>
            <a:endParaRPr lang="en-US"/>
          </a:p>
        </p:txBody>
      </p:sp>
    </p:spTree>
    <p:extLst>
      <p:ext uri="{BB962C8B-B14F-4D97-AF65-F5344CB8AC3E}">
        <p14:creationId xmlns:p14="http://schemas.microsoft.com/office/powerpoint/2010/main" val="3093155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outline of my presentation.</a:t>
            </a:r>
          </a:p>
        </p:txBody>
      </p:sp>
      <p:sp>
        <p:nvSpPr>
          <p:cNvPr id="4" name="Slide Number Placeholder 3"/>
          <p:cNvSpPr>
            <a:spLocks noGrp="1"/>
          </p:cNvSpPr>
          <p:nvPr>
            <p:ph type="sldNum" sz="quarter" idx="5"/>
          </p:nvPr>
        </p:nvSpPr>
        <p:spPr/>
        <p:txBody>
          <a:bodyPr/>
          <a:lstStyle/>
          <a:p>
            <a:fld id="{8BEFF61D-CA56-2E45-900A-55DE57B01985}" type="slidenum">
              <a:rPr lang="en-US" smtClean="0"/>
              <a:t>2</a:t>
            </a:fld>
            <a:endParaRPr lang="en-US"/>
          </a:p>
        </p:txBody>
      </p:sp>
    </p:spTree>
    <p:extLst>
      <p:ext uri="{BB962C8B-B14F-4D97-AF65-F5344CB8AC3E}">
        <p14:creationId xmlns:p14="http://schemas.microsoft.com/office/powerpoint/2010/main" val="1178158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Isoprene, as the most abundant BVOC emitted by the Terrestrial Ecosystem plays an important role atmospheric chemistry.</a:t>
            </a:r>
          </a:p>
          <a:p>
            <a:r>
              <a:rPr lang="en-US" dirty="0"/>
              <a:t>As the figure shown here, it could affect gas-phase atmospheric chemistry and SOA formation.</a:t>
            </a:r>
          </a:p>
        </p:txBody>
      </p:sp>
      <p:sp>
        <p:nvSpPr>
          <p:cNvPr id="4" name="Slide Number Placeholder 3"/>
          <p:cNvSpPr>
            <a:spLocks noGrp="1"/>
          </p:cNvSpPr>
          <p:nvPr>
            <p:ph type="sldNum" sz="quarter" idx="5"/>
          </p:nvPr>
        </p:nvSpPr>
        <p:spPr/>
        <p:txBody>
          <a:bodyPr/>
          <a:lstStyle/>
          <a:p>
            <a:fld id="{8BEFF61D-CA56-2E45-900A-55DE57B01985}" type="slidenum">
              <a:rPr lang="en-US" smtClean="0"/>
              <a:t>3</a:t>
            </a:fld>
            <a:endParaRPr lang="en-US"/>
          </a:p>
        </p:txBody>
      </p:sp>
    </p:spTree>
    <p:extLst>
      <p:ext uri="{BB962C8B-B14F-4D97-AF65-F5344CB8AC3E}">
        <p14:creationId xmlns:p14="http://schemas.microsoft.com/office/powerpoint/2010/main" val="245520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more specific about isoprene chemistry.</a:t>
            </a:r>
          </a:p>
          <a:p>
            <a:r>
              <a:rPr lang="en-US" dirty="0"/>
              <a:t>Isoprene mainly reacts with 3 species in the atmosphere.</a:t>
            </a:r>
          </a:p>
          <a:p>
            <a:r>
              <a:rPr lang="en-US" dirty="0"/>
              <a:t>During daytime, the reaction between OH and Isoprene is very important, you can see the products include OH radicals, which helps stabilize the OH concentration.</a:t>
            </a:r>
          </a:p>
          <a:p>
            <a:r>
              <a:rPr lang="en-US" dirty="0"/>
              <a:t>At night, the role of ozone and NO3 is more important. The reaction between Ozone and ISOP, producing formaldehyde and is responsible for around 10% removal of isoprene globally.</a:t>
            </a:r>
          </a:p>
          <a:p>
            <a:r>
              <a:rPr lang="en-US" dirty="0"/>
              <a:t>While, in most area, removal of isoprene by NO3 is dominant at night.</a:t>
            </a:r>
          </a:p>
          <a:p>
            <a:endParaRPr lang="en-US" dirty="0"/>
          </a:p>
          <a:p>
            <a:r>
              <a:rPr lang="en-US" dirty="0"/>
              <a:t>Therefore, we can see that a better understanding of isoprene emissions from vegetation is in need.</a:t>
            </a:r>
          </a:p>
        </p:txBody>
      </p:sp>
      <p:sp>
        <p:nvSpPr>
          <p:cNvPr id="4" name="Slide Number Placeholder 3"/>
          <p:cNvSpPr>
            <a:spLocks noGrp="1"/>
          </p:cNvSpPr>
          <p:nvPr>
            <p:ph type="sldNum" sz="quarter" idx="5"/>
          </p:nvPr>
        </p:nvSpPr>
        <p:spPr/>
        <p:txBody>
          <a:bodyPr/>
          <a:lstStyle/>
          <a:p>
            <a:fld id="{8BEFF61D-CA56-2E45-900A-55DE57B01985}" type="slidenum">
              <a:rPr lang="en-US" smtClean="0"/>
              <a:t>4</a:t>
            </a:fld>
            <a:endParaRPr lang="en-US"/>
          </a:p>
        </p:txBody>
      </p:sp>
    </p:spTree>
    <p:extLst>
      <p:ext uri="{BB962C8B-B14F-4D97-AF65-F5344CB8AC3E}">
        <p14:creationId xmlns:p14="http://schemas.microsoft.com/office/powerpoint/2010/main" val="419895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Model of Emissions of Gases and Aerosols from Nature, which is known as MEGAN, is a widely used model calculating Biogenic VOC emissions.</a:t>
            </a:r>
          </a:p>
          <a:p>
            <a:r>
              <a:rPr lang="en-US" dirty="0"/>
              <a:t>MEGAN2.1 which is published in 2012, is widely-used has been implemented into several CTMs for now. However, several studies has shown that ..</a:t>
            </a:r>
          </a:p>
          <a:p>
            <a:r>
              <a:rPr lang="en-US" dirty="0"/>
              <a:t>MEGAN group published MEGAN3.1 last year and said it has updating the algorithm regarding to the effects of Soil Moisture, temperature and radiation. All of these has intrigued me to investigate the difference of different version MEGAN results.</a:t>
            </a:r>
          </a:p>
        </p:txBody>
      </p:sp>
      <p:sp>
        <p:nvSpPr>
          <p:cNvPr id="4" name="Slide Number Placeholder 3"/>
          <p:cNvSpPr>
            <a:spLocks noGrp="1"/>
          </p:cNvSpPr>
          <p:nvPr>
            <p:ph type="sldNum" sz="quarter" idx="5"/>
          </p:nvPr>
        </p:nvSpPr>
        <p:spPr/>
        <p:txBody>
          <a:bodyPr/>
          <a:lstStyle/>
          <a:p>
            <a:fld id="{8BEFF61D-CA56-2E45-900A-55DE57B01985}" type="slidenum">
              <a:rPr lang="en-US" smtClean="0"/>
              <a:t>5</a:t>
            </a:fld>
            <a:endParaRPr lang="en-US"/>
          </a:p>
        </p:txBody>
      </p:sp>
    </p:spTree>
    <p:extLst>
      <p:ext uri="{BB962C8B-B14F-4D97-AF65-F5344CB8AC3E}">
        <p14:creationId xmlns:p14="http://schemas.microsoft.com/office/powerpoint/2010/main" val="2244682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data and Time I used to run MEGAN.</a:t>
            </a:r>
          </a:p>
          <a:p>
            <a:r>
              <a:rPr lang="en-US" dirty="0"/>
              <a:t>The reason I chose the June and July of 2013 is that MEGAN site only provides land data for 2013. Additionally, isoprene emission in the Southeastern US during summer is very important.</a:t>
            </a:r>
          </a:p>
        </p:txBody>
      </p:sp>
      <p:sp>
        <p:nvSpPr>
          <p:cNvPr id="4" name="Slide Number Placeholder 3"/>
          <p:cNvSpPr>
            <a:spLocks noGrp="1"/>
          </p:cNvSpPr>
          <p:nvPr>
            <p:ph type="sldNum" sz="quarter" idx="5"/>
          </p:nvPr>
        </p:nvSpPr>
        <p:spPr/>
        <p:txBody>
          <a:bodyPr/>
          <a:lstStyle/>
          <a:p>
            <a:fld id="{8BEFF61D-CA56-2E45-900A-55DE57B01985}" type="slidenum">
              <a:rPr lang="en-US" smtClean="0"/>
              <a:t>6</a:t>
            </a:fld>
            <a:endParaRPr lang="en-US"/>
          </a:p>
        </p:txBody>
      </p:sp>
    </p:spTree>
    <p:extLst>
      <p:ext uri="{BB962C8B-B14F-4D97-AF65-F5344CB8AC3E}">
        <p14:creationId xmlns:p14="http://schemas.microsoft.com/office/powerpoint/2010/main" val="2055567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FF61D-CA56-2E45-900A-55DE57B01985}" type="slidenum">
              <a:rPr lang="en-US" smtClean="0"/>
              <a:t>7</a:t>
            </a:fld>
            <a:endParaRPr lang="en-US"/>
          </a:p>
        </p:txBody>
      </p:sp>
    </p:spTree>
    <p:extLst>
      <p:ext uri="{BB962C8B-B14F-4D97-AF65-F5344CB8AC3E}">
        <p14:creationId xmlns:p14="http://schemas.microsoft.com/office/powerpoint/2010/main" val="164422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FF61D-CA56-2E45-900A-55DE57B01985}" type="slidenum">
              <a:rPr lang="en-US" smtClean="0"/>
              <a:t>8</a:t>
            </a:fld>
            <a:endParaRPr lang="en-US"/>
          </a:p>
        </p:txBody>
      </p:sp>
    </p:spTree>
    <p:extLst>
      <p:ext uri="{BB962C8B-B14F-4D97-AF65-F5344CB8AC3E}">
        <p14:creationId xmlns:p14="http://schemas.microsoft.com/office/powerpoint/2010/main" val="975833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temperature</a:t>
            </a:r>
          </a:p>
        </p:txBody>
      </p:sp>
      <p:sp>
        <p:nvSpPr>
          <p:cNvPr id="4" name="Slide Number Placeholder 3"/>
          <p:cNvSpPr>
            <a:spLocks noGrp="1"/>
          </p:cNvSpPr>
          <p:nvPr>
            <p:ph type="sldNum" sz="quarter" idx="5"/>
          </p:nvPr>
        </p:nvSpPr>
        <p:spPr/>
        <p:txBody>
          <a:bodyPr/>
          <a:lstStyle/>
          <a:p>
            <a:fld id="{8BEFF61D-CA56-2E45-900A-55DE57B01985}" type="slidenum">
              <a:rPr lang="en-US" smtClean="0"/>
              <a:t>9</a:t>
            </a:fld>
            <a:endParaRPr lang="en-US"/>
          </a:p>
        </p:txBody>
      </p:sp>
    </p:spTree>
    <p:extLst>
      <p:ext uri="{BB962C8B-B14F-4D97-AF65-F5344CB8AC3E}">
        <p14:creationId xmlns:p14="http://schemas.microsoft.com/office/powerpoint/2010/main" val="178231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290294123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301009365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127232452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23109360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FFFAF-56DE-41F0-BE5C-5496D57D560E}" type="slidenum">
              <a:rPr lang="zh-CN" altLang="en-US" smtClean="0"/>
              <a:t>‹#›</a:t>
            </a:fld>
            <a:endParaRPr lang="zh-CN" altLang="en-US"/>
          </a:p>
        </p:txBody>
      </p:sp>
      <p:grpSp>
        <p:nvGrpSpPr>
          <p:cNvPr id="175" name="组合 174"/>
          <p:cNvGrpSpPr/>
          <p:nvPr userDrawn="1"/>
        </p:nvGrpSpPr>
        <p:grpSpPr>
          <a:xfrm>
            <a:off x="-454736" y="-148526"/>
            <a:ext cx="13077883" cy="7155052"/>
            <a:chOff x="-273785" y="-144754"/>
            <a:chExt cx="13077883" cy="7155052"/>
          </a:xfrm>
        </p:grpSpPr>
        <p:grpSp>
          <p:nvGrpSpPr>
            <p:cNvPr id="176" name="组合 175"/>
            <p:cNvGrpSpPr/>
            <p:nvPr userDrawn="1"/>
          </p:nvGrpSpPr>
          <p:grpSpPr>
            <a:xfrm>
              <a:off x="1558759" y="-144754"/>
              <a:ext cx="9081151" cy="7155052"/>
              <a:chOff x="-6707" y="-13889"/>
              <a:chExt cx="9081150" cy="7155052"/>
            </a:xfrm>
            <a:solidFill>
              <a:schemeClr val="tx1">
                <a:alpha val="3000"/>
              </a:schemeClr>
            </a:solidFill>
          </p:grpSpPr>
          <p:sp>
            <p:nvSpPr>
              <p:cNvPr id="227" name="Freeform 5"/>
              <p:cNvSpPr>
                <a:spLocks noEditPoints="1"/>
              </p:cNvSpPr>
              <p:nvPr userDrawn="1"/>
            </p:nvSpPr>
            <p:spPr bwMode="auto">
              <a:xfrm rot="2767775">
                <a:off x="281416" y="201212"/>
                <a:ext cx="752475" cy="655637"/>
              </a:xfrm>
              <a:custGeom>
                <a:avLst/>
                <a:gdLst>
                  <a:gd name="T0" fmla="*/ 60 w 200"/>
                  <a:gd name="T1" fmla="*/ 106 h 174"/>
                  <a:gd name="T2" fmla="*/ 62 w 200"/>
                  <a:gd name="T3" fmla="*/ 114 h 174"/>
                  <a:gd name="T4" fmla="*/ 192 w 200"/>
                  <a:gd name="T5" fmla="*/ 126 h 174"/>
                  <a:gd name="T6" fmla="*/ 53 w 200"/>
                  <a:gd name="T7" fmla="*/ 98 h 174"/>
                  <a:gd name="T8" fmla="*/ 20 w 200"/>
                  <a:gd name="T9" fmla="*/ 16 h 174"/>
                  <a:gd name="T10" fmla="*/ 10 w 200"/>
                  <a:gd name="T11" fmla="*/ 0 h 174"/>
                  <a:gd name="T12" fmla="*/ 33 w 200"/>
                  <a:gd name="T13" fmla="*/ 8 h 174"/>
                  <a:gd name="T14" fmla="*/ 191 w 200"/>
                  <a:gd name="T15" fmla="*/ 28 h 174"/>
                  <a:gd name="T16" fmla="*/ 191 w 200"/>
                  <a:gd name="T17" fmla="*/ 39 h 174"/>
                  <a:gd name="T18" fmla="*/ 191 w 200"/>
                  <a:gd name="T19" fmla="*/ 36 h 174"/>
                  <a:gd name="T20" fmla="*/ 191 w 200"/>
                  <a:gd name="T21" fmla="*/ 41 h 174"/>
                  <a:gd name="T22" fmla="*/ 200 w 200"/>
                  <a:gd name="T23" fmla="*/ 39 h 174"/>
                  <a:gd name="T24" fmla="*/ 200 w 200"/>
                  <a:gd name="T25" fmla="*/ 91 h 174"/>
                  <a:gd name="T26" fmla="*/ 76 w 200"/>
                  <a:gd name="T27" fmla="*/ 98 h 174"/>
                  <a:gd name="T28" fmla="*/ 62 w 200"/>
                  <a:gd name="T29" fmla="*/ 98 h 174"/>
                  <a:gd name="T30" fmla="*/ 72 w 200"/>
                  <a:gd name="T31" fmla="*/ 73 h 174"/>
                  <a:gd name="T32" fmla="*/ 65 w 200"/>
                  <a:gd name="T33" fmla="*/ 31 h 174"/>
                  <a:gd name="T34" fmla="*/ 66 w 200"/>
                  <a:gd name="T35" fmla="*/ 41 h 174"/>
                  <a:gd name="T36" fmla="*/ 47 w 200"/>
                  <a:gd name="T37" fmla="*/ 47 h 174"/>
                  <a:gd name="T38" fmla="*/ 67 w 200"/>
                  <a:gd name="T39" fmla="*/ 47 h 174"/>
                  <a:gd name="T40" fmla="*/ 53 w 200"/>
                  <a:gd name="T41" fmla="*/ 67 h 174"/>
                  <a:gd name="T42" fmla="*/ 96 w 200"/>
                  <a:gd name="T43" fmla="*/ 32 h 174"/>
                  <a:gd name="T44" fmla="*/ 96 w 200"/>
                  <a:gd name="T45" fmla="*/ 41 h 174"/>
                  <a:gd name="T46" fmla="*/ 74 w 200"/>
                  <a:gd name="T47" fmla="*/ 47 h 174"/>
                  <a:gd name="T48" fmla="*/ 97 w 200"/>
                  <a:gd name="T49" fmla="*/ 47 h 174"/>
                  <a:gd name="T50" fmla="*/ 77 w 200"/>
                  <a:gd name="T51" fmla="*/ 67 h 174"/>
                  <a:gd name="T52" fmla="*/ 98 w 200"/>
                  <a:gd name="T53" fmla="*/ 73 h 174"/>
                  <a:gd name="T54" fmla="*/ 99 w 200"/>
                  <a:gd name="T55" fmla="*/ 79 h 174"/>
                  <a:gd name="T56" fmla="*/ 80 w 200"/>
                  <a:gd name="T57" fmla="*/ 85 h 174"/>
                  <a:gd name="T58" fmla="*/ 99 w 200"/>
                  <a:gd name="T59" fmla="*/ 85 h 174"/>
                  <a:gd name="T60" fmla="*/ 103 w 200"/>
                  <a:gd name="T61" fmla="*/ 41 h 174"/>
                  <a:gd name="T62" fmla="*/ 129 w 200"/>
                  <a:gd name="T63" fmla="*/ 47 h 174"/>
                  <a:gd name="T64" fmla="*/ 129 w 200"/>
                  <a:gd name="T65" fmla="*/ 54 h 174"/>
                  <a:gd name="T66" fmla="*/ 104 w 200"/>
                  <a:gd name="T67" fmla="*/ 60 h 174"/>
                  <a:gd name="T68" fmla="*/ 129 w 200"/>
                  <a:gd name="T69" fmla="*/ 60 h 174"/>
                  <a:gd name="T70" fmla="*/ 105 w 200"/>
                  <a:gd name="T71" fmla="*/ 79 h 174"/>
                  <a:gd name="T72" fmla="*/ 131 w 200"/>
                  <a:gd name="T73" fmla="*/ 85 h 174"/>
                  <a:gd name="T74" fmla="*/ 131 w 200"/>
                  <a:gd name="T75" fmla="*/ 96 h 174"/>
                  <a:gd name="T76" fmla="*/ 134 w 200"/>
                  <a:gd name="T77" fmla="*/ 34 h 174"/>
                  <a:gd name="T78" fmla="*/ 163 w 200"/>
                  <a:gd name="T79" fmla="*/ 35 h 174"/>
                  <a:gd name="T80" fmla="*/ 135 w 200"/>
                  <a:gd name="T81" fmla="*/ 54 h 174"/>
                  <a:gd name="T82" fmla="*/ 163 w 200"/>
                  <a:gd name="T83" fmla="*/ 60 h 174"/>
                  <a:gd name="T84" fmla="*/ 163 w 200"/>
                  <a:gd name="T85" fmla="*/ 67 h 174"/>
                  <a:gd name="T86" fmla="*/ 136 w 200"/>
                  <a:gd name="T87" fmla="*/ 73 h 174"/>
                  <a:gd name="T88" fmla="*/ 163 w 200"/>
                  <a:gd name="T89" fmla="*/ 73 h 174"/>
                  <a:gd name="T90" fmla="*/ 137 w 200"/>
                  <a:gd name="T91" fmla="*/ 96 h 174"/>
                  <a:gd name="T92" fmla="*/ 191 w 200"/>
                  <a:gd name="T93" fmla="*/ 47 h 174"/>
                  <a:gd name="T94" fmla="*/ 191 w 200"/>
                  <a:gd name="T95" fmla="*/ 54 h 174"/>
                  <a:gd name="T96" fmla="*/ 169 w 200"/>
                  <a:gd name="T97" fmla="*/ 60 h 174"/>
                  <a:gd name="T98" fmla="*/ 191 w 200"/>
                  <a:gd name="T99" fmla="*/ 60 h 174"/>
                  <a:gd name="T100" fmla="*/ 169 w 200"/>
                  <a:gd name="T101" fmla="*/ 79 h 174"/>
                  <a:gd name="T102" fmla="*/ 191 w 200"/>
                  <a:gd name="T103" fmla="*/ 85 h 174"/>
                  <a:gd name="T104" fmla="*/ 191 w 200"/>
                  <a:gd name="T105" fmla="*/ 95 h 174"/>
                  <a:gd name="T106" fmla="*/ 191 w 200"/>
                  <a:gd name="T107" fmla="*/ 85 h 174"/>
                  <a:gd name="T108" fmla="*/ 85 w 200"/>
                  <a:gd name="T109" fmla="*/ 174 h 174"/>
                  <a:gd name="T110" fmla="*/ 85 w 200"/>
                  <a:gd name="T111" fmla="*/ 163 h 174"/>
                  <a:gd name="T112" fmla="*/ 76 w 200"/>
                  <a:gd name="T113" fmla="*/ 153 h 174"/>
                  <a:gd name="T114" fmla="*/ 191 w 200"/>
                  <a:gd name="T115" fmla="*/ 153 h 174"/>
                  <a:gd name="T116" fmla="*/ 171 w 200"/>
                  <a:gd name="T117" fmla="*/ 133 h 174"/>
                  <a:gd name="T118" fmla="*/ 171 w 200"/>
                  <a:gd name="T119" fmla="*/ 14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174">
                    <a:moveTo>
                      <a:pt x="191" y="102"/>
                    </a:moveTo>
                    <a:cubicBezTo>
                      <a:pt x="191" y="102"/>
                      <a:pt x="191" y="102"/>
                      <a:pt x="191" y="102"/>
                    </a:cubicBezTo>
                    <a:cubicBezTo>
                      <a:pt x="60" y="106"/>
                      <a:pt x="60" y="106"/>
                      <a:pt x="60" y="106"/>
                    </a:cubicBezTo>
                    <a:cubicBezTo>
                      <a:pt x="60" y="106"/>
                      <a:pt x="60" y="106"/>
                      <a:pt x="60" y="106"/>
                    </a:cubicBezTo>
                    <a:cubicBezTo>
                      <a:pt x="54" y="106"/>
                      <a:pt x="53" y="114"/>
                      <a:pt x="61" y="114"/>
                    </a:cubicBezTo>
                    <a:cubicBezTo>
                      <a:pt x="61" y="114"/>
                      <a:pt x="61" y="114"/>
                      <a:pt x="62" y="114"/>
                    </a:cubicBezTo>
                    <a:cubicBezTo>
                      <a:pt x="192" y="114"/>
                      <a:pt x="192" y="114"/>
                      <a:pt x="192" y="114"/>
                    </a:cubicBezTo>
                    <a:cubicBezTo>
                      <a:pt x="195" y="114"/>
                      <a:pt x="197" y="116"/>
                      <a:pt x="197" y="118"/>
                    </a:cubicBezTo>
                    <a:cubicBezTo>
                      <a:pt x="197" y="121"/>
                      <a:pt x="195" y="126"/>
                      <a:pt x="192" y="126"/>
                    </a:cubicBezTo>
                    <a:cubicBezTo>
                      <a:pt x="62" y="126"/>
                      <a:pt x="62" y="126"/>
                      <a:pt x="62" y="126"/>
                    </a:cubicBezTo>
                    <a:cubicBezTo>
                      <a:pt x="61" y="126"/>
                      <a:pt x="61" y="126"/>
                      <a:pt x="61" y="126"/>
                    </a:cubicBezTo>
                    <a:cubicBezTo>
                      <a:pt x="40" y="126"/>
                      <a:pt x="42" y="98"/>
                      <a:pt x="53" y="98"/>
                    </a:cubicBezTo>
                    <a:cubicBezTo>
                      <a:pt x="53" y="98"/>
                      <a:pt x="53" y="98"/>
                      <a:pt x="54" y="98"/>
                    </a:cubicBezTo>
                    <a:cubicBezTo>
                      <a:pt x="29" y="16"/>
                      <a:pt x="29" y="16"/>
                      <a:pt x="29" y="16"/>
                    </a:cubicBezTo>
                    <a:cubicBezTo>
                      <a:pt x="20" y="16"/>
                      <a:pt x="20" y="16"/>
                      <a:pt x="20" y="16"/>
                    </a:cubicBezTo>
                    <a:cubicBezTo>
                      <a:pt x="18" y="19"/>
                      <a:pt x="15" y="22"/>
                      <a:pt x="10" y="22"/>
                    </a:cubicBezTo>
                    <a:cubicBezTo>
                      <a:pt x="4" y="22"/>
                      <a:pt x="0" y="17"/>
                      <a:pt x="0" y="11"/>
                    </a:cubicBezTo>
                    <a:cubicBezTo>
                      <a:pt x="0" y="5"/>
                      <a:pt x="4" y="0"/>
                      <a:pt x="10" y="0"/>
                    </a:cubicBezTo>
                    <a:cubicBezTo>
                      <a:pt x="15" y="0"/>
                      <a:pt x="19" y="4"/>
                      <a:pt x="20" y="8"/>
                    </a:cubicBezTo>
                    <a:cubicBezTo>
                      <a:pt x="33" y="8"/>
                      <a:pt x="33" y="8"/>
                      <a:pt x="33" y="8"/>
                    </a:cubicBezTo>
                    <a:cubicBezTo>
                      <a:pt x="33" y="8"/>
                      <a:pt x="33" y="8"/>
                      <a:pt x="33" y="8"/>
                    </a:cubicBezTo>
                    <a:cubicBezTo>
                      <a:pt x="35" y="8"/>
                      <a:pt x="35" y="8"/>
                      <a:pt x="35" y="8"/>
                    </a:cubicBezTo>
                    <a:cubicBezTo>
                      <a:pt x="40" y="22"/>
                      <a:pt x="40" y="22"/>
                      <a:pt x="40" y="22"/>
                    </a:cubicBezTo>
                    <a:cubicBezTo>
                      <a:pt x="191" y="28"/>
                      <a:pt x="191" y="28"/>
                      <a:pt x="191" y="28"/>
                    </a:cubicBezTo>
                    <a:cubicBezTo>
                      <a:pt x="191" y="28"/>
                      <a:pt x="191" y="28"/>
                      <a:pt x="191" y="28"/>
                    </a:cubicBezTo>
                    <a:cubicBezTo>
                      <a:pt x="191" y="28"/>
                      <a:pt x="200" y="29"/>
                      <a:pt x="200" y="39"/>
                    </a:cubicBezTo>
                    <a:cubicBezTo>
                      <a:pt x="191" y="39"/>
                      <a:pt x="191" y="39"/>
                      <a:pt x="191" y="39"/>
                    </a:cubicBezTo>
                    <a:cubicBezTo>
                      <a:pt x="191" y="39"/>
                      <a:pt x="191" y="39"/>
                      <a:pt x="191" y="39"/>
                    </a:cubicBezTo>
                    <a:cubicBezTo>
                      <a:pt x="191" y="36"/>
                      <a:pt x="191" y="36"/>
                      <a:pt x="191" y="36"/>
                    </a:cubicBezTo>
                    <a:cubicBezTo>
                      <a:pt x="191" y="36"/>
                      <a:pt x="191" y="36"/>
                      <a:pt x="191" y="36"/>
                    </a:cubicBezTo>
                    <a:cubicBezTo>
                      <a:pt x="169" y="35"/>
                      <a:pt x="169" y="35"/>
                      <a:pt x="169" y="35"/>
                    </a:cubicBezTo>
                    <a:cubicBezTo>
                      <a:pt x="169" y="41"/>
                      <a:pt x="169" y="41"/>
                      <a:pt x="169" y="41"/>
                    </a:cubicBezTo>
                    <a:cubicBezTo>
                      <a:pt x="191" y="41"/>
                      <a:pt x="191" y="41"/>
                      <a:pt x="191" y="41"/>
                    </a:cubicBezTo>
                    <a:cubicBezTo>
                      <a:pt x="191" y="39"/>
                      <a:pt x="191" y="39"/>
                      <a:pt x="191" y="39"/>
                    </a:cubicBezTo>
                    <a:cubicBezTo>
                      <a:pt x="191" y="39"/>
                      <a:pt x="199" y="39"/>
                      <a:pt x="200" y="39"/>
                    </a:cubicBezTo>
                    <a:cubicBezTo>
                      <a:pt x="200" y="39"/>
                      <a:pt x="200" y="39"/>
                      <a:pt x="200" y="39"/>
                    </a:cubicBezTo>
                    <a:cubicBezTo>
                      <a:pt x="200" y="39"/>
                      <a:pt x="200" y="39"/>
                      <a:pt x="200" y="39"/>
                    </a:cubicBezTo>
                    <a:cubicBezTo>
                      <a:pt x="200" y="91"/>
                      <a:pt x="200" y="91"/>
                      <a:pt x="200" y="91"/>
                    </a:cubicBezTo>
                    <a:cubicBezTo>
                      <a:pt x="200" y="91"/>
                      <a:pt x="200" y="91"/>
                      <a:pt x="200" y="91"/>
                    </a:cubicBezTo>
                    <a:cubicBezTo>
                      <a:pt x="200" y="102"/>
                      <a:pt x="191" y="102"/>
                      <a:pt x="191" y="102"/>
                    </a:cubicBezTo>
                    <a:close/>
                    <a:moveTo>
                      <a:pt x="62" y="98"/>
                    </a:moveTo>
                    <a:cubicBezTo>
                      <a:pt x="76" y="98"/>
                      <a:pt x="76" y="98"/>
                      <a:pt x="76" y="98"/>
                    </a:cubicBezTo>
                    <a:cubicBezTo>
                      <a:pt x="74" y="85"/>
                      <a:pt x="74" y="85"/>
                      <a:pt x="74" y="85"/>
                    </a:cubicBezTo>
                    <a:cubicBezTo>
                      <a:pt x="58" y="85"/>
                      <a:pt x="58" y="85"/>
                      <a:pt x="58" y="85"/>
                    </a:cubicBezTo>
                    <a:lnTo>
                      <a:pt x="62" y="98"/>
                    </a:lnTo>
                    <a:close/>
                    <a:moveTo>
                      <a:pt x="57" y="79"/>
                    </a:moveTo>
                    <a:cubicBezTo>
                      <a:pt x="73" y="79"/>
                      <a:pt x="73" y="79"/>
                      <a:pt x="73" y="79"/>
                    </a:cubicBezTo>
                    <a:cubicBezTo>
                      <a:pt x="72" y="73"/>
                      <a:pt x="72" y="73"/>
                      <a:pt x="72" y="73"/>
                    </a:cubicBezTo>
                    <a:cubicBezTo>
                      <a:pt x="54" y="73"/>
                      <a:pt x="54" y="73"/>
                      <a:pt x="54" y="73"/>
                    </a:cubicBezTo>
                    <a:lnTo>
                      <a:pt x="57" y="79"/>
                    </a:lnTo>
                    <a:close/>
                    <a:moveTo>
                      <a:pt x="65" y="31"/>
                    </a:moveTo>
                    <a:cubicBezTo>
                      <a:pt x="42" y="30"/>
                      <a:pt x="42" y="30"/>
                      <a:pt x="42" y="30"/>
                    </a:cubicBezTo>
                    <a:cubicBezTo>
                      <a:pt x="46" y="41"/>
                      <a:pt x="46" y="41"/>
                      <a:pt x="46" y="41"/>
                    </a:cubicBezTo>
                    <a:cubicBezTo>
                      <a:pt x="66" y="41"/>
                      <a:pt x="66" y="41"/>
                      <a:pt x="66" y="41"/>
                    </a:cubicBezTo>
                    <a:lnTo>
                      <a:pt x="65" y="31"/>
                    </a:lnTo>
                    <a:close/>
                    <a:moveTo>
                      <a:pt x="67" y="47"/>
                    </a:moveTo>
                    <a:cubicBezTo>
                      <a:pt x="47" y="47"/>
                      <a:pt x="47" y="47"/>
                      <a:pt x="47" y="47"/>
                    </a:cubicBezTo>
                    <a:cubicBezTo>
                      <a:pt x="49" y="54"/>
                      <a:pt x="49" y="54"/>
                      <a:pt x="49" y="54"/>
                    </a:cubicBezTo>
                    <a:cubicBezTo>
                      <a:pt x="68" y="54"/>
                      <a:pt x="68" y="54"/>
                      <a:pt x="68" y="54"/>
                    </a:cubicBezTo>
                    <a:lnTo>
                      <a:pt x="67" y="47"/>
                    </a:lnTo>
                    <a:close/>
                    <a:moveTo>
                      <a:pt x="69" y="60"/>
                    </a:moveTo>
                    <a:cubicBezTo>
                      <a:pt x="50" y="60"/>
                      <a:pt x="50" y="60"/>
                      <a:pt x="50" y="60"/>
                    </a:cubicBezTo>
                    <a:cubicBezTo>
                      <a:pt x="53" y="67"/>
                      <a:pt x="53" y="67"/>
                      <a:pt x="53" y="67"/>
                    </a:cubicBezTo>
                    <a:cubicBezTo>
                      <a:pt x="71" y="67"/>
                      <a:pt x="71" y="67"/>
                      <a:pt x="71" y="67"/>
                    </a:cubicBezTo>
                    <a:lnTo>
                      <a:pt x="69" y="60"/>
                    </a:lnTo>
                    <a:close/>
                    <a:moveTo>
                      <a:pt x="96" y="32"/>
                    </a:moveTo>
                    <a:cubicBezTo>
                      <a:pt x="71" y="31"/>
                      <a:pt x="71" y="31"/>
                      <a:pt x="71" y="31"/>
                    </a:cubicBezTo>
                    <a:cubicBezTo>
                      <a:pt x="73" y="41"/>
                      <a:pt x="73" y="41"/>
                      <a:pt x="73" y="41"/>
                    </a:cubicBezTo>
                    <a:cubicBezTo>
                      <a:pt x="96" y="41"/>
                      <a:pt x="96" y="41"/>
                      <a:pt x="96" y="41"/>
                    </a:cubicBezTo>
                    <a:lnTo>
                      <a:pt x="96" y="32"/>
                    </a:lnTo>
                    <a:close/>
                    <a:moveTo>
                      <a:pt x="97" y="47"/>
                    </a:moveTo>
                    <a:cubicBezTo>
                      <a:pt x="74" y="47"/>
                      <a:pt x="74" y="47"/>
                      <a:pt x="74" y="47"/>
                    </a:cubicBezTo>
                    <a:cubicBezTo>
                      <a:pt x="75" y="54"/>
                      <a:pt x="75" y="54"/>
                      <a:pt x="75" y="54"/>
                    </a:cubicBezTo>
                    <a:cubicBezTo>
                      <a:pt x="97" y="54"/>
                      <a:pt x="97" y="54"/>
                      <a:pt x="97" y="54"/>
                    </a:cubicBezTo>
                    <a:lnTo>
                      <a:pt x="97" y="47"/>
                    </a:lnTo>
                    <a:close/>
                    <a:moveTo>
                      <a:pt x="97" y="60"/>
                    </a:moveTo>
                    <a:cubicBezTo>
                      <a:pt x="76" y="60"/>
                      <a:pt x="76" y="60"/>
                      <a:pt x="76" y="60"/>
                    </a:cubicBezTo>
                    <a:cubicBezTo>
                      <a:pt x="77" y="67"/>
                      <a:pt x="77" y="67"/>
                      <a:pt x="77" y="67"/>
                    </a:cubicBezTo>
                    <a:cubicBezTo>
                      <a:pt x="98" y="67"/>
                      <a:pt x="98" y="67"/>
                      <a:pt x="98" y="67"/>
                    </a:cubicBezTo>
                    <a:lnTo>
                      <a:pt x="97" y="60"/>
                    </a:lnTo>
                    <a:close/>
                    <a:moveTo>
                      <a:pt x="98" y="73"/>
                    </a:moveTo>
                    <a:cubicBezTo>
                      <a:pt x="78" y="73"/>
                      <a:pt x="78" y="73"/>
                      <a:pt x="78" y="73"/>
                    </a:cubicBezTo>
                    <a:cubicBezTo>
                      <a:pt x="79" y="79"/>
                      <a:pt x="79" y="79"/>
                      <a:pt x="79" y="79"/>
                    </a:cubicBezTo>
                    <a:cubicBezTo>
                      <a:pt x="99" y="79"/>
                      <a:pt x="99" y="79"/>
                      <a:pt x="99" y="79"/>
                    </a:cubicBezTo>
                    <a:lnTo>
                      <a:pt x="98" y="73"/>
                    </a:lnTo>
                    <a:close/>
                    <a:moveTo>
                      <a:pt x="99" y="85"/>
                    </a:moveTo>
                    <a:cubicBezTo>
                      <a:pt x="80" y="85"/>
                      <a:pt x="80" y="85"/>
                      <a:pt x="80" y="85"/>
                    </a:cubicBezTo>
                    <a:cubicBezTo>
                      <a:pt x="82" y="98"/>
                      <a:pt x="82" y="98"/>
                      <a:pt x="82" y="98"/>
                    </a:cubicBezTo>
                    <a:cubicBezTo>
                      <a:pt x="99" y="97"/>
                      <a:pt x="99" y="97"/>
                      <a:pt x="99" y="97"/>
                    </a:cubicBezTo>
                    <a:lnTo>
                      <a:pt x="99" y="85"/>
                    </a:lnTo>
                    <a:close/>
                    <a:moveTo>
                      <a:pt x="128" y="33"/>
                    </a:moveTo>
                    <a:cubicBezTo>
                      <a:pt x="102" y="32"/>
                      <a:pt x="102" y="32"/>
                      <a:pt x="102" y="32"/>
                    </a:cubicBezTo>
                    <a:cubicBezTo>
                      <a:pt x="103" y="41"/>
                      <a:pt x="103" y="41"/>
                      <a:pt x="103" y="41"/>
                    </a:cubicBezTo>
                    <a:cubicBezTo>
                      <a:pt x="129" y="41"/>
                      <a:pt x="129" y="41"/>
                      <a:pt x="129" y="41"/>
                    </a:cubicBezTo>
                    <a:lnTo>
                      <a:pt x="128" y="33"/>
                    </a:lnTo>
                    <a:close/>
                    <a:moveTo>
                      <a:pt x="129" y="47"/>
                    </a:moveTo>
                    <a:cubicBezTo>
                      <a:pt x="103" y="47"/>
                      <a:pt x="103" y="47"/>
                      <a:pt x="103" y="47"/>
                    </a:cubicBezTo>
                    <a:cubicBezTo>
                      <a:pt x="103" y="54"/>
                      <a:pt x="103" y="54"/>
                      <a:pt x="103" y="54"/>
                    </a:cubicBezTo>
                    <a:cubicBezTo>
                      <a:pt x="129" y="54"/>
                      <a:pt x="129" y="54"/>
                      <a:pt x="129" y="54"/>
                    </a:cubicBezTo>
                    <a:lnTo>
                      <a:pt x="129" y="47"/>
                    </a:lnTo>
                    <a:close/>
                    <a:moveTo>
                      <a:pt x="129" y="60"/>
                    </a:moveTo>
                    <a:cubicBezTo>
                      <a:pt x="104" y="60"/>
                      <a:pt x="104" y="60"/>
                      <a:pt x="104" y="60"/>
                    </a:cubicBezTo>
                    <a:cubicBezTo>
                      <a:pt x="104" y="67"/>
                      <a:pt x="104" y="67"/>
                      <a:pt x="104" y="67"/>
                    </a:cubicBezTo>
                    <a:cubicBezTo>
                      <a:pt x="130" y="67"/>
                      <a:pt x="130" y="67"/>
                      <a:pt x="130" y="67"/>
                    </a:cubicBezTo>
                    <a:lnTo>
                      <a:pt x="129" y="60"/>
                    </a:lnTo>
                    <a:close/>
                    <a:moveTo>
                      <a:pt x="130" y="73"/>
                    </a:moveTo>
                    <a:cubicBezTo>
                      <a:pt x="104" y="73"/>
                      <a:pt x="104" y="73"/>
                      <a:pt x="104" y="73"/>
                    </a:cubicBezTo>
                    <a:cubicBezTo>
                      <a:pt x="105" y="79"/>
                      <a:pt x="105" y="79"/>
                      <a:pt x="105" y="79"/>
                    </a:cubicBezTo>
                    <a:cubicBezTo>
                      <a:pt x="130" y="79"/>
                      <a:pt x="130" y="79"/>
                      <a:pt x="130" y="79"/>
                    </a:cubicBezTo>
                    <a:lnTo>
                      <a:pt x="130" y="73"/>
                    </a:lnTo>
                    <a:close/>
                    <a:moveTo>
                      <a:pt x="131" y="85"/>
                    </a:moveTo>
                    <a:cubicBezTo>
                      <a:pt x="105" y="85"/>
                      <a:pt x="105" y="85"/>
                      <a:pt x="105" y="85"/>
                    </a:cubicBezTo>
                    <a:cubicBezTo>
                      <a:pt x="106" y="97"/>
                      <a:pt x="106" y="97"/>
                      <a:pt x="106" y="97"/>
                    </a:cubicBezTo>
                    <a:cubicBezTo>
                      <a:pt x="131" y="96"/>
                      <a:pt x="131" y="96"/>
                      <a:pt x="131" y="96"/>
                    </a:cubicBezTo>
                    <a:lnTo>
                      <a:pt x="131" y="85"/>
                    </a:lnTo>
                    <a:close/>
                    <a:moveTo>
                      <a:pt x="163" y="35"/>
                    </a:moveTo>
                    <a:cubicBezTo>
                      <a:pt x="134" y="34"/>
                      <a:pt x="134" y="34"/>
                      <a:pt x="134" y="34"/>
                    </a:cubicBezTo>
                    <a:cubicBezTo>
                      <a:pt x="135" y="41"/>
                      <a:pt x="135" y="41"/>
                      <a:pt x="135" y="41"/>
                    </a:cubicBezTo>
                    <a:cubicBezTo>
                      <a:pt x="163" y="41"/>
                      <a:pt x="163" y="41"/>
                      <a:pt x="163" y="41"/>
                    </a:cubicBezTo>
                    <a:lnTo>
                      <a:pt x="163" y="35"/>
                    </a:lnTo>
                    <a:close/>
                    <a:moveTo>
                      <a:pt x="163" y="47"/>
                    </a:moveTo>
                    <a:cubicBezTo>
                      <a:pt x="135" y="47"/>
                      <a:pt x="135" y="47"/>
                      <a:pt x="135" y="47"/>
                    </a:cubicBezTo>
                    <a:cubicBezTo>
                      <a:pt x="135" y="54"/>
                      <a:pt x="135" y="54"/>
                      <a:pt x="135" y="54"/>
                    </a:cubicBezTo>
                    <a:cubicBezTo>
                      <a:pt x="163" y="54"/>
                      <a:pt x="163" y="54"/>
                      <a:pt x="163" y="54"/>
                    </a:cubicBezTo>
                    <a:lnTo>
                      <a:pt x="163" y="47"/>
                    </a:lnTo>
                    <a:close/>
                    <a:moveTo>
                      <a:pt x="163" y="60"/>
                    </a:moveTo>
                    <a:cubicBezTo>
                      <a:pt x="136" y="60"/>
                      <a:pt x="136" y="60"/>
                      <a:pt x="136" y="60"/>
                    </a:cubicBezTo>
                    <a:cubicBezTo>
                      <a:pt x="136" y="67"/>
                      <a:pt x="136" y="67"/>
                      <a:pt x="136" y="67"/>
                    </a:cubicBezTo>
                    <a:cubicBezTo>
                      <a:pt x="163" y="67"/>
                      <a:pt x="163" y="67"/>
                      <a:pt x="163" y="67"/>
                    </a:cubicBezTo>
                    <a:lnTo>
                      <a:pt x="163" y="60"/>
                    </a:lnTo>
                    <a:close/>
                    <a:moveTo>
                      <a:pt x="163" y="73"/>
                    </a:moveTo>
                    <a:cubicBezTo>
                      <a:pt x="136" y="73"/>
                      <a:pt x="136" y="73"/>
                      <a:pt x="136" y="73"/>
                    </a:cubicBezTo>
                    <a:cubicBezTo>
                      <a:pt x="137" y="79"/>
                      <a:pt x="137" y="79"/>
                      <a:pt x="137" y="79"/>
                    </a:cubicBezTo>
                    <a:cubicBezTo>
                      <a:pt x="163" y="79"/>
                      <a:pt x="163" y="79"/>
                      <a:pt x="163" y="79"/>
                    </a:cubicBezTo>
                    <a:lnTo>
                      <a:pt x="163" y="73"/>
                    </a:lnTo>
                    <a:close/>
                    <a:moveTo>
                      <a:pt x="163" y="85"/>
                    </a:moveTo>
                    <a:cubicBezTo>
                      <a:pt x="137" y="85"/>
                      <a:pt x="137" y="85"/>
                      <a:pt x="137" y="85"/>
                    </a:cubicBezTo>
                    <a:cubicBezTo>
                      <a:pt x="137" y="96"/>
                      <a:pt x="137" y="96"/>
                      <a:pt x="137" y="96"/>
                    </a:cubicBezTo>
                    <a:cubicBezTo>
                      <a:pt x="163" y="96"/>
                      <a:pt x="163" y="96"/>
                      <a:pt x="163" y="96"/>
                    </a:cubicBezTo>
                    <a:lnTo>
                      <a:pt x="163" y="85"/>
                    </a:lnTo>
                    <a:close/>
                    <a:moveTo>
                      <a:pt x="191" y="47"/>
                    </a:moveTo>
                    <a:cubicBezTo>
                      <a:pt x="169" y="47"/>
                      <a:pt x="169" y="47"/>
                      <a:pt x="169" y="47"/>
                    </a:cubicBezTo>
                    <a:cubicBezTo>
                      <a:pt x="169" y="54"/>
                      <a:pt x="169" y="54"/>
                      <a:pt x="169" y="54"/>
                    </a:cubicBezTo>
                    <a:cubicBezTo>
                      <a:pt x="191" y="54"/>
                      <a:pt x="191" y="54"/>
                      <a:pt x="191" y="54"/>
                    </a:cubicBezTo>
                    <a:lnTo>
                      <a:pt x="191" y="47"/>
                    </a:lnTo>
                    <a:close/>
                    <a:moveTo>
                      <a:pt x="191" y="60"/>
                    </a:moveTo>
                    <a:cubicBezTo>
                      <a:pt x="169" y="60"/>
                      <a:pt x="169" y="60"/>
                      <a:pt x="169" y="60"/>
                    </a:cubicBezTo>
                    <a:cubicBezTo>
                      <a:pt x="169" y="67"/>
                      <a:pt x="169" y="67"/>
                      <a:pt x="169" y="67"/>
                    </a:cubicBezTo>
                    <a:cubicBezTo>
                      <a:pt x="191" y="67"/>
                      <a:pt x="191" y="67"/>
                      <a:pt x="191" y="67"/>
                    </a:cubicBezTo>
                    <a:lnTo>
                      <a:pt x="191" y="60"/>
                    </a:lnTo>
                    <a:close/>
                    <a:moveTo>
                      <a:pt x="191" y="73"/>
                    </a:moveTo>
                    <a:cubicBezTo>
                      <a:pt x="169" y="73"/>
                      <a:pt x="169" y="73"/>
                      <a:pt x="169" y="73"/>
                    </a:cubicBezTo>
                    <a:cubicBezTo>
                      <a:pt x="169" y="79"/>
                      <a:pt x="169" y="79"/>
                      <a:pt x="169" y="79"/>
                    </a:cubicBezTo>
                    <a:cubicBezTo>
                      <a:pt x="191" y="79"/>
                      <a:pt x="191" y="79"/>
                      <a:pt x="191" y="79"/>
                    </a:cubicBezTo>
                    <a:lnTo>
                      <a:pt x="191" y="73"/>
                    </a:lnTo>
                    <a:close/>
                    <a:moveTo>
                      <a:pt x="191" y="85"/>
                    </a:moveTo>
                    <a:cubicBezTo>
                      <a:pt x="169" y="85"/>
                      <a:pt x="169" y="85"/>
                      <a:pt x="169" y="85"/>
                    </a:cubicBezTo>
                    <a:cubicBezTo>
                      <a:pt x="169" y="95"/>
                      <a:pt x="169" y="95"/>
                      <a:pt x="169" y="95"/>
                    </a:cubicBezTo>
                    <a:cubicBezTo>
                      <a:pt x="191" y="95"/>
                      <a:pt x="191" y="95"/>
                      <a:pt x="191" y="95"/>
                    </a:cubicBezTo>
                    <a:cubicBezTo>
                      <a:pt x="191" y="95"/>
                      <a:pt x="191" y="95"/>
                      <a:pt x="191" y="95"/>
                    </a:cubicBezTo>
                    <a:cubicBezTo>
                      <a:pt x="191" y="91"/>
                      <a:pt x="191" y="91"/>
                      <a:pt x="191" y="91"/>
                    </a:cubicBezTo>
                    <a:lnTo>
                      <a:pt x="191" y="85"/>
                    </a:lnTo>
                    <a:close/>
                    <a:moveTo>
                      <a:pt x="85" y="133"/>
                    </a:moveTo>
                    <a:cubicBezTo>
                      <a:pt x="97" y="133"/>
                      <a:pt x="106" y="142"/>
                      <a:pt x="106" y="153"/>
                    </a:cubicBezTo>
                    <a:cubicBezTo>
                      <a:pt x="106" y="164"/>
                      <a:pt x="97" y="174"/>
                      <a:pt x="85" y="174"/>
                    </a:cubicBezTo>
                    <a:cubicBezTo>
                      <a:pt x="74" y="174"/>
                      <a:pt x="65" y="164"/>
                      <a:pt x="65" y="153"/>
                    </a:cubicBezTo>
                    <a:cubicBezTo>
                      <a:pt x="65" y="142"/>
                      <a:pt x="74" y="133"/>
                      <a:pt x="85" y="133"/>
                    </a:cubicBezTo>
                    <a:close/>
                    <a:moveTo>
                      <a:pt x="85" y="163"/>
                    </a:moveTo>
                    <a:cubicBezTo>
                      <a:pt x="90" y="163"/>
                      <a:pt x="95" y="158"/>
                      <a:pt x="95" y="153"/>
                    </a:cubicBezTo>
                    <a:cubicBezTo>
                      <a:pt x="95" y="148"/>
                      <a:pt x="90" y="144"/>
                      <a:pt x="85" y="144"/>
                    </a:cubicBezTo>
                    <a:cubicBezTo>
                      <a:pt x="80" y="144"/>
                      <a:pt x="76" y="148"/>
                      <a:pt x="76" y="153"/>
                    </a:cubicBezTo>
                    <a:cubicBezTo>
                      <a:pt x="76" y="158"/>
                      <a:pt x="80" y="163"/>
                      <a:pt x="85" y="163"/>
                    </a:cubicBezTo>
                    <a:close/>
                    <a:moveTo>
                      <a:pt x="171" y="133"/>
                    </a:moveTo>
                    <a:cubicBezTo>
                      <a:pt x="182" y="133"/>
                      <a:pt x="191" y="142"/>
                      <a:pt x="191" y="153"/>
                    </a:cubicBezTo>
                    <a:cubicBezTo>
                      <a:pt x="191" y="164"/>
                      <a:pt x="182" y="174"/>
                      <a:pt x="171" y="174"/>
                    </a:cubicBezTo>
                    <a:cubicBezTo>
                      <a:pt x="159" y="174"/>
                      <a:pt x="150" y="164"/>
                      <a:pt x="150" y="153"/>
                    </a:cubicBezTo>
                    <a:cubicBezTo>
                      <a:pt x="150" y="142"/>
                      <a:pt x="159" y="133"/>
                      <a:pt x="171" y="133"/>
                    </a:cubicBezTo>
                    <a:close/>
                    <a:moveTo>
                      <a:pt x="171" y="163"/>
                    </a:moveTo>
                    <a:cubicBezTo>
                      <a:pt x="176" y="163"/>
                      <a:pt x="180" y="158"/>
                      <a:pt x="180" y="153"/>
                    </a:cubicBezTo>
                    <a:cubicBezTo>
                      <a:pt x="180" y="148"/>
                      <a:pt x="176" y="144"/>
                      <a:pt x="171" y="144"/>
                    </a:cubicBezTo>
                    <a:cubicBezTo>
                      <a:pt x="165" y="144"/>
                      <a:pt x="161" y="148"/>
                      <a:pt x="161" y="153"/>
                    </a:cubicBezTo>
                    <a:cubicBezTo>
                      <a:pt x="161" y="158"/>
                      <a:pt x="165" y="163"/>
                      <a:pt x="171" y="16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8" name="Freeform 6"/>
              <p:cNvSpPr>
                <a:spLocks noEditPoints="1"/>
              </p:cNvSpPr>
              <p:nvPr userDrawn="1"/>
            </p:nvSpPr>
            <p:spPr bwMode="auto">
              <a:xfrm rot="5145695">
                <a:off x="1164150" y="620258"/>
                <a:ext cx="739775" cy="606425"/>
              </a:xfrm>
              <a:custGeom>
                <a:avLst/>
                <a:gdLst>
                  <a:gd name="T0" fmla="*/ 186 w 197"/>
                  <a:gd name="T1" fmla="*/ 92 h 161"/>
                  <a:gd name="T2" fmla="*/ 185 w 197"/>
                  <a:gd name="T3" fmla="*/ 98 h 161"/>
                  <a:gd name="T4" fmla="*/ 173 w 197"/>
                  <a:gd name="T5" fmla="*/ 141 h 161"/>
                  <a:gd name="T6" fmla="*/ 144 w 197"/>
                  <a:gd name="T7" fmla="*/ 161 h 161"/>
                  <a:gd name="T8" fmla="*/ 55 w 197"/>
                  <a:gd name="T9" fmla="*/ 161 h 161"/>
                  <a:gd name="T10" fmla="*/ 26 w 197"/>
                  <a:gd name="T11" fmla="*/ 141 h 161"/>
                  <a:gd name="T12" fmla="*/ 15 w 197"/>
                  <a:gd name="T13" fmla="*/ 98 h 161"/>
                  <a:gd name="T14" fmla="*/ 14 w 197"/>
                  <a:gd name="T15" fmla="*/ 93 h 161"/>
                  <a:gd name="T16" fmla="*/ 0 w 197"/>
                  <a:gd name="T17" fmla="*/ 76 h 161"/>
                  <a:gd name="T18" fmla="*/ 16 w 197"/>
                  <a:gd name="T19" fmla="*/ 61 h 161"/>
                  <a:gd name="T20" fmla="*/ 38 w 197"/>
                  <a:gd name="T21" fmla="*/ 61 h 161"/>
                  <a:gd name="T22" fmla="*/ 38 w 197"/>
                  <a:gd name="T23" fmla="*/ 60 h 161"/>
                  <a:gd name="T24" fmla="*/ 68 w 197"/>
                  <a:gd name="T25" fmla="*/ 7 h 161"/>
                  <a:gd name="T26" fmla="*/ 83 w 197"/>
                  <a:gd name="T27" fmla="*/ 3 h 161"/>
                  <a:gd name="T28" fmla="*/ 87 w 197"/>
                  <a:gd name="T29" fmla="*/ 17 h 161"/>
                  <a:gd name="T30" fmla="*/ 63 w 197"/>
                  <a:gd name="T31" fmla="*/ 61 h 161"/>
                  <a:gd name="T32" fmla="*/ 132 w 197"/>
                  <a:gd name="T33" fmla="*/ 61 h 161"/>
                  <a:gd name="T34" fmla="*/ 108 w 197"/>
                  <a:gd name="T35" fmla="*/ 17 h 161"/>
                  <a:gd name="T36" fmla="*/ 112 w 197"/>
                  <a:gd name="T37" fmla="*/ 3 h 161"/>
                  <a:gd name="T38" fmla="*/ 126 w 197"/>
                  <a:gd name="T39" fmla="*/ 7 h 161"/>
                  <a:gd name="T40" fmla="*/ 156 w 197"/>
                  <a:gd name="T41" fmla="*/ 60 h 161"/>
                  <a:gd name="T42" fmla="*/ 157 w 197"/>
                  <a:gd name="T43" fmla="*/ 61 h 161"/>
                  <a:gd name="T44" fmla="*/ 181 w 197"/>
                  <a:gd name="T45" fmla="*/ 61 h 161"/>
                  <a:gd name="T46" fmla="*/ 197 w 197"/>
                  <a:gd name="T47" fmla="*/ 76 h 161"/>
                  <a:gd name="T48" fmla="*/ 186 w 197"/>
                  <a:gd name="T49" fmla="*/ 92 h 161"/>
                  <a:gd name="T50" fmla="*/ 69 w 197"/>
                  <a:gd name="T51" fmla="*/ 133 h 161"/>
                  <a:gd name="T52" fmla="*/ 60 w 197"/>
                  <a:gd name="T53" fmla="*/ 98 h 161"/>
                  <a:gd name="T54" fmla="*/ 49 w 197"/>
                  <a:gd name="T55" fmla="*/ 92 h 161"/>
                  <a:gd name="T56" fmla="*/ 43 w 197"/>
                  <a:gd name="T57" fmla="*/ 102 h 161"/>
                  <a:gd name="T58" fmla="*/ 53 w 197"/>
                  <a:gd name="T59" fmla="*/ 137 h 161"/>
                  <a:gd name="T60" fmla="*/ 63 w 197"/>
                  <a:gd name="T61" fmla="*/ 143 h 161"/>
                  <a:gd name="T62" fmla="*/ 69 w 197"/>
                  <a:gd name="T63" fmla="*/ 133 h 161"/>
                  <a:gd name="T64" fmla="*/ 107 w 197"/>
                  <a:gd name="T65" fmla="*/ 99 h 161"/>
                  <a:gd name="T66" fmla="*/ 99 w 197"/>
                  <a:gd name="T67" fmla="*/ 91 h 161"/>
                  <a:gd name="T68" fmla="*/ 90 w 197"/>
                  <a:gd name="T69" fmla="*/ 99 h 161"/>
                  <a:gd name="T70" fmla="*/ 90 w 197"/>
                  <a:gd name="T71" fmla="*/ 135 h 161"/>
                  <a:gd name="T72" fmla="*/ 99 w 197"/>
                  <a:gd name="T73" fmla="*/ 143 h 161"/>
                  <a:gd name="T74" fmla="*/ 107 w 197"/>
                  <a:gd name="T75" fmla="*/ 135 h 161"/>
                  <a:gd name="T76" fmla="*/ 107 w 197"/>
                  <a:gd name="T77" fmla="*/ 99 h 161"/>
                  <a:gd name="T78" fmla="*/ 135 w 197"/>
                  <a:gd name="T79" fmla="*/ 143 h 161"/>
                  <a:gd name="T80" fmla="*/ 145 w 197"/>
                  <a:gd name="T81" fmla="*/ 137 h 161"/>
                  <a:gd name="T82" fmla="*/ 155 w 197"/>
                  <a:gd name="T83" fmla="*/ 102 h 161"/>
                  <a:gd name="T84" fmla="*/ 149 w 197"/>
                  <a:gd name="T85" fmla="*/ 92 h 161"/>
                  <a:gd name="T86" fmla="*/ 138 w 197"/>
                  <a:gd name="T87" fmla="*/ 98 h 161"/>
                  <a:gd name="T88" fmla="*/ 128 w 197"/>
                  <a:gd name="T89" fmla="*/ 133 h 161"/>
                  <a:gd name="T90" fmla="*/ 135 w 197"/>
                  <a:gd name="T91"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61">
                    <a:moveTo>
                      <a:pt x="186" y="92"/>
                    </a:moveTo>
                    <a:cubicBezTo>
                      <a:pt x="186" y="94"/>
                      <a:pt x="186" y="96"/>
                      <a:pt x="185" y="98"/>
                    </a:cubicBezTo>
                    <a:cubicBezTo>
                      <a:pt x="173" y="141"/>
                      <a:pt x="173" y="141"/>
                      <a:pt x="173" y="141"/>
                    </a:cubicBezTo>
                    <a:cubicBezTo>
                      <a:pt x="170" y="153"/>
                      <a:pt x="157" y="161"/>
                      <a:pt x="144" y="161"/>
                    </a:cubicBezTo>
                    <a:cubicBezTo>
                      <a:pt x="55" y="161"/>
                      <a:pt x="55" y="161"/>
                      <a:pt x="55" y="161"/>
                    </a:cubicBezTo>
                    <a:cubicBezTo>
                      <a:pt x="42" y="161"/>
                      <a:pt x="29" y="153"/>
                      <a:pt x="26" y="141"/>
                    </a:cubicBezTo>
                    <a:cubicBezTo>
                      <a:pt x="15" y="98"/>
                      <a:pt x="15" y="98"/>
                      <a:pt x="15" y="98"/>
                    </a:cubicBezTo>
                    <a:cubicBezTo>
                      <a:pt x="14" y="96"/>
                      <a:pt x="14" y="95"/>
                      <a:pt x="14" y="93"/>
                    </a:cubicBezTo>
                    <a:cubicBezTo>
                      <a:pt x="6" y="92"/>
                      <a:pt x="0" y="85"/>
                      <a:pt x="0" y="76"/>
                    </a:cubicBezTo>
                    <a:cubicBezTo>
                      <a:pt x="0" y="67"/>
                      <a:pt x="8" y="61"/>
                      <a:pt x="16" y="61"/>
                    </a:cubicBezTo>
                    <a:cubicBezTo>
                      <a:pt x="38" y="61"/>
                      <a:pt x="38" y="61"/>
                      <a:pt x="38" y="61"/>
                    </a:cubicBezTo>
                    <a:cubicBezTo>
                      <a:pt x="38" y="61"/>
                      <a:pt x="38" y="61"/>
                      <a:pt x="38" y="60"/>
                    </a:cubicBezTo>
                    <a:cubicBezTo>
                      <a:pt x="68" y="7"/>
                      <a:pt x="68" y="7"/>
                      <a:pt x="68" y="7"/>
                    </a:cubicBezTo>
                    <a:cubicBezTo>
                      <a:pt x="71" y="2"/>
                      <a:pt x="78" y="0"/>
                      <a:pt x="83" y="3"/>
                    </a:cubicBezTo>
                    <a:cubicBezTo>
                      <a:pt x="88" y="6"/>
                      <a:pt x="90" y="12"/>
                      <a:pt x="87" y="17"/>
                    </a:cubicBezTo>
                    <a:cubicBezTo>
                      <a:pt x="63" y="61"/>
                      <a:pt x="63" y="61"/>
                      <a:pt x="63" y="61"/>
                    </a:cubicBezTo>
                    <a:cubicBezTo>
                      <a:pt x="132" y="61"/>
                      <a:pt x="132" y="61"/>
                      <a:pt x="132" y="61"/>
                    </a:cubicBezTo>
                    <a:cubicBezTo>
                      <a:pt x="108" y="17"/>
                      <a:pt x="108" y="17"/>
                      <a:pt x="108" y="17"/>
                    </a:cubicBezTo>
                    <a:cubicBezTo>
                      <a:pt x="105" y="12"/>
                      <a:pt x="107" y="6"/>
                      <a:pt x="112" y="3"/>
                    </a:cubicBezTo>
                    <a:cubicBezTo>
                      <a:pt x="117" y="0"/>
                      <a:pt x="123" y="2"/>
                      <a:pt x="126" y="7"/>
                    </a:cubicBezTo>
                    <a:cubicBezTo>
                      <a:pt x="156" y="60"/>
                      <a:pt x="156" y="60"/>
                      <a:pt x="156" y="60"/>
                    </a:cubicBezTo>
                    <a:cubicBezTo>
                      <a:pt x="156" y="61"/>
                      <a:pt x="156" y="61"/>
                      <a:pt x="157" y="61"/>
                    </a:cubicBezTo>
                    <a:cubicBezTo>
                      <a:pt x="181" y="61"/>
                      <a:pt x="181" y="61"/>
                      <a:pt x="181" y="61"/>
                    </a:cubicBezTo>
                    <a:cubicBezTo>
                      <a:pt x="190" y="61"/>
                      <a:pt x="197" y="67"/>
                      <a:pt x="197" y="76"/>
                    </a:cubicBezTo>
                    <a:cubicBezTo>
                      <a:pt x="197" y="84"/>
                      <a:pt x="192" y="90"/>
                      <a:pt x="186" y="92"/>
                    </a:cubicBezTo>
                    <a:close/>
                    <a:moveTo>
                      <a:pt x="69" y="133"/>
                    </a:moveTo>
                    <a:cubicBezTo>
                      <a:pt x="60" y="98"/>
                      <a:pt x="60" y="98"/>
                      <a:pt x="60" y="98"/>
                    </a:cubicBezTo>
                    <a:cubicBezTo>
                      <a:pt x="58" y="94"/>
                      <a:pt x="54" y="91"/>
                      <a:pt x="49" y="92"/>
                    </a:cubicBezTo>
                    <a:cubicBezTo>
                      <a:pt x="44" y="93"/>
                      <a:pt x="42" y="98"/>
                      <a:pt x="43" y="102"/>
                    </a:cubicBezTo>
                    <a:cubicBezTo>
                      <a:pt x="53" y="137"/>
                      <a:pt x="53" y="137"/>
                      <a:pt x="53" y="137"/>
                    </a:cubicBezTo>
                    <a:cubicBezTo>
                      <a:pt x="54" y="141"/>
                      <a:pt x="59" y="144"/>
                      <a:pt x="63" y="143"/>
                    </a:cubicBezTo>
                    <a:cubicBezTo>
                      <a:pt x="68" y="141"/>
                      <a:pt x="71" y="137"/>
                      <a:pt x="69" y="133"/>
                    </a:cubicBezTo>
                    <a:close/>
                    <a:moveTo>
                      <a:pt x="107" y="99"/>
                    </a:moveTo>
                    <a:cubicBezTo>
                      <a:pt x="107" y="95"/>
                      <a:pt x="103" y="91"/>
                      <a:pt x="99" y="91"/>
                    </a:cubicBezTo>
                    <a:cubicBezTo>
                      <a:pt x="94" y="91"/>
                      <a:pt x="90" y="95"/>
                      <a:pt x="90" y="99"/>
                    </a:cubicBezTo>
                    <a:cubicBezTo>
                      <a:pt x="90" y="135"/>
                      <a:pt x="90" y="135"/>
                      <a:pt x="90" y="135"/>
                    </a:cubicBezTo>
                    <a:cubicBezTo>
                      <a:pt x="90" y="140"/>
                      <a:pt x="94" y="143"/>
                      <a:pt x="99" y="143"/>
                    </a:cubicBezTo>
                    <a:cubicBezTo>
                      <a:pt x="103" y="143"/>
                      <a:pt x="107" y="140"/>
                      <a:pt x="107" y="135"/>
                    </a:cubicBezTo>
                    <a:lnTo>
                      <a:pt x="107" y="99"/>
                    </a:lnTo>
                    <a:close/>
                    <a:moveTo>
                      <a:pt x="135" y="143"/>
                    </a:moveTo>
                    <a:cubicBezTo>
                      <a:pt x="139" y="144"/>
                      <a:pt x="144" y="141"/>
                      <a:pt x="145" y="137"/>
                    </a:cubicBezTo>
                    <a:cubicBezTo>
                      <a:pt x="155" y="102"/>
                      <a:pt x="155" y="102"/>
                      <a:pt x="155" y="102"/>
                    </a:cubicBezTo>
                    <a:cubicBezTo>
                      <a:pt x="156" y="98"/>
                      <a:pt x="154" y="93"/>
                      <a:pt x="149" y="92"/>
                    </a:cubicBezTo>
                    <a:cubicBezTo>
                      <a:pt x="144" y="91"/>
                      <a:pt x="140" y="94"/>
                      <a:pt x="138" y="98"/>
                    </a:cubicBezTo>
                    <a:cubicBezTo>
                      <a:pt x="128" y="133"/>
                      <a:pt x="128" y="133"/>
                      <a:pt x="128" y="133"/>
                    </a:cubicBezTo>
                    <a:cubicBezTo>
                      <a:pt x="127" y="137"/>
                      <a:pt x="130" y="141"/>
                      <a:pt x="135"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9" name="Freeform 7"/>
              <p:cNvSpPr>
                <a:spLocks noEditPoints="1"/>
              </p:cNvSpPr>
              <p:nvPr userDrawn="1"/>
            </p:nvSpPr>
            <p:spPr bwMode="auto">
              <a:xfrm rot="20058153">
                <a:off x="211755" y="2353941"/>
                <a:ext cx="687388" cy="722312"/>
              </a:xfrm>
              <a:custGeom>
                <a:avLst/>
                <a:gdLst>
                  <a:gd name="T0" fmla="*/ 164 w 183"/>
                  <a:gd name="T1" fmla="*/ 192 h 192"/>
                  <a:gd name="T2" fmla="*/ 19 w 183"/>
                  <a:gd name="T3" fmla="*/ 192 h 192"/>
                  <a:gd name="T4" fmla="*/ 2 w 183"/>
                  <a:gd name="T5" fmla="*/ 170 h 192"/>
                  <a:gd name="T6" fmla="*/ 18 w 183"/>
                  <a:gd name="T7" fmla="*/ 58 h 192"/>
                  <a:gd name="T8" fmla="*/ 36 w 183"/>
                  <a:gd name="T9" fmla="*/ 44 h 192"/>
                  <a:gd name="T10" fmla="*/ 45 w 183"/>
                  <a:gd name="T11" fmla="*/ 44 h 192"/>
                  <a:gd name="T12" fmla="*/ 91 w 183"/>
                  <a:gd name="T13" fmla="*/ 0 h 192"/>
                  <a:gd name="T14" fmla="*/ 137 w 183"/>
                  <a:gd name="T15" fmla="*/ 44 h 192"/>
                  <a:gd name="T16" fmla="*/ 147 w 183"/>
                  <a:gd name="T17" fmla="*/ 44 h 192"/>
                  <a:gd name="T18" fmla="*/ 165 w 183"/>
                  <a:gd name="T19" fmla="*/ 58 h 192"/>
                  <a:gd name="T20" fmla="*/ 181 w 183"/>
                  <a:gd name="T21" fmla="*/ 170 h 192"/>
                  <a:gd name="T22" fmla="*/ 164 w 183"/>
                  <a:gd name="T23" fmla="*/ 192 h 192"/>
                  <a:gd name="T24" fmla="*/ 39 w 183"/>
                  <a:gd name="T25" fmla="*/ 76 h 192"/>
                  <a:gd name="T26" fmla="*/ 50 w 183"/>
                  <a:gd name="T27" fmla="*/ 88 h 192"/>
                  <a:gd name="T28" fmla="*/ 61 w 183"/>
                  <a:gd name="T29" fmla="*/ 76 h 192"/>
                  <a:gd name="T30" fmla="*/ 50 w 183"/>
                  <a:gd name="T31" fmla="*/ 65 h 192"/>
                  <a:gd name="T32" fmla="*/ 39 w 183"/>
                  <a:gd name="T33" fmla="*/ 76 h 192"/>
                  <a:gd name="T34" fmla="*/ 91 w 183"/>
                  <a:gd name="T35" fmla="*/ 8 h 192"/>
                  <a:gd name="T36" fmla="*/ 52 w 183"/>
                  <a:gd name="T37" fmla="*/ 44 h 192"/>
                  <a:gd name="T38" fmla="*/ 130 w 183"/>
                  <a:gd name="T39" fmla="*/ 44 h 192"/>
                  <a:gd name="T40" fmla="*/ 91 w 183"/>
                  <a:gd name="T41" fmla="*/ 8 h 192"/>
                  <a:gd name="T42" fmla="*/ 134 w 183"/>
                  <a:gd name="T43" fmla="*/ 65 h 192"/>
                  <a:gd name="T44" fmla="*/ 122 w 183"/>
                  <a:gd name="T45" fmla="*/ 76 h 192"/>
                  <a:gd name="T46" fmla="*/ 134 w 183"/>
                  <a:gd name="T47" fmla="*/ 88 h 192"/>
                  <a:gd name="T48" fmla="*/ 145 w 183"/>
                  <a:gd name="T49" fmla="*/ 76 h 192"/>
                  <a:gd name="T50" fmla="*/ 134 w 183"/>
                  <a:gd name="T51"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92">
                    <a:moveTo>
                      <a:pt x="164" y="192"/>
                    </a:moveTo>
                    <a:cubicBezTo>
                      <a:pt x="19" y="192"/>
                      <a:pt x="19" y="192"/>
                      <a:pt x="19" y="192"/>
                    </a:cubicBezTo>
                    <a:cubicBezTo>
                      <a:pt x="8" y="192"/>
                      <a:pt x="0" y="182"/>
                      <a:pt x="2" y="170"/>
                    </a:cubicBezTo>
                    <a:cubicBezTo>
                      <a:pt x="18" y="58"/>
                      <a:pt x="18" y="58"/>
                      <a:pt x="18" y="58"/>
                    </a:cubicBezTo>
                    <a:cubicBezTo>
                      <a:pt x="19" y="50"/>
                      <a:pt x="27" y="44"/>
                      <a:pt x="36" y="44"/>
                    </a:cubicBezTo>
                    <a:cubicBezTo>
                      <a:pt x="45" y="44"/>
                      <a:pt x="45" y="44"/>
                      <a:pt x="45" y="44"/>
                    </a:cubicBezTo>
                    <a:cubicBezTo>
                      <a:pt x="46" y="15"/>
                      <a:pt x="66" y="0"/>
                      <a:pt x="91" y="0"/>
                    </a:cubicBezTo>
                    <a:cubicBezTo>
                      <a:pt x="116" y="0"/>
                      <a:pt x="136" y="15"/>
                      <a:pt x="137" y="44"/>
                    </a:cubicBezTo>
                    <a:cubicBezTo>
                      <a:pt x="147" y="44"/>
                      <a:pt x="147" y="44"/>
                      <a:pt x="147" y="44"/>
                    </a:cubicBezTo>
                    <a:cubicBezTo>
                      <a:pt x="156" y="44"/>
                      <a:pt x="164" y="50"/>
                      <a:pt x="165" y="58"/>
                    </a:cubicBezTo>
                    <a:cubicBezTo>
                      <a:pt x="181" y="170"/>
                      <a:pt x="181" y="170"/>
                      <a:pt x="181" y="170"/>
                    </a:cubicBezTo>
                    <a:cubicBezTo>
                      <a:pt x="183" y="182"/>
                      <a:pt x="175" y="192"/>
                      <a:pt x="164" y="192"/>
                    </a:cubicBezTo>
                    <a:close/>
                    <a:moveTo>
                      <a:pt x="39" y="76"/>
                    </a:moveTo>
                    <a:cubicBezTo>
                      <a:pt x="39" y="82"/>
                      <a:pt x="44" y="88"/>
                      <a:pt x="50" y="88"/>
                    </a:cubicBezTo>
                    <a:cubicBezTo>
                      <a:pt x="56" y="88"/>
                      <a:pt x="61" y="82"/>
                      <a:pt x="61" y="76"/>
                    </a:cubicBezTo>
                    <a:cubicBezTo>
                      <a:pt x="61" y="70"/>
                      <a:pt x="56" y="65"/>
                      <a:pt x="50" y="65"/>
                    </a:cubicBezTo>
                    <a:cubicBezTo>
                      <a:pt x="44" y="65"/>
                      <a:pt x="39" y="70"/>
                      <a:pt x="39" y="76"/>
                    </a:cubicBezTo>
                    <a:close/>
                    <a:moveTo>
                      <a:pt x="91" y="8"/>
                    </a:moveTo>
                    <a:cubicBezTo>
                      <a:pt x="70" y="8"/>
                      <a:pt x="54" y="20"/>
                      <a:pt x="52" y="44"/>
                    </a:cubicBezTo>
                    <a:cubicBezTo>
                      <a:pt x="130" y="44"/>
                      <a:pt x="130" y="44"/>
                      <a:pt x="130" y="44"/>
                    </a:cubicBezTo>
                    <a:cubicBezTo>
                      <a:pt x="129" y="20"/>
                      <a:pt x="112" y="8"/>
                      <a:pt x="91" y="8"/>
                    </a:cubicBezTo>
                    <a:close/>
                    <a:moveTo>
                      <a:pt x="134" y="65"/>
                    </a:moveTo>
                    <a:cubicBezTo>
                      <a:pt x="128" y="65"/>
                      <a:pt x="122" y="70"/>
                      <a:pt x="122" y="76"/>
                    </a:cubicBezTo>
                    <a:cubicBezTo>
                      <a:pt x="122" y="82"/>
                      <a:pt x="128" y="88"/>
                      <a:pt x="134" y="88"/>
                    </a:cubicBezTo>
                    <a:cubicBezTo>
                      <a:pt x="140" y="88"/>
                      <a:pt x="145" y="82"/>
                      <a:pt x="145" y="76"/>
                    </a:cubicBezTo>
                    <a:cubicBezTo>
                      <a:pt x="145" y="70"/>
                      <a:pt x="140" y="65"/>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0" name="Freeform 8"/>
              <p:cNvSpPr>
                <a:spLocks noEditPoints="1"/>
              </p:cNvSpPr>
              <p:nvPr userDrawn="1"/>
            </p:nvSpPr>
            <p:spPr bwMode="auto">
              <a:xfrm rot="1164480">
                <a:off x="2102295" y="215951"/>
                <a:ext cx="720725" cy="695325"/>
              </a:xfrm>
              <a:custGeom>
                <a:avLst/>
                <a:gdLst>
                  <a:gd name="T0" fmla="*/ 165 w 192"/>
                  <a:gd name="T1" fmla="*/ 65 h 185"/>
                  <a:gd name="T2" fmla="*/ 192 w 192"/>
                  <a:gd name="T3" fmla="*/ 137 h 185"/>
                  <a:gd name="T4" fmla="*/ 0 w 192"/>
                  <a:gd name="T5" fmla="*/ 185 h 185"/>
                  <a:gd name="T6" fmla="*/ 11 w 192"/>
                  <a:gd name="T7" fmla="*/ 137 h 185"/>
                  <a:gd name="T8" fmla="*/ 43 w 192"/>
                  <a:gd name="T9" fmla="*/ 49 h 185"/>
                  <a:gd name="T10" fmla="*/ 105 w 192"/>
                  <a:gd name="T11" fmla="*/ 49 h 185"/>
                  <a:gd name="T12" fmla="*/ 112 w 192"/>
                  <a:gd name="T13" fmla="*/ 36 h 185"/>
                  <a:gd name="T14" fmla="*/ 83 w 192"/>
                  <a:gd name="T15" fmla="*/ 0 h 185"/>
                  <a:gd name="T16" fmla="*/ 164 w 192"/>
                  <a:gd name="T17" fmla="*/ 36 h 185"/>
                  <a:gd name="T18" fmla="*/ 136 w 192"/>
                  <a:gd name="T19" fmla="*/ 49 h 185"/>
                  <a:gd name="T20" fmla="*/ 148 w 192"/>
                  <a:gd name="T21" fmla="*/ 28 h 185"/>
                  <a:gd name="T22" fmla="*/ 100 w 192"/>
                  <a:gd name="T23" fmla="*/ 9 h 185"/>
                  <a:gd name="T24" fmla="*/ 148 w 192"/>
                  <a:gd name="T25" fmla="*/ 28 h 185"/>
                  <a:gd name="T26" fmla="*/ 148 w 192"/>
                  <a:gd name="T27" fmla="*/ 104 h 185"/>
                  <a:gd name="T28" fmla="*/ 136 w 192"/>
                  <a:gd name="T29" fmla="*/ 92 h 185"/>
                  <a:gd name="T30" fmla="*/ 136 w 192"/>
                  <a:gd name="T31" fmla="*/ 116 h 185"/>
                  <a:gd name="T32" fmla="*/ 148 w 192"/>
                  <a:gd name="T33" fmla="*/ 128 h 185"/>
                  <a:gd name="T34" fmla="*/ 136 w 192"/>
                  <a:gd name="T35" fmla="*/ 116 h 185"/>
                  <a:gd name="T36" fmla="*/ 124 w 192"/>
                  <a:gd name="T37" fmla="*/ 104 h 185"/>
                  <a:gd name="T38" fmla="*/ 112 w 192"/>
                  <a:gd name="T39" fmla="*/ 92 h 185"/>
                  <a:gd name="T40" fmla="*/ 112 w 192"/>
                  <a:gd name="T41" fmla="*/ 116 h 185"/>
                  <a:gd name="T42" fmla="*/ 124 w 192"/>
                  <a:gd name="T43" fmla="*/ 128 h 185"/>
                  <a:gd name="T44" fmla="*/ 112 w 192"/>
                  <a:gd name="T45" fmla="*/ 116 h 185"/>
                  <a:gd name="T46" fmla="*/ 124 w 192"/>
                  <a:gd name="T47" fmla="*/ 80 h 185"/>
                  <a:gd name="T48" fmla="*/ 112 w 192"/>
                  <a:gd name="T49" fmla="*/ 68 h 185"/>
                  <a:gd name="T50" fmla="*/ 136 w 192"/>
                  <a:gd name="T51" fmla="*/ 68 h 185"/>
                  <a:gd name="T52" fmla="*/ 148 w 192"/>
                  <a:gd name="T53" fmla="*/ 80 h 185"/>
                  <a:gd name="T54" fmla="*/ 136 w 192"/>
                  <a:gd name="T55" fmla="*/ 68 h 185"/>
                  <a:gd name="T56" fmla="*/ 12 w 192"/>
                  <a:gd name="T57" fmla="*/ 168 h 185"/>
                  <a:gd name="T58" fmla="*/ 179 w 192"/>
                  <a:gd name="T59" fmla="*/ 148 h 185"/>
                  <a:gd name="T60" fmla="*/ 96 w 192"/>
                  <a:gd name="T61" fmla="*/ 68 h 185"/>
                  <a:gd name="T62" fmla="*/ 36 w 192"/>
                  <a:gd name="T63" fmla="*/ 96 h 185"/>
                  <a:gd name="T64" fmla="*/ 96 w 192"/>
                  <a:gd name="T65" fmla="*/ 6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85">
                    <a:moveTo>
                      <a:pt x="147" y="49"/>
                    </a:moveTo>
                    <a:cubicBezTo>
                      <a:pt x="157" y="49"/>
                      <a:pt x="165" y="57"/>
                      <a:pt x="165" y="65"/>
                    </a:cubicBezTo>
                    <a:cubicBezTo>
                      <a:pt x="180" y="137"/>
                      <a:pt x="180" y="137"/>
                      <a:pt x="180" y="137"/>
                    </a:cubicBezTo>
                    <a:cubicBezTo>
                      <a:pt x="192" y="137"/>
                      <a:pt x="192" y="137"/>
                      <a:pt x="192" y="137"/>
                    </a:cubicBezTo>
                    <a:cubicBezTo>
                      <a:pt x="192" y="185"/>
                      <a:pt x="192" y="185"/>
                      <a:pt x="192" y="185"/>
                    </a:cubicBezTo>
                    <a:cubicBezTo>
                      <a:pt x="0" y="185"/>
                      <a:pt x="0" y="185"/>
                      <a:pt x="0" y="185"/>
                    </a:cubicBezTo>
                    <a:cubicBezTo>
                      <a:pt x="0" y="137"/>
                      <a:pt x="0" y="137"/>
                      <a:pt x="0" y="137"/>
                    </a:cubicBezTo>
                    <a:cubicBezTo>
                      <a:pt x="11" y="137"/>
                      <a:pt x="11" y="137"/>
                      <a:pt x="11" y="137"/>
                    </a:cubicBezTo>
                    <a:cubicBezTo>
                      <a:pt x="25" y="65"/>
                      <a:pt x="25" y="65"/>
                      <a:pt x="25" y="65"/>
                    </a:cubicBezTo>
                    <a:cubicBezTo>
                      <a:pt x="25" y="57"/>
                      <a:pt x="33" y="49"/>
                      <a:pt x="43" y="49"/>
                    </a:cubicBezTo>
                    <a:cubicBezTo>
                      <a:pt x="43" y="49"/>
                      <a:pt x="70" y="49"/>
                      <a:pt x="95" y="49"/>
                    </a:cubicBezTo>
                    <a:cubicBezTo>
                      <a:pt x="98" y="49"/>
                      <a:pt x="101" y="49"/>
                      <a:pt x="105" y="49"/>
                    </a:cubicBezTo>
                    <a:cubicBezTo>
                      <a:pt x="107" y="49"/>
                      <a:pt x="110" y="49"/>
                      <a:pt x="112" y="49"/>
                    </a:cubicBezTo>
                    <a:cubicBezTo>
                      <a:pt x="112" y="36"/>
                      <a:pt x="112" y="36"/>
                      <a:pt x="112" y="36"/>
                    </a:cubicBezTo>
                    <a:cubicBezTo>
                      <a:pt x="83" y="36"/>
                      <a:pt x="83" y="36"/>
                      <a:pt x="83" y="36"/>
                    </a:cubicBezTo>
                    <a:cubicBezTo>
                      <a:pt x="83" y="0"/>
                      <a:pt x="83" y="0"/>
                      <a:pt x="83" y="0"/>
                    </a:cubicBezTo>
                    <a:cubicBezTo>
                      <a:pt x="164" y="0"/>
                      <a:pt x="164" y="0"/>
                      <a:pt x="164" y="0"/>
                    </a:cubicBezTo>
                    <a:cubicBezTo>
                      <a:pt x="164" y="36"/>
                      <a:pt x="164" y="36"/>
                      <a:pt x="164" y="36"/>
                    </a:cubicBezTo>
                    <a:cubicBezTo>
                      <a:pt x="136" y="36"/>
                      <a:pt x="136" y="36"/>
                      <a:pt x="136" y="36"/>
                    </a:cubicBezTo>
                    <a:cubicBezTo>
                      <a:pt x="136" y="49"/>
                      <a:pt x="136" y="49"/>
                      <a:pt x="136" y="49"/>
                    </a:cubicBezTo>
                    <a:cubicBezTo>
                      <a:pt x="142" y="49"/>
                      <a:pt x="147" y="49"/>
                      <a:pt x="147" y="49"/>
                    </a:cubicBezTo>
                    <a:close/>
                    <a:moveTo>
                      <a:pt x="148" y="28"/>
                    </a:moveTo>
                    <a:cubicBezTo>
                      <a:pt x="148" y="9"/>
                      <a:pt x="148" y="9"/>
                      <a:pt x="148" y="9"/>
                    </a:cubicBezTo>
                    <a:cubicBezTo>
                      <a:pt x="100" y="9"/>
                      <a:pt x="100" y="9"/>
                      <a:pt x="100" y="9"/>
                    </a:cubicBezTo>
                    <a:cubicBezTo>
                      <a:pt x="100" y="28"/>
                      <a:pt x="100" y="28"/>
                      <a:pt x="100" y="28"/>
                    </a:cubicBezTo>
                    <a:lnTo>
                      <a:pt x="148" y="28"/>
                    </a:lnTo>
                    <a:close/>
                    <a:moveTo>
                      <a:pt x="136" y="104"/>
                    </a:moveTo>
                    <a:cubicBezTo>
                      <a:pt x="148" y="104"/>
                      <a:pt x="148" y="104"/>
                      <a:pt x="148" y="104"/>
                    </a:cubicBezTo>
                    <a:cubicBezTo>
                      <a:pt x="148" y="92"/>
                      <a:pt x="148" y="92"/>
                      <a:pt x="148" y="92"/>
                    </a:cubicBezTo>
                    <a:cubicBezTo>
                      <a:pt x="136" y="92"/>
                      <a:pt x="136" y="92"/>
                      <a:pt x="136" y="92"/>
                    </a:cubicBezTo>
                    <a:lnTo>
                      <a:pt x="136" y="104"/>
                    </a:lnTo>
                    <a:close/>
                    <a:moveTo>
                      <a:pt x="136" y="116"/>
                    </a:moveTo>
                    <a:cubicBezTo>
                      <a:pt x="136" y="128"/>
                      <a:pt x="136" y="128"/>
                      <a:pt x="136" y="128"/>
                    </a:cubicBezTo>
                    <a:cubicBezTo>
                      <a:pt x="140" y="128"/>
                      <a:pt x="142" y="128"/>
                      <a:pt x="148" y="128"/>
                    </a:cubicBezTo>
                    <a:cubicBezTo>
                      <a:pt x="148" y="116"/>
                      <a:pt x="148" y="116"/>
                      <a:pt x="148" y="116"/>
                    </a:cubicBezTo>
                    <a:lnTo>
                      <a:pt x="136" y="116"/>
                    </a:lnTo>
                    <a:close/>
                    <a:moveTo>
                      <a:pt x="112" y="104"/>
                    </a:moveTo>
                    <a:cubicBezTo>
                      <a:pt x="124" y="104"/>
                      <a:pt x="124" y="104"/>
                      <a:pt x="124" y="104"/>
                    </a:cubicBezTo>
                    <a:cubicBezTo>
                      <a:pt x="124" y="92"/>
                      <a:pt x="124" y="92"/>
                      <a:pt x="124" y="92"/>
                    </a:cubicBezTo>
                    <a:cubicBezTo>
                      <a:pt x="112" y="92"/>
                      <a:pt x="112" y="92"/>
                      <a:pt x="112" y="92"/>
                    </a:cubicBezTo>
                    <a:lnTo>
                      <a:pt x="112" y="104"/>
                    </a:lnTo>
                    <a:close/>
                    <a:moveTo>
                      <a:pt x="112" y="116"/>
                    </a:moveTo>
                    <a:cubicBezTo>
                      <a:pt x="112" y="128"/>
                      <a:pt x="112" y="128"/>
                      <a:pt x="112" y="128"/>
                    </a:cubicBezTo>
                    <a:cubicBezTo>
                      <a:pt x="117" y="128"/>
                      <a:pt x="120" y="128"/>
                      <a:pt x="124" y="128"/>
                    </a:cubicBezTo>
                    <a:cubicBezTo>
                      <a:pt x="124" y="116"/>
                      <a:pt x="124" y="116"/>
                      <a:pt x="124" y="116"/>
                    </a:cubicBezTo>
                    <a:lnTo>
                      <a:pt x="112" y="116"/>
                    </a:lnTo>
                    <a:close/>
                    <a:moveTo>
                      <a:pt x="112" y="80"/>
                    </a:moveTo>
                    <a:cubicBezTo>
                      <a:pt x="124" y="80"/>
                      <a:pt x="124" y="80"/>
                      <a:pt x="124" y="80"/>
                    </a:cubicBezTo>
                    <a:cubicBezTo>
                      <a:pt x="124" y="68"/>
                      <a:pt x="124" y="68"/>
                      <a:pt x="124" y="68"/>
                    </a:cubicBezTo>
                    <a:cubicBezTo>
                      <a:pt x="120" y="68"/>
                      <a:pt x="117" y="68"/>
                      <a:pt x="112" y="68"/>
                    </a:cubicBezTo>
                    <a:lnTo>
                      <a:pt x="112" y="80"/>
                    </a:lnTo>
                    <a:close/>
                    <a:moveTo>
                      <a:pt x="136" y="68"/>
                    </a:moveTo>
                    <a:cubicBezTo>
                      <a:pt x="136" y="80"/>
                      <a:pt x="136" y="80"/>
                      <a:pt x="136" y="80"/>
                    </a:cubicBezTo>
                    <a:cubicBezTo>
                      <a:pt x="148" y="80"/>
                      <a:pt x="148" y="80"/>
                      <a:pt x="148" y="80"/>
                    </a:cubicBezTo>
                    <a:cubicBezTo>
                      <a:pt x="148" y="68"/>
                      <a:pt x="148" y="68"/>
                      <a:pt x="148" y="68"/>
                    </a:cubicBezTo>
                    <a:cubicBezTo>
                      <a:pt x="138" y="68"/>
                      <a:pt x="142" y="68"/>
                      <a:pt x="136" y="68"/>
                    </a:cubicBezTo>
                    <a:close/>
                    <a:moveTo>
                      <a:pt x="12" y="148"/>
                    </a:moveTo>
                    <a:cubicBezTo>
                      <a:pt x="12" y="168"/>
                      <a:pt x="12" y="168"/>
                      <a:pt x="12" y="168"/>
                    </a:cubicBezTo>
                    <a:cubicBezTo>
                      <a:pt x="179" y="168"/>
                      <a:pt x="179" y="168"/>
                      <a:pt x="179" y="168"/>
                    </a:cubicBezTo>
                    <a:cubicBezTo>
                      <a:pt x="179" y="148"/>
                      <a:pt x="179" y="148"/>
                      <a:pt x="179" y="148"/>
                    </a:cubicBezTo>
                    <a:lnTo>
                      <a:pt x="12" y="148"/>
                    </a:lnTo>
                    <a:close/>
                    <a:moveTo>
                      <a:pt x="96" y="68"/>
                    </a:moveTo>
                    <a:cubicBezTo>
                      <a:pt x="57" y="68"/>
                      <a:pt x="52" y="68"/>
                      <a:pt x="36" y="68"/>
                    </a:cubicBezTo>
                    <a:cubicBezTo>
                      <a:pt x="36" y="96"/>
                      <a:pt x="36" y="96"/>
                      <a:pt x="36" y="96"/>
                    </a:cubicBezTo>
                    <a:cubicBezTo>
                      <a:pt x="51" y="96"/>
                      <a:pt x="75" y="96"/>
                      <a:pt x="96" y="96"/>
                    </a:cubicBezTo>
                    <a:lnTo>
                      <a:pt x="96" y="6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1" name="Freeform 10"/>
              <p:cNvSpPr>
                <a:spLocks noEditPoints="1"/>
              </p:cNvSpPr>
              <p:nvPr userDrawn="1"/>
            </p:nvSpPr>
            <p:spPr bwMode="auto">
              <a:xfrm rot="18356885">
                <a:off x="1052002" y="4785985"/>
                <a:ext cx="566738" cy="752475"/>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2" name="Freeform 11"/>
              <p:cNvSpPr>
                <a:spLocks noEditPoints="1"/>
              </p:cNvSpPr>
              <p:nvPr userDrawn="1"/>
            </p:nvSpPr>
            <p:spPr bwMode="auto">
              <a:xfrm rot="20567118">
                <a:off x="1675593" y="5327216"/>
                <a:ext cx="750888" cy="752475"/>
              </a:xfrm>
              <a:custGeom>
                <a:avLst/>
                <a:gdLst>
                  <a:gd name="T0" fmla="*/ 193 w 200"/>
                  <a:gd name="T1" fmla="*/ 148 h 200"/>
                  <a:gd name="T2" fmla="*/ 158 w 200"/>
                  <a:gd name="T3" fmla="*/ 148 h 200"/>
                  <a:gd name="T4" fmla="*/ 134 w 200"/>
                  <a:gd name="T5" fmla="*/ 126 h 200"/>
                  <a:gd name="T6" fmla="*/ 159 w 200"/>
                  <a:gd name="T7" fmla="*/ 104 h 200"/>
                  <a:gd name="T8" fmla="*/ 193 w 200"/>
                  <a:gd name="T9" fmla="*/ 104 h 200"/>
                  <a:gd name="T10" fmla="*/ 200 w 200"/>
                  <a:gd name="T11" fmla="*/ 110 h 200"/>
                  <a:gd name="T12" fmla="*/ 200 w 200"/>
                  <a:gd name="T13" fmla="*/ 141 h 200"/>
                  <a:gd name="T14" fmla="*/ 193 w 200"/>
                  <a:gd name="T15" fmla="*/ 148 h 200"/>
                  <a:gd name="T16" fmla="*/ 152 w 200"/>
                  <a:gd name="T17" fmla="*/ 117 h 200"/>
                  <a:gd name="T18" fmla="*/ 143 w 200"/>
                  <a:gd name="T19" fmla="*/ 126 h 200"/>
                  <a:gd name="T20" fmla="*/ 152 w 200"/>
                  <a:gd name="T21" fmla="*/ 136 h 200"/>
                  <a:gd name="T22" fmla="*/ 162 w 200"/>
                  <a:gd name="T23" fmla="*/ 126 h 200"/>
                  <a:gd name="T24" fmla="*/ 152 w 200"/>
                  <a:gd name="T25" fmla="*/ 117 h 200"/>
                  <a:gd name="T26" fmla="*/ 134 w 200"/>
                  <a:gd name="T27" fmla="*/ 152 h 200"/>
                  <a:gd name="T28" fmla="*/ 192 w 200"/>
                  <a:gd name="T29" fmla="*/ 152 h 200"/>
                  <a:gd name="T30" fmla="*/ 192 w 200"/>
                  <a:gd name="T31" fmla="*/ 166 h 200"/>
                  <a:gd name="T32" fmla="*/ 160 w 200"/>
                  <a:gd name="T33" fmla="*/ 200 h 200"/>
                  <a:gd name="T34" fmla="*/ 33 w 200"/>
                  <a:gd name="T35" fmla="*/ 200 h 200"/>
                  <a:gd name="T36" fmla="*/ 0 w 200"/>
                  <a:gd name="T37" fmla="*/ 166 h 200"/>
                  <a:gd name="T38" fmla="*/ 0 w 200"/>
                  <a:gd name="T39" fmla="*/ 87 h 200"/>
                  <a:gd name="T40" fmla="*/ 33 w 200"/>
                  <a:gd name="T41" fmla="*/ 52 h 200"/>
                  <a:gd name="T42" fmla="*/ 160 w 200"/>
                  <a:gd name="T43" fmla="*/ 52 h 200"/>
                  <a:gd name="T44" fmla="*/ 192 w 200"/>
                  <a:gd name="T45" fmla="*/ 87 h 200"/>
                  <a:gd name="T46" fmla="*/ 192 w 200"/>
                  <a:gd name="T47" fmla="*/ 100 h 200"/>
                  <a:gd name="T48" fmla="*/ 133 w 200"/>
                  <a:gd name="T49" fmla="*/ 100 h 200"/>
                  <a:gd name="T50" fmla="*/ 134 w 200"/>
                  <a:gd name="T51" fmla="*/ 152 h 200"/>
                  <a:gd name="T52" fmla="*/ 117 w 200"/>
                  <a:gd name="T53" fmla="*/ 21 h 200"/>
                  <a:gd name="T54" fmla="*/ 60 w 200"/>
                  <a:gd name="T55" fmla="*/ 44 h 200"/>
                  <a:gd name="T56" fmla="*/ 27 w 200"/>
                  <a:gd name="T57" fmla="*/ 44 h 200"/>
                  <a:gd name="T58" fmla="*/ 121 w 200"/>
                  <a:gd name="T59" fmla="*/ 0 h 200"/>
                  <a:gd name="T60" fmla="*/ 155 w 200"/>
                  <a:gd name="T61" fmla="*/ 44 h 200"/>
                  <a:gd name="T62" fmla="*/ 134 w 200"/>
                  <a:gd name="T63" fmla="*/ 44 h 200"/>
                  <a:gd name="T64" fmla="*/ 117 w 200"/>
                  <a:gd name="T65"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93" y="148"/>
                    </a:moveTo>
                    <a:cubicBezTo>
                      <a:pt x="193" y="148"/>
                      <a:pt x="177" y="148"/>
                      <a:pt x="158" y="148"/>
                    </a:cubicBezTo>
                    <a:cubicBezTo>
                      <a:pt x="144" y="148"/>
                      <a:pt x="134" y="144"/>
                      <a:pt x="134" y="126"/>
                    </a:cubicBezTo>
                    <a:cubicBezTo>
                      <a:pt x="134" y="110"/>
                      <a:pt x="144" y="104"/>
                      <a:pt x="159" y="104"/>
                    </a:cubicBezTo>
                    <a:cubicBezTo>
                      <a:pt x="193" y="104"/>
                      <a:pt x="193" y="104"/>
                      <a:pt x="193" y="104"/>
                    </a:cubicBezTo>
                    <a:cubicBezTo>
                      <a:pt x="197" y="104"/>
                      <a:pt x="200" y="107"/>
                      <a:pt x="200" y="110"/>
                    </a:cubicBezTo>
                    <a:cubicBezTo>
                      <a:pt x="200" y="141"/>
                      <a:pt x="200" y="141"/>
                      <a:pt x="200" y="141"/>
                    </a:cubicBezTo>
                    <a:cubicBezTo>
                      <a:pt x="200" y="145"/>
                      <a:pt x="197" y="148"/>
                      <a:pt x="193" y="148"/>
                    </a:cubicBezTo>
                    <a:close/>
                    <a:moveTo>
                      <a:pt x="152" y="117"/>
                    </a:moveTo>
                    <a:cubicBezTo>
                      <a:pt x="147" y="117"/>
                      <a:pt x="143" y="121"/>
                      <a:pt x="143" y="126"/>
                    </a:cubicBezTo>
                    <a:cubicBezTo>
                      <a:pt x="143" y="132"/>
                      <a:pt x="147" y="136"/>
                      <a:pt x="152" y="136"/>
                    </a:cubicBezTo>
                    <a:cubicBezTo>
                      <a:pt x="158" y="136"/>
                      <a:pt x="162" y="132"/>
                      <a:pt x="162" y="126"/>
                    </a:cubicBezTo>
                    <a:cubicBezTo>
                      <a:pt x="162" y="121"/>
                      <a:pt x="158" y="117"/>
                      <a:pt x="152" y="117"/>
                    </a:cubicBezTo>
                    <a:close/>
                    <a:moveTo>
                      <a:pt x="134" y="152"/>
                    </a:moveTo>
                    <a:cubicBezTo>
                      <a:pt x="135" y="152"/>
                      <a:pt x="180" y="152"/>
                      <a:pt x="192" y="152"/>
                    </a:cubicBezTo>
                    <a:cubicBezTo>
                      <a:pt x="192" y="160"/>
                      <a:pt x="192" y="166"/>
                      <a:pt x="192" y="166"/>
                    </a:cubicBezTo>
                    <a:cubicBezTo>
                      <a:pt x="192" y="185"/>
                      <a:pt x="178" y="200"/>
                      <a:pt x="160" y="200"/>
                    </a:cubicBezTo>
                    <a:cubicBezTo>
                      <a:pt x="33" y="200"/>
                      <a:pt x="33" y="200"/>
                      <a:pt x="33" y="200"/>
                    </a:cubicBezTo>
                    <a:cubicBezTo>
                      <a:pt x="15" y="200"/>
                      <a:pt x="0" y="185"/>
                      <a:pt x="0" y="166"/>
                    </a:cubicBezTo>
                    <a:cubicBezTo>
                      <a:pt x="0" y="87"/>
                      <a:pt x="0" y="87"/>
                      <a:pt x="0" y="87"/>
                    </a:cubicBezTo>
                    <a:cubicBezTo>
                      <a:pt x="0" y="68"/>
                      <a:pt x="15" y="52"/>
                      <a:pt x="33" y="52"/>
                    </a:cubicBezTo>
                    <a:cubicBezTo>
                      <a:pt x="160" y="52"/>
                      <a:pt x="160" y="52"/>
                      <a:pt x="160" y="52"/>
                    </a:cubicBezTo>
                    <a:cubicBezTo>
                      <a:pt x="178" y="52"/>
                      <a:pt x="192" y="68"/>
                      <a:pt x="192" y="87"/>
                    </a:cubicBezTo>
                    <a:cubicBezTo>
                      <a:pt x="192" y="87"/>
                      <a:pt x="192" y="92"/>
                      <a:pt x="192" y="100"/>
                    </a:cubicBezTo>
                    <a:cubicBezTo>
                      <a:pt x="179" y="100"/>
                      <a:pt x="150" y="100"/>
                      <a:pt x="133" y="100"/>
                    </a:cubicBezTo>
                    <a:cubicBezTo>
                      <a:pt x="120" y="100"/>
                      <a:pt x="120" y="152"/>
                      <a:pt x="134" y="152"/>
                    </a:cubicBezTo>
                    <a:close/>
                    <a:moveTo>
                      <a:pt x="117" y="21"/>
                    </a:moveTo>
                    <a:cubicBezTo>
                      <a:pt x="60" y="44"/>
                      <a:pt x="60" y="44"/>
                      <a:pt x="60" y="44"/>
                    </a:cubicBezTo>
                    <a:cubicBezTo>
                      <a:pt x="27" y="44"/>
                      <a:pt x="27" y="44"/>
                      <a:pt x="27" y="44"/>
                    </a:cubicBezTo>
                    <a:cubicBezTo>
                      <a:pt x="121" y="0"/>
                      <a:pt x="121" y="0"/>
                      <a:pt x="121" y="0"/>
                    </a:cubicBezTo>
                    <a:cubicBezTo>
                      <a:pt x="155" y="44"/>
                      <a:pt x="155" y="44"/>
                      <a:pt x="155" y="44"/>
                    </a:cubicBezTo>
                    <a:cubicBezTo>
                      <a:pt x="134" y="44"/>
                      <a:pt x="134" y="44"/>
                      <a:pt x="134" y="44"/>
                    </a:cubicBezTo>
                    <a:lnTo>
                      <a:pt x="117" y="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3" name="Freeform 12"/>
              <p:cNvSpPr>
                <a:spLocks noEditPoints="1"/>
              </p:cNvSpPr>
              <p:nvPr userDrawn="1"/>
            </p:nvSpPr>
            <p:spPr bwMode="auto">
              <a:xfrm rot="19786341">
                <a:off x="310857" y="1207731"/>
                <a:ext cx="946467" cy="852618"/>
              </a:xfrm>
              <a:custGeom>
                <a:avLst/>
                <a:gdLst>
                  <a:gd name="T0" fmla="*/ 8 w 200"/>
                  <a:gd name="T1" fmla="*/ 180 h 180"/>
                  <a:gd name="T2" fmla="*/ 8 w 200"/>
                  <a:gd name="T3" fmla="*/ 164 h 180"/>
                  <a:gd name="T4" fmla="*/ 20 w 200"/>
                  <a:gd name="T5" fmla="*/ 100 h 180"/>
                  <a:gd name="T6" fmla="*/ 32 w 200"/>
                  <a:gd name="T7" fmla="*/ 164 h 180"/>
                  <a:gd name="T8" fmla="*/ 80 w 200"/>
                  <a:gd name="T9" fmla="*/ 96 h 180"/>
                  <a:gd name="T10" fmla="*/ 88 w 200"/>
                  <a:gd name="T11" fmla="*/ 164 h 180"/>
                  <a:gd name="T12" fmla="*/ 172 w 200"/>
                  <a:gd name="T13" fmla="*/ 100 h 180"/>
                  <a:gd name="T14" fmla="*/ 184 w 200"/>
                  <a:gd name="T15" fmla="*/ 164 h 180"/>
                  <a:gd name="T16" fmla="*/ 200 w 200"/>
                  <a:gd name="T17" fmla="*/ 172 h 180"/>
                  <a:gd name="T18" fmla="*/ 96 w 200"/>
                  <a:gd name="T19" fmla="*/ 129 h 180"/>
                  <a:gd name="T20" fmla="*/ 129 w 200"/>
                  <a:gd name="T21" fmla="*/ 102 h 180"/>
                  <a:gd name="T22" fmla="*/ 96 w 200"/>
                  <a:gd name="T23" fmla="*/ 129 h 180"/>
                  <a:gd name="T24" fmla="*/ 131 w 200"/>
                  <a:gd name="T25" fmla="*/ 152 h 180"/>
                  <a:gd name="T26" fmla="*/ 158 w 200"/>
                  <a:gd name="T27" fmla="*/ 119 h 180"/>
                  <a:gd name="T28" fmla="*/ 100 w 200"/>
                  <a:gd name="T29" fmla="*/ 149 h 180"/>
                  <a:gd name="T30" fmla="*/ 151 w 200"/>
                  <a:gd name="T31" fmla="*/ 104 h 180"/>
                  <a:gd name="T32" fmla="*/ 100 w 200"/>
                  <a:gd name="T33" fmla="*/ 149 h 180"/>
                  <a:gd name="T34" fmla="*/ 64 w 200"/>
                  <a:gd name="T35" fmla="*/ 102 h 180"/>
                  <a:gd name="T36" fmla="*/ 68 w 200"/>
                  <a:gd name="T37" fmla="*/ 116 h 180"/>
                  <a:gd name="T38" fmla="*/ 71 w 200"/>
                  <a:gd name="T39" fmla="*/ 146 h 180"/>
                  <a:gd name="T40" fmla="*/ 57 w 200"/>
                  <a:gd name="T41" fmla="*/ 146 h 180"/>
                  <a:gd name="T42" fmla="*/ 60 w 200"/>
                  <a:gd name="T43" fmla="*/ 115 h 180"/>
                  <a:gd name="T44" fmla="*/ 181 w 200"/>
                  <a:gd name="T45" fmla="*/ 92 h 180"/>
                  <a:gd name="T46" fmla="*/ 163 w 200"/>
                  <a:gd name="T47" fmla="*/ 76 h 180"/>
                  <a:gd name="T48" fmla="*/ 134 w 200"/>
                  <a:gd name="T49" fmla="*/ 76 h 180"/>
                  <a:gd name="T50" fmla="*/ 116 w 200"/>
                  <a:gd name="T51" fmla="*/ 92 h 180"/>
                  <a:gd name="T52" fmla="*/ 99 w 200"/>
                  <a:gd name="T53" fmla="*/ 76 h 180"/>
                  <a:gd name="T54" fmla="*/ 69 w 200"/>
                  <a:gd name="T55" fmla="*/ 76 h 180"/>
                  <a:gd name="T56" fmla="*/ 51 w 200"/>
                  <a:gd name="T57" fmla="*/ 92 h 180"/>
                  <a:gd name="T58" fmla="*/ 34 w 200"/>
                  <a:gd name="T59" fmla="*/ 76 h 180"/>
                  <a:gd name="T60" fmla="*/ 4 w 200"/>
                  <a:gd name="T61" fmla="*/ 76 h 180"/>
                  <a:gd name="T62" fmla="*/ 4 w 200"/>
                  <a:gd name="T63" fmla="*/ 72 h 180"/>
                  <a:gd name="T64" fmla="*/ 196 w 200"/>
                  <a:gd name="T65" fmla="*/ 76 h 180"/>
                  <a:gd name="T66" fmla="*/ 181 w 200"/>
                  <a:gd name="T67" fmla="*/ 92 h 180"/>
                  <a:gd name="T68" fmla="*/ 177 w 200"/>
                  <a:gd name="T69" fmla="*/ 12 h 180"/>
                  <a:gd name="T70" fmla="*/ 4 w 200"/>
                  <a:gd name="T71" fmla="*/ 68 h 180"/>
                  <a:gd name="T72" fmla="*/ 164 w 200"/>
                  <a:gd name="T73" fmla="*/ 64 h 180"/>
                  <a:gd name="T74" fmla="*/ 160 w 200"/>
                  <a:gd name="T75" fmla="*/ 16 h 180"/>
                  <a:gd name="T76" fmla="*/ 164 w 200"/>
                  <a:gd name="T77" fmla="*/ 64 h 180"/>
                  <a:gd name="T78" fmla="*/ 140 w 200"/>
                  <a:gd name="T79" fmla="*/ 64 h 180"/>
                  <a:gd name="T80" fmla="*/ 124 w 200"/>
                  <a:gd name="T81" fmla="*/ 16 h 180"/>
                  <a:gd name="T82" fmla="*/ 96 w 200"/>
                  <a:gd name="T83" fmla="*/ 64 h 180"/>
                  <a:gd name="T84" fmla="*/ 104 w 200"/>
                  <a:gd name="T85" fmla="*/ 16 h 180"/>
                  <a:gd name="T86" fmla="*/ 96 w 200"/>
                  <a:gd name="T87" fmla="*/ 64 h 180"/>
                  <a:gd name="T88" fmla="*/ 76 w 200"/>
                  <a:gd name="T89" fmla="*/ 16 h 180"/>
                  <a:gd name="T90" fmla="*/ 60 w 200"/>
                  <a:gd name="T91" fmla="*/ 64 h 180"/>
                  <a:gd name="T92" fmla="*/ 36 w 200"/>
                  <a:gd name="T93" fmla="*/ 64 h 180"/>
                  <a:gd name="T94" fmla="*/ 40 w 200"/>
                  <a:gd name="T95" fmla="*/ 16 h 180"/>
                  <a:gd name="T96" fmla="*/ 36 w 200"/>
                  <a:gd name="T97" fmla="*/ 64 h 180"/>
                  <a:gd name="T98" fmla="*/ 180 w 200"/>
                  <a:gd name="T99" fmla="*/ 0 h 180"/>
                  <a:gd name="T100" fmla="*/ 20 w 200"/>
                  <a:gd name="T101"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80">
                    <a:moveTo>
                      <a:pt x="192" y="180"/>
                    </a:moveTo>
                    <a:cubicBezTo>
                      <a:pt x="8" y="180"/>
                      <a:pt x="8" y="180"/>
                      <a:pt x="8" y="180"/>
                    </a:cubicBezTo>
                    <a:cubicBezTo>
                      <a:pt x="3" y="180"/>
                      <a:pt x="0" y="177"/>
                      <a:pt x="0" y="172"/>
                    </a:cubicBezTo>
                    <a:cubicBezTo>
                      <a:pt x="0" y="168"/>
                      <a:pt x="3" y="164"/>
                      <a:pt x="8" y="164"/>
                    </a:cubicBezTo>
                    <a:cubicBezTo>
                      <a:pt x="20" y="164"/>
                      <a:pt x="20" y="164"/>
                      <a:pt x="20" y="164"/>
                    </a:cubicBezTo>
                    <a:cubicBezTo>
                      <a:pt x="20" y="100"/>
                      <a:pt x="20" y="100"/>
                      <a:pt x="20" y="100"/>
                    </a:cubicBezTo>
                    <a:cubicBezTo>
                      <a:pt x="32" y="100"/>
                      <a:pt x="32" y="100"/>
                      <a:pt x="32" y="100"/>
                    </a:cubicBezTo>
                    <a:cubicBezTo>
                      <a:pt x="32" y="164"/>
                      <a:pt x="32" y="164"/>
                      <a:pt x="32" y="164"/>
                    </a:cubicBezTo>
                    <a:cubicBezTo>
                      <a:pt x="80" y="164"/>
                      <a:pt x="80" y="164"/>
                      <a:pt x="80" y="164"/>
                    </a:cubicBezTo>
                    <a:cubicBezTo>
                      <a:pt x="80" y="96"/>
                      <a:pt x="80" y="96"/>
                      <a:pt x="80" y="96"/>
                    </a:cubicBezTo>
                    <a:cubicBezTo>
                      <a:pt x="88" y="96"/>
                      <a:pt x="88" y="96"/>
                      <a:pt x="88" y="96"/>
                    </a:cubicBezTo>
                    <a:cubicBezTo>
                      <a:pt x="88" y="164"/>
                      <a:pt x="88" y="164"/>
                      <a:pt x="88" y="164"/>
                    </a:cubicBezTo>
                    <a:cubicBezTo>
                      <a:pt x="172" y="164"/>
                      <a:pt x="172" y="164"/>
                      <a:pt x="172" y="164"/>
                    </a:cubicBezTo>
                    <a:cubicBezTo>
                      <a:pt x="172" y="100"/>
                      <a:pt x="172" y="100"/>
                      <a:pt x="172" y="100"/>
                    </a:cubicBezTo>
                    <a:cubicBezTo>
                      <a:pt x="184" y="100"/>
                      <a:pt x="184" y="100"/>
                      <a:pt x="184" y="100"/>
                    </a:cubicBezTo>
                    <a:cubicBezTo>
                      <a:pt x="184" y="164"/>
                      <a:pt x="184" y="164"/>
                      <a:pt x="184" y="164"/>
                    </a:cubicBezTo>
                    <a:cubicBezTo>
                      <a:pt x="192" y="164"/>
                      <a:pt x="192" y="164"/>
                      <a:pt x="192" y="164"/>
                    </a:cubicBezTo>
                    <a:cubicBezTo>
                      <a:pt x="196" y="164"/>
                      <a:pt x="200" y="168"/>
                      <a:pt x="200" y="172"/>
                    </a:cubicBezTo>
                    <a:cubicBezTo>
                      <a:pt x="200" y="177"/>
                      <a:pt x="196" y="180"/>
                      <a:pt x="192" y="180"/>
                    </a:cubicBezTo>
                    <a:close/>
                    <a:moveTo>
                      <a:pt x="96" y="129"/>
                    </a:moveTo>
                    <a:cubicBezTo>
                      <a:pt x="126" y="99"/>
                      <a:pt x="126" y="99"/>
                      <a:pt x="126" y="99"/>
                    </a:cubicBezTo>
                    <a:cubicBezTo>
                      <a:pt x="129" y="102"/>
                      <a:pt x="129" y="102"/>
                      <a:pt x="129" y="102"/>
                    </a:cubicBezTo>
                    <a:cubicBezTo>
                      <a:pt x="99" y="132"/>
                      <a:pt x="99" y="132"/>
                      <a:pt x="99" y="132"/>
                    </a:cubicBezTo>
                    <a:lnTo>
                      <a:pt x="96" y="129"/>
                    </a:lnTo>
                    <a:close/>
                    <a:moveTo>
                      <a:pt x="161" y="122"/>
                    </a:moveTo>
                    <a:cubicBezTo>
                      <a:pt x="131" y="152"/>
                      <a:pt x="131" y="152"/>
                      <a:pt x="131" y="152"/>
                    </a:cubicBezTo>
                    <a:cubicBezTo>
                      <a:pt x="128" y="149"/>
                      <a:pt x="128" y="149"/>
                      <a:pt x="128" y="149"/>
                    </a:cubicBezTo>
                    <a:cubicBezTo>
                      <a:pt x="158" y="119"/>
                      <a:pt x="158" y="119"/>
                      <a:pt x="158" y="119"/>
                    </a:cubicBezTo>
                    <a:lnTo>
                      <a:pt x="161" y="122"/>
                    </a:lnTo>
                    <a:close/>
                    <a:moveTo>
                      <a:pt x="100" y="149"/>
                    </a:moveTo>
                    <a:cubicBezTo>
                      <a:pt x="148" y="101"/>
                      <a:pt x="148" y="101"/>
                      <a:pt x="148" y="101"/>
                    </a:cubicBezTo>
                    <a:cubicBezTo>
                      <a:pt x="151" y="104"/>
                      <a:pt x="151" y="104"/>
                      <a:pt x="151" y="104"/>
                    </a:cubicBezTo>
                    <a:cubicBezTo>
                      <a:pt x="103" y="152"/>
                      <a:pt x="103" y="152"/>
                      <a:pt x="103" y="152"/>
                    </a:cubicBezTo>
                    <a:lnTo>
                      <a:pt x="100" y="149"/>
                    </a:lnTo>
                    <a:close/>
                    <a:moveTo>
                      <a:pt x="57" y="110"/>
                    </a:moveTo>
                    <a:cubicBezTo>
                      <a:pt x="57" y="106"/>
                      <a:pt x="60" y="102"/>
                      <a:pt x="64" y="102"/>
                    </a:cubicBezTo>
                    <a:cubicBezTo>
                      <a:pt x="68" y="102"/>
                      <a:pt x="71" y="106"/>
                      <a:pt x="71" y="110"/>
                    </a:cubicBezTo>
                    <a:cubicBezTo>
                      <a:pt x="71" y="112"/>
                      <a:pt x="70" y="114"/>
                      <a:pt x="68" y="116"/>
                    </a:cubicBezTo>
                    <a:cubicBezTo>
                      <a:pt x="68" y="140"/>
                      <a:pt x="68" y="140"/>
                      <a:pt x="68" y="140"/>
                    </a:cubicBezTo>
                    <a:cubicBezTo>
                      <a:pt x="70" y="141"/>
                      <a:pt x="71" y="143"/>
                      <a:pt x="71" y="146"/>
                    </a:cubicBezTo>
                    <a:cubicBezTo>
                      <a:pt x="71" y="150"/>
                      <a:pt x="68" y="153"/>
                      <a:pt x="64" y="153"/>
                    </a:cubicBezTo>
                    <a:cubicBezTo>
                      <a:pt x="60" y="153"/>
                      <a:pt x="57" y="150"/>
                      <a:pt x="57" y="146"/>
                    </a:cubicBezTo>
                    <a:cubicBezTo>
                      <a:pt x="57" y="143"/>
                      <a:pt x="58" y="141"/>
                      <a:pt x="60" y="140"/>
                    </a:cubicBezTo>
                    <a:cubicBezTo>
                      <a:pt x="60" y="115"/>
                      <a:pt x="60" y="115"/>
                      <a:pt x="60" y="115"/>
                    </a:cubicBezTo>
                    <a:cubicBezTo>
                      <a:pt x="58" y="114"/>
                      <a:pt x="57" y="112"/>
                      <a:pt x="57" y="110"/>
                    </a:cubicBezTo>
                    <a:close/>
                    <a:moveTo>
                      <a:pt x="181" y="92"/>
                    </a:moveTo>
                    <a:cubicBezTo>
                      <a:pt x="173" y="92"/>
                      <a:pt x="167" y="85"/>
                      <a:pt x="166" y="76"/>
                    </a:cubicBezTo>
                    <a:cubicBezTo>
                      <a:pt x="163" y="76"/>
                      <a:pt x="163" y="76"/>
                      <a:pt x="163" y="76"/>
                    </a:cubicBezTo>
                    <a:cubicBezTo>
                      <a:pt x="163" y="85"/>
                      <a:pt x="156" y="92"/>
                      <a:pt x="148" y="92"/>
                    </a:cubicBezTo>
                    <a:cubicBezTo>
                      <a:pt x="141" y="92"/>
                      <a:pt x="134" y="85"/>
                      <a:pt x="134" y="76"/>
                    </a:cubicBezTo>
                    <a:cubicBezTo>
                      <a:pt x="131" y="76"/>
                      <a:pt x="131" y="76"/>
                      <a:pt x="131" y="76"/>
                    </a:cubicBezTo>
                    <a:cubicBezTo>
                      <a:pt x="130" y="85"/>
                      <a:pt x="124" y="92"/>
                      <a:pt x="116" y="92"/>
                    </a:cubicBezTo>
                    <a:cubicBezTo>
                      <a:pt x="108" y="92"/>
                      <a:pt x="102" y="85"/>
                      <a:pt x="101" y="76"/>
                    </a:cubicBezTo>
                    <a:cubicBezTo>
                      <a:pt x="99" y="76"/>
                      <a:pt x="99" y="76"/>
                      <a:pt x="99" y="76"/>
                    </a:cubicBezTo>
                    <a:cubicBezTo>
                      <a:pt x="98" y="85"/>
                      <a:pt x="92" y="92"/>
                      <a:pt x="84" y="92"/>
                    </a:cubicBezTo>
                    <a:cubicBezTo>
                      <a:pt x="76" y="92"/>
                      <a:pt x="69" y="85"/>
                      <a:pt x="69" y="76"/>
                    </a:cubicBezTo>
                    <a:cubicBezTo>
                      <a:pt x="66" y="76"/>
                      <a:pt x="66" y="76"/>
                      <a:pt x="66" y="76"/>
                    </a:cubicBezTo>
                    <a:cubicBezTo>
                      <a:pt x="66" y="85"/>
                      <a:pt x="59" y="92"/>
                      <a:pt x="51" y="92"/>
                    </a:cubicBezTo>
                    <a:cubicBezTo>
                      <a:pt x="44" y="92"/>
                      <a:pt x="37" y="85"/>
                      <a:pt x="37" y="76"/>
                    </a:cubicBezTo>
                    <a:cubicBezTo>
                      <a:pt x="34" y="76"/>
                      <a:pt x="34" y="76"/>
                      <a:pt x="34" y="76"/>
                    </a:cubicBezTo>
                    <a:cubicBezTo>
                      <a:pt x="33" y="85"/>
                      <a:pt x="27" y="92"/>
                      <a:pt x="19" y="92"/>
                    </a:cubicBezTo>
                    <a:cubicBezTo>
                      <a:pt x="11" y="92"/>
                      <a:pt x="5" y="85"/>
                      <a:pt x="4" y="76"/>
                    </a:cubicBezTo>
                    <a:cubicBezTo>
                      <a:pt x="4" y="76"/>
                      <a:pt x="4" y="76"/>
                      <a:pt x="4" y="76"/>
                    </a:cubicBezTo>
                    <a:cubicBezTo>
                      <a:pt x="4" y="72"/>
                      <a:pt x="4" y="72"/>
                      <a:pt x="4" y="72"/>
                    </a:cubicBezTo>
                    <a:cubicBezTo>
                      <a:pt x="196" y="72"/>
                      <a:pt x="196" y="72"/>
                      <a:pt x="196" y="72"/>
                    </a:cubicBezTo>
                    <a:cubicBezTo>
                      <a:pt x="196" y="76"/>
                      <a:pt x="196" y="76"/>
                      <a:pt x="196" y="76"/>
                    </a:cubicBezTo>
                    <a:cubicBezTo>
                      <a:pt x="196" y="76"/>
                      <a:pt x="196" y="76"/>
                      <a:pt x="196" y="76"/>
                    </a:cubicBezTo>
                    <a:cubicBezTo>
                      <a:pt x="195" y="85"/>
                      <a:pt x="189" y="92"/>
                      <a:pt x="181" y="92"/>
                    </a:cubicBezTo>
                    <a:close/>
                    <a:moveTo>
                      <a:pt x="22" y="12"/>
                    </a:moveTo>
                    <a:cubicBezTo>
                      <a:pt x="177" y="12"/>
                      <a:pt x="177" y="12"/>
                      <a:pt x="177" y="12"/>
                    </a:cubicBezTo>
                    <a:cubicBezTo>
                      <a:pt x="196" y="68"/>
                      <a:pt x="196" y="68"/>
                      <a:pt x="196" y="68"/>
                    </a:cubicBezTo>
                    <a:cubicBezTo>
                      <a:pt x="4" y="68"/>
                      <a:pt x="4" y="68"/>
                      <a:pt x="4" y="68"/>
                    </a:cubicBezTo>
                    <a:lnTo>
                      <a:pt x="22" y="12"/>
                    </a:lnTo>
                    <a:close/>
                    <a:moveTo>
                      <a:pt x="164" y="64"/>
                    </a:moveTo>
                    <a:cubicBezTo>
                      <a:pt x="172" y="64"/>
                      <a:pt x="172" y="64"/>
                      <a:pt x="172" y="64"/>
                    </a:cubicBezTo>
                    <a:cubicBezTo>
                      <a:pt x="160" y="16"/>
                      <a:pt x="160" y="16"/>
                      <a:pt x="160" y="16"/>
                    </a:cubicBezTo>
                    <a:cubicBezTo>
                      <a:pt x="152" y="16"/>
                      <a:pt x="152" y="16"/>
                      <a:pt x="152" y="16"/>
                    </a:cubicBezTo>
                    <a:lnTo>
                      <a:pt x="164" y="64"/>
                    </a:lnTo>
                    <a:close/>
                    <a:moveTo>
                      <a:pt x="132" y="64"/>
                    </a:moveTo>
                    <a:cubicBezTo>
                      <a:pt x="140" y="64"/>
                      <a:pt x="140" y="64"/>
                      <a:pt x="140" y="64"/>
                    </a:cubicBezTo>
                    <a:cubicBezTo>
                      <a:pt x="132" y="16"/>
                      <a:pt x="132" y="16"/>
                      <a:pt x="132" y="16"/>
                    </a:cubicBezTo>
                    <a:cubicBezTo>
                      <a:pt x="124" y="16"/>
                      <a:pt x="124" y="16"/>
                      <a:pt x="124" y="16"/>
                    </a:cubicBezTo>
                    <a:lnTo>
                      <a:pt x="132" y="64"/>
                    </a:lnTo>
                    <a:close/>
                    <a:moveTo>
                      <a:pt x="96" y="64"/>
                    </a:moveTo>
                    <a:cubicBezTo>
                      <a:pt x="104" y="64"/>
                      <a:pt x="104" y="64"/>
                      <a:pt x="104" y="64"/>
                    </a:cubicBezTo>
                    <a:cubicBezTo>
                      <a:pt x="104" y="16"/>
                      <a:pt x="104" y="16"/>
                      <a:pt x="104" y="16"/>
                    </a:cubicBezTo>
                    <a:cubicBezTo>
                      <a:pt x="96" y="16"/>
                      <a:pt x="96" y="16"/>
                      <a:pt x="96" y="16"/>
                    </a:cubicBezTo>
                    <a:lnTo>
                      <a:pt x="96" y="64"/>
                    </a:lnTo>
                    <a:close/>
                    <a:moveTo>
                      <a:pt x="68" y="64"/>
                    </a:moveTo>
                    <a:cubicBezTo>
                      <a:pt x="76" y="16"/>
                      <a:pt x="76" y="16"/>
                      <a:pt x="76" y="16"/>
                    </a:cubicBezTo>
                    <a:cubicBezTo>
                      <a:pt x="68" y="16"/>
                      <a:pt x="68" y="16"/>
                      <a:pt x="68" y="16"/>
                    </a:cubicBezTo>
                    <a:cubicBezTo>
                      <a:pt x="60" y="64"/>
                      <a:pt x="60" y="64"/>
                      <a:pt x="60" y="64"/>
                    </a:cubicBezTo>
                    <a:lnTo>
                      <a:pt x="68" y="64"/>
                    </a:lnTo>
                    <a:close/>
                    <a:moveTo>
                      <a:pt x="36" y="64"/>
                    </a:moveTo>
                    <a:cubicBezTo>
                      <a:pt x="48" y="16"/>
                      <a:pt x="48" y="16"/>
                      <a:pt x="48" y="16"/>
                    </a:cubicBezTo>
                    <a:cubicBezTo>
                      <a:pt x="40" y="16"/>
                      <a:pt x="40" y="16"/>
                      <a:pt x="40" y="16"/>
                    </a:cubicBezTo>
                    <a:cubicBezTo>
                      <a:pt x="28" y="64"/>
                      <a:pt x="28" y="64"/>
                      <a:pt x="28" y="64"/>
                    </a:cubicBezTo>
                    <a:lnTo>
                      <a:pt x="36" y="64"/>
                    </a:lnTo>
                    <a:close/>
                    <a:moveTo>
                      <a:pt x="20" y="0"/>
                    </a:moveTo>
                    <a:cubicBezTo>
                      <a:pt x="180" y="0"/>
                      <a:pt x="180" y="0"/>
                      <a:pt x="180" y="0"/>
                    </a:cubicBezTo>
                    <a:cubicBezTo>
                      <a:pt x="180" y="8"/>
                      <a:pt x="180" y="8"/>
                      <a:pt x="180" y="8"/>
                    </a:cubicBezTo>
                    <a:cubicBezTo>
                      <a:pt x="20" y="8"/>
                      <a:pt x="20" y="8"/>
                      <a:pt x="20" y="8"/>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4" name="Freeform 14"/>
              <p:cNvSpPr>
                <a:spLocks noEditPoints="1"/>
              </p:cNvSpPr>
              <p:nvPr userDrawn="1"/>
            </p:nvSpPr>
            <p:spPr bwMode="auto">
              <a:xfrm>
                <a:off x="1010274" y="3791781"/>
                <a:ext cx="825242" cy="825242"/>
              </a:xfrm>
              <a:custGeom>
                <a:avLst/>
                <a:gdLst>
                  <a:gd name="T0" fmla="*/ 99 w 197"/>
                  <a:gd name="T1" fmla="*/ 197 h 197"/>
                  <a:gd name="T2" fmla="*/ 197 w 197"/>
                  <a:gd name="T3" fmla="*/ 98 h 197"/>
                  <a:gd name="T4" fmla="*/ 99 w 197"/>
                  <a:gd name="T5" fmla="*/ 0 h 197"/>
                  <a:gd name="T6" fmla="*/ 29 w 197"/>
                  <a:gd name="T7" fmla="*/ 29 h 197"/>
                  <a:gd name="T8" fmla="*/ 29 w 197"/>
                  <a:gd name="T9" fmla="*/ 169 h 197"/>
                  <a:gd name="T10" fmla="*/ 99 w 197"/>
                  <a:gd name="T11" fmla="*/ 17 h 197"/>
                  <a:gd name="T12" fmla="*/ 180 w 197"/>
                  <a:gd name="T13" fmla="*/ 98 h 197"/>
                  <a:gd name="T14" fmla="*/ 99 w 197"/>
                  <a:gd name="T15" fmla="*/ 181 h 197"/>
                  <a:gd name="T16" fmla="*/ 17 w 197"/>
                  <a:gd name="T17" fmla="*/ 99 h 197"/>
                  <a:gd name="T18" fmla="*/ 36 w 197"/>
                  <a:gd name="T19" fmla="*/ 118 h 197"/>
                  <a:gd name="T20" fmla="*/ 56 w 197"/>
                  <a:gd name="T21" fmla="*/ 145 h 197"/>
                  <a:gd name="T22" fmla="*/ 41 w 197"/>
                  <a:gd name="T23" fmla="*/ 117 h 197"/>
                  <a:gd name="T24" fmla="*/ 39 w 197"/>
                  <a:gd name="T25" fmla="*/ 95 h 197"/>
                  <a:gd name="T26" fmla="*/ 99 w 197"/>
                  <a:gd name="T27" fmla="*/ 39 h 197"/>
                  <a:gd name="T28" fmla="*/ 143 w 197"/>
                  <a:gd name="T29" fmla="*/ 59 h 197"/>
                  <a:gd name="T30" fmla="*/ 150 w 197"/>
                  <a:gd name="T31" fmla="*/ 71 h 197"/>
                  <a:gd name="T32" fmla="*/ 158 w 197"/>
                  <a:gd name="T33" fmla="*/ 92 h 197"/>
                  <a:gd name="T34" fmla="*/ 157 w 197"/>
                  <a:gd name="T35" fmla="*/ 114 h 197"/>
                  <a:gd name="T36" fmla="*/ 136 w 197"/>
                  <a:gd name="T37" fmla="*/ 125 h 197"/>
                  <a:gd name="T38" fmla="*/ 131 w 197"/>
                  <a:gd name="T39" fmla="*/ 67 h 197"/>
                  <a:gd name="T40" fmla="*/ 117 w 197"/>
                  <a:gd name="T41" fmla="*/ 57 h 197"/>
                  <a:gd name="T42" fmla="*/ 95 w 197"/>
                  <a:gd name="T43" fmla="*/ 54 h 197"/>
                  <a:gd name="T44" fmla="*/ 53 w 197"/>
                  <a:gd name="T45" fmla="*/ 99 h 197"/>
                  <a:gd name="T46" fmla="*/ 71 w 197"/>
                  <a:gd name="T47" fmla="*/ 131 h 197"/>
                  <a:gd name="T48" fmla="*/ 59 w 197"/>
                  <a:gd name="T49" fmla="*/ 99 h 197"/>
                  <a:gd name="T50" fmla="*/ 94 w 197"/>
                  <a:gd name="T51" fmla="*/ 59 h 197"/>
                  <a:gd name="T52" fmla="*/ 115 w 197"/>
                  <a:gd name="T53" fmla="*/ 63 h 197"/>
                  <a:gd name="T54" fmla="*/ 138 w 197"/>
                  <a:gd name="T55" fmla="*/ 99 h 197"/>
                  <a:gd name="T56" fmla="*/ 111 w 197"/>
                  <a:gd name="T57" fmla="*/ 99 h 197"/>
                  <a:gd name="T58" fmla="*/ 99 w 197"/>
                  <a:gd name="T59" fmla="*/ 88 h 197"/>
                  <a:gd name="T60" fmla="*/ 98 w 197"/>
                  <a:gd name="T61" fmla="*/ 111 h 197"/>
                  <a:gd name="T62" fmla="*/ 152 w 197"/>
                  <a:gd name="T63" fmla="*/ 153 h 197"/>
                  <a:gd name="T64" fmla="*/ 150 w 197"/>
                  <a:gd name="T65" fmla="*/ 139 h 197"/>
                  <a:gd name="T66" fmla="*/ 172 w 197"/>
                  <a:gd name="T67" fmla="*/ 103 h 197"/>
                  <a:gd name="T68" fmla="*/ 156 w 197"/>
                  <a:gd name="T69" fmla="*/ 67 h 197"/>
                  <a:gd name="T70" fmla="*/ 150 w 197"/>
                  <a:gd name="T71" fmla="*/ 55 h 197"/>
                  <a:gd name="T72" fmla="*/ 145 w 197"/>
                  <a:gd name="T73" fmla="*/ 52 h 197"/>
                  <a:gd name="T74" fmla="*/ 52 w 197"/>
                  <a:gd name="T75" fmla="*/ 52 h 197"/>
                  <a:gd name="T76" fmla="*/ 25 w 197"/>
                  <a:gd name="T77" fmla="*/ 10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197">
                    <a:moveTo>
                      <a:pt x="29" y="169"/>
                    </a:moveTo>
                    <a:cubicBezTo>
                      <a:pt x="48" y="188"/>
                      <a:pt x="73" y="197"/>
                      <a:pt x="99" y="197"/>
                    </a:cubicBezTo>
                    <a:cubicBezTo>
                      <a:pt x="124" y="197"/>
                      <a:pt x="149" y="188"/>
                      <a:pt x="168" y="169"/>
                    </a:cubicBezTo>
                    <a:cubicBezTo>
                      <a:pt x="188" y="149"/>
                      <a:pt x="197" y="124"/>
                      <a:pt x="197" y="98"/>
                    </a:cubicBezTo>
                    <a:cubicBezTo>
                      <a:pt x="197" y="73"/>
                      <a:pt x="187" y="48"/>
                      <a:pt x="168" y="29"/>
                    </a:cubicBezTo>
                    <a:cubicBezTo>
                      <a:pt x="149" y="10"/>
                      <a:pt x="124" y="0"/>
                      <a:pt x="99" y="0"/>
                    </a:cubicBezTo>
                    <a:cubicBezTo>
                      <a:pt x="99" y="0"/>
                      <a:pt x="99" y="0"/>
                      <a:pt x="99" y="0"/>
                    </a:cubicBezTo>
                    <a:cubicBezTo>
                      <a:pt x="73" y="0"/>
                      <a:pt x="48" y="10"/>
                      <a:pt x="29" y="29"/>
                    </a:cubicBezTo>
                    <a:cubicBezTo>
                      <a:pt x="10" y="48"/>
                      <a:pt x="0" y="74"/>
                      <a:pt x="0" y="99"/>
                    </a:cubicBezTo>
                    <a:cubicBezTo>
                      <a:pt x="0" y="124"/>
                      <a:pt x="10" y="149"/>
                      <a:pt x="29" y="169"/>
                    </a:cubicBezTo>
                    <a:close/>
                    <a:moveTo>
                      <a:pt x="41" y="41"/>
                    </a:moveTo>
                    <a:cubicBezTo>
                      <a:pt x="57" y="25"/>
                      <a:pt x="78" y="17"/>
                      <a:pt x="99" y="17"/>
                    </a:cubicBezTo>
                    <a:cubicBezTo>
                      <a:pt x="120" y="17"/>
                      <a:pt x="140" y="25"/>
                      <a:pt x="156" y="41"/>
                    </a:cubicBezTo>
                    <a:cubicBezTo>
                      <a:pt x="172" y="57"/>
                      <a:pt x="180" y="78"/>
                      <a:pt x="180" y="98"/>
                    </a:cubicBezTo>
                    <a:cubicBezTo>
                      <a:pt x="180" y="119"/>
                      <a:pt x="173" y="141"/>
                      <a:pt x="156" y="157"/>
                    </a:cubicBezTo>
                    <a:cubicBezTo>
                      <a:pt x="140" y="173"/>
                      <a:pt x="120" y="181"/>
                      <a:pt x="99" y="181"/>
                    </a:cubicBezTo>
                    <a:cubicBezTo>
                      <a:pt x="78" y="181"/>
                      <a:pt x="57" y="173"/>
                      <a:pt x="41" y="157"/>
                    </a:cubicBezTo>
                    <a:cubicBezTo>
                      <a:pt x="25" y="141"/>
                      <a:pt x="17" y="120"/>
                      <a:pt x="17" y="99"/>
                    </a:cubicBezTo>
                    <a:cubicBezTo>
                      <a:pt x="17" y="78"/>
                      <a:pt x="25" y="57"/>
                      <a:pt x="41" y="41"/>
                    </a:cubicBezTo>
                    <a:close/>
                    <a:moveTo>
                      <a:pt x="36" y="118"/>
                    </a:moveTo>
                    <a:cubicBezTo>
                      <a:pt x="39" y="128"/>
                      <a:pt x="44" y="137"/>
                      <a:pt x="52" y="145"/>
                    </a:cubicBezTo>
                    <a:cubicBezTo>
                      <a:pt x="53" y="146"/>
                      <a:pt x="55" y="146"/>
                      <a:pt x="56" y="145"/>
                    </a:cubicBezTo>
                    <a:cubicBezTo>
                      <a:pt x="57" y="144"/>
                      <a:pt x="57" y="142"/>
                      <a:pt x="56" y="141"/>
                    </a:cubicBezTo>
                    <a:cubicBezTo>
                      <a:pt x="49" y="134"/>
                      <a:pt x="44" y="126"/>
                      <a:pt x="41" y="117"/>
                    </a:cubicBezTo>
                    <a:cubicBezTo>
                      <a:pt x="45" y="115"/>
                      <a:pt x="48" y="111"/>
                      <a:pt x="48" y="106"/>
                    </a:cubicBezTo>
                    <a:cubicBezTo>
                      <a:pt x="48" y="101"/>
                      <a:pt x="44" y="96"/>
                      <a:pt x="39" y="95"/>
                    </a:cubicBezTo>
                    <a:cubicBezTo>
                      <a:pt x="40" y="81"/>
                      <a:pt x="46" y="67"/>
                      <a:pt x="56" y="57"/>
                    </a:cubicBezTo>
                    <a:cubicBezTo>
                      <a:pt x="68" y="45"/>
                      <a:pt x="83" y="39"/>
                      <a:pt x="99" y="39"/>
                    </a:cubicBezTo>
                    <a:cubicBezTo>
                      <a:pt x="114" y="39"/>
                      <a:pt x="129" y="45"/>
                      <a:pt x="141" y="57"/>
                    </a:cubicBezTo>
                    <a:cubicBezTo>
                      <a:pt x="142" y="57"/>
                      <a:pt x="142" y="58"/>
                      <a:pt x="143" y="59"/>
                    </a:cubicBezTo>
                    <a:cubicBezTo>
                      <a:pt x="142" y="60"/>
                      <a:pt x="142" y="61"/>
                      <a:pt x="142" y="63"/>
                    </a:cubicBezTo>
                    <a:cubicBezTo>
                      <a:pt x="142" y="67"/>
                      <a:pt x="145" y="71"/>
                      <a:pt x="150" y="71"/>
                    </a:cubicBezTo>
                    <a:cubicBezTo>
                      <a:pt x="150" y="71"/>
                      <a:pt x="151" y="71"/>
                      <a:pt x="151" y="71"/>
                    </a:cubicBezTo>
                    <a:cubicBezTo>
                      <a:pt x="155" y="77"/>
                      <a:pt x="157" y="85"/>
                      <a:pt x="158" y="92"/>
                    </a:cubicBezTo>
                    <a:cubicBezTo>
                      <a:pt x="153" y="93"/>
                      <a:pt x="149" y="98"/>
                      <a:pt x="149" y="103"/>
                    </a:cubicBezTo>
                    <a:cubicBezTo>
                      <a:pt x="149" y="108"/>
                      <a:pt x="152" y="112"/>
                      <a:pt x="157" y="114"/>
                    </a:cubicBezTo>
                    <a:cubicBezTo>
                      <a:pt x="155" y="121"/>
                      <a:pt x="151" y="129"/>
                      <a:pt x="146" y="135"/>
                    </a:cubicBezTo>
                    <a:cubicBezTo>
                      <a:pt x="136" y="125"/>
                      <a:pt x="136" y="125"/>
                      <a:pt x="136" y="125"/>
                    </a:cubicBezTo>
                    <a:cubicBezTo>
                      <a:pt x="141" y="117"/>
                      <a:pt x="144" y="108"/>
                      <a:pt x="144" y="99"/>
                    </a:cubicBezTo>
                    <a:cubicBezTo>
                      <a:pt x="144" y="87"/>
                      <a:pt x="140" y="76"/>
                      <a:pt x="131" y="67"/>
                    </a:cubicBezTo>
                    <a:cubicBezTo>
                      <a:pt x="127" y="63"/>
                      <a:pt x="122" y="60"/>
                      <a:pt x="117" y="57"/>
                    </a:cubicBezTo>
                    <a:cubicBezTo>
                      <a:pt x="117" y="57"/>
                      <a:pt x="117" y="57"/>
                      <a:pt x="117" y="57"/>
                    </a:cubicBezTo>
                    <a:cubicBezTo>
                      <a:pt x="117" y="51"/>
                      <a:pt x="112" y="45"/>
                      <a:pt x="106" y="45"/>
                    </a:cubicBezTo>
                    <a:cubicBezTo>
                      <a:pt x="100" y="45"/>
                      <a:pt x="96" y="49"/>
                      <a:pt x="95" y="54"/>
                    </a:cubicBezTo>
                    <a:cubicBezTo>
                      <a:pt x="84" y="55"/>
                      <a:pt x="74" y="59"/>
                      <a:pt x="66" y="67"/>
                    </a:cubicBezTo>
                    <a:cubicBezTo>
                      <a:pt x="58" y="76"/>
                      <a:pt x="53" y="87"/>
                      <a:pt x="53" y="99"/>
                    </a:cubicBezTo>
                    <a:cubicBezTo>
                      <a:pt x="53" y="111"/>
                      <a:pt x="58" y="122"/>
                      <a:pt x="66" y="131"/>
                    </a:cubicBezTo>
                    <a:cubicBezTo>
                      <a:pt x="68" y="132"/>
                      <a:pt x="69" y="132"/>
                      <a:pt x="71" y="131"/>
                    </a:cubicBezTo>
                    <a:cubicBezTo>
                      <a:pt x="72" y="130"/>
                      <a:pt x="72" y="128"/>
                      <a:pt x="71" y="127"/>
                    </a:cubicBezTo>
                    <a:cubicBezTo>
                      <a:pt x="63" y="119"/>
                      <a:pt x="59" y="109"/>
                      <a:pt x="59" y="99"/>
                    </a:cubicBezTo>
                    <a:cubicBezTo>
                      <a:pt x="59" y="89"/>
                      <a:pt x="63" y="79"/>
                      <a:pt x="71" y="71"/>
                    </a:cubicBezTo>
                    <a:cubicBezTo>
                      <a:pt x="77" y="64"/>
                      <a:pt x="86" y="60"/>
                      <a:pt x="94" y="59"/>
                    </a:cubicBezTo>
                    <a:cubicBezTo>
                      <a:pt x="96" y="65"/>
                      <a:pt x="100" y="68"/>
                      <a:pt x="106" y="68"/>
                    </a:cubicBezTo>
                    <a:cubicBezTo>
                      <a:pt x="110" y="68"/>
                      <a:pt x="113" y="66"/>
                      <a:pt x="115" y="63"/>
                    </a:cubicBezTo>
                    <a:cubicBezTo>
                      <a:pt x="119" y="65"/>
                      <a:pt x="123" y="67"/>
                      <a:pt x="127" y="71"/>
                    </a:cubicBezTo>
                    <a:cubicBezTo>
                      <a:pt x="134" y="79"/>
                      <a:pt x="138" y="89"/>
                      <a:pt x="138" y="99"/>
                    </a:cubicBezTo>
                    <a:cubicBezTo>
                      <a:pt x="138" y="106"/>
                      <a:pt x="136" y="114"/>
                      <a:pt x="132" y="120"/>
                    </a:cubicBezTo>
                    <a:cubicBezTo>
                      <a:pt x="111" y="99"/>
                      <a:pt x="111" y="99"/>
                      <a:pt x="111" y="99"/>
                    </a:cubicBezTo>
                    <a:cubicBezTo>
                      <a:pt x="111" y="99"/>
                      <a:pt x="111" y="99"/>
                      <a:pt x="111" y="99"/>
                    </a:cubicBezTo>
                    <a:cubicBezTo>
                      <a:pt x="111" y="93"/>
                      <a:pt x="105" y="88"/>
                      <a:pt x="99" y="88"/>
                    </a:cubicBezTo>
                    <a:cubicBezTo>
                      <a:pt x="93" y="88"/>
                      <a:pt x="88" y="93"/>
                      <a:pt x="88" y="99"/>
                    </a:cubicBezTo>
                    <a:cubicBezTo>
                      <a:pt x="88" y="105"/>
                      <a:pt x="92" y="110"/>
                      <a:pt x="98" y="111"/>
                    </a:cubicBezTo>
                    <a:cubicBezTo>
                      <a:pt x="140" y="153"/>
                      <a:pt x="140" y="153"/>
                      <a:pt x="140" y="153"/>
                    </a:cubicBezTo>
                    <a:cubicBezTo>
                      <a:pt x="144" y="156"/>
                      <a:pt x="149" y="156"/>
                      <a:pt x="152" y="153"/>
                    </a:cubicBezTo>
                    <a:cubicBezTo>
                      <a:pt x="155" y="149"/>
                      <a:pt x="155" y="144"/>
                      <a:pt x="152" y="141"/>
                    </a:cubicBezTo>
                    <a:cubicBezTo>
                      <a:pt x="150" y="139"/>
                      <a:pt x="150" y="139"/>
                      <a:pt x="150" y="139"/>
                    </a:cubicBezTo>
                    <a:cubicBezTo>
                      <a:pt x="156" y="132"/>
                      <a:pt x="160" y="123"/>
                      <a:pt x="162" y="115"/>
                    </a:cubicBezTo>
                    <a:cubicBezTo>
                      <a:pt x="168" y="114"/>
                      <a:pt x="172" y="109"/>
                      <a:pt x="172" y="103"/>
                    </a:cubicBezTo>
                    <a:cubicBezTo>
                      <a:pt x="172" y="98"/>
                      <a:pt x="169" y="93"/>
                      <a:pt x="164" y="92"/>
                    </a:cubicBezTo>
                    <a:cubicBezTo>
                      <a:pt x="163" y="84"/>
                      <a:pt x="160" y="75"/>
                      <a:pt x="156" y="67"/>
                    </a:cubicBezTo>
                    <a:cubicBezTo>
                      <a:pt x="157" y="66"/>
                      <a:pt x="158" y="65"/>
                      <a:pt x="158" y="63"/>
                    </a:cubicBezTo>
                    <a:cubicBezTo>
                      <a:pt x="158" y="58"/>
                      <a:pt x="154" y="55"/>
                      <a:pt x="150" y="55"/>
                    </a:cubicBezTo>
                    <a:cubicBezTo>
                      <a:pt x="149" y="55"/>
                      <a:pt x="148" y="55"/>
                      <a:pt x="148" y="55"/>
                    </a:cubicBezTo>
                    <a:cubicBezTo>
                      <a:pt x="147" y="54"/>
                      <a:pt x="146" y="53"/>
                      <a:pt x="145" y="52"/>
                    </a:cubicBezTo>
                    <a:cubicBezTo>
                      <a:pt x="132" y="40"/>
                      <a:pt x="115" y="33"/>
                      <a:pt x="99" y="33"/>
                    </a:cubicBezTo>
                    <a:cubicBezTo>
                      <a:pt x="82" y="33"/>
                      <a:pt x="65" y="40"/>
                      <a:pt x="52" y="52"/>
                    </a:cubicBezTo>
                    <a:cubicBezTo>
                      <a:pt x="40" y="64"/>
                      <a:pt x="34" y="80"/>
                      <a:pt x="33" y="95"/>
                    </a:cubicBezTo>
                    <a:cubicBezTo>
                      <a:pt x="28" y="97"/>
                      <a:pt x="25" y="101"/>
                      <a:pt x="25" y="106"/>
                    </a:cubicBezTo>
                    <a:cubicBezTo>
                      <a:pt x="25" y="112"/>
                      <a:pt x="30" y="117"/>
                      <a:pt x="36" y="11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5" name="Freeform 17"/>
              <p:cNvSpPr>
                <a:spLocks noEditPoints="1"/>
              </p:cNvSpPr>
              <p:nvPr userDrawn="1"/>
            </p:nvSpPr>
            <p:spPr bwMode="auto">
              <a:xfrm rot="2491482">
                <a:off x="1675593" y="6241699"/>
                <a:ext cx="892239" cy="899464"/>
              </a:xfrm>
              <a:custGeom>
                <a:avLst/>
                <a:gdLst>
                  <a:gd name="T0" fmla="*/ 172 w 209"/>
                  <a:gd name="T1" fmla="*/ 37 h 210"/>
                  <a:gd name="T2" fmla="*/ 37 w 209"/>
                  <a:gd name="T3" fmla="*/ 37 h 210"/>
                  <a:gd name="T4" fmla="*/ 37 w 209"/>
                  <a:gd name="T5" fmla="*/ 172 h 210"/>
                  <a:gd name="T6" fmla="*/ 172 w 209"/>
                  <a:gd name="T7" fmla="*/ 172 h 210"/>
                  <a:gd name="T8" fmla="*/ 172 w 209"/>
                  <a:gd name="T9" fmla="*/ 37 h 210"/>
                  <a:gd name="T10" fmla="*/ 135 w 209"/>
                  <a:gd name="T11" fmla="*/ 158 h 210"/>
                  <a:gd name="T12" fmla="*/ 124 w 209"/>
                  <a:gd name="T13" fmla="*/ 160 h 210"/>
                  <a:gd name="T14" fmla="*/ 105 w 209"/>
                  <a:gd name="T15" fmla="*/ 157 h 210"/>
                  <a:gd name="T16" fmla="*/ 88 w 209"/>
                  <a:gd name="T17" fmla="*/ 153 h 210"/>
                  <a:gd name="T18" fmla="*/ 69 w 209"/>
                  <a:gd name="T19" fmla="*/ 160 h 210"/>
                  <a:gd name="T20" fmla="*/ 61 w 209"/>
                  <a:gd name="T21" fmla="*/ 142 h 210"/>
                  <a:gd name="T22" fmla="*/ 73 w 209"/>
                  <a:gd name="T23" fmla="*/ 128 h 210"/>
                  <a:gd name="T24" fmla="*/ 77 w 209"/>
                  <a:gd name="T25" fmla="*/ 115 h 210"/>
                  <a:gd name="T26" fmla="*/ 77 w 209"/>
                  <a:gd name="T27" fmla="*/ 112 h 210"/>
                  <a:gd name="T28" fmla="*/ 61 w 209"/>
                  <a:gd name="T29" fmla="*/ 112 h 210"/>
                  <a:gd name="T30" fmla="*/ 61 w 209"/>
                  <a:gd name="T31" fmla="*/ 93 h 210"/>
                  <a:gd name="T32" fmla="*/ 73 w 209"/>
                  <a:gd name="T33" fmla="*/ 93 h 210"/>
                  <a:gd name="T34" fmla="*/ 70 w 209"/>
                  <a:gd name="T35" fmla="*/ 75 h 210"/>
                  <a:gd name="T36" fmla="*/ 74 w 209"/>
                  <a:gd name="T37" fmla="*/ 59 h 210"/>
                  <a:gd name="T38" fmla="*/ 87 w 209"/>
                  <a:gd name="T39" fmla="*/ 48 h 210"/>
                  <a:gd name="T40" fmla="*/ 106 w 209"/>
                  <a:gd name="T41" fmla="*/ 44 h 210"/>
                  <a:gd name="T42" fmla="*/ 130 w 209"/>
                  <a:gd name="T43" fmla="*/ 52 h 210"/>
                  <a:gd name="T44" fmla="*/ 141 w 209"/>
                  <a:gd name="T45" fmla="*/ 73 h 210"/>
                  <a:gd name="T46" fmla="*/ 120 w 209"/>
                  <a:gd name="T47" fmla="*/ 76 h 210"/>
                  <a:gd name="T48" fmla="*/ 114 w 209"/>
                  <a:gd name="T49" fmla="*/ 65 h 210"/>
                  <a:gd name="T50" fmla="*/ 105 w 209"/>
                  <a:gd name="T51" fmla="*/ 61 h 210"/>
                  <a:gd name="T52" fmla="*/ 95 w 209"/>
                  <a:gd name="T53" fmla="*/ 65 h 210"/>
                  <a:gd name="T54" fmla="*/ 91 w 209"/>
                  <a:gd name="T55" fmla="*/ 75 h 210"/>
                  <a:gd name="T56" fmla="*/ 92 w 209"/>
                  <a:gd name="T57" fmla="*/ 84 h 210"/>
                  <a:gd name="T58" fmla="*/ 94 w 209"/>
                  <a:gd name="T59" fmla="*/ 93 h 210"/>
                  <a:gd name="T60" fmla="*/ 120 w 209"/>
                  <a:gd name="T61" fmla="*/ 93 h 210"/>
                  <a:gd name="T62" fmla="*/ 120 w 209"/>
                  <a:gd name="T63" fmla="*/ 112 h 210"/>
                  <a:gd name="T64" fmla="*/ 98 w 209"/>
                  <a:gd name="T65" fmla="*/ 112 h 210"/>
                  <a:gd name="T66" fmla="*/ 98 w 209"/>
                  <a:gd name="T67" fmla="*/ 114 h 210"/>
                  <a:gd name="T68" fmla="*/ 96 w 209"/>
                  <a:gd name="T69" fmla="*/ 125 h 210"/>
                  <a:gd name="T70" fmla="*/ 87 w 209"/>
                  <a:gd name="T71" fmla="*/ 139 h 210"/>
                  <a:gd name="T72" fmla="*/ 97 w 209"/>
                  <a:gd name="T73" fmla="*/ 136 h 210"/>
                  <a:gd name="T74" fmla="*/ 102 w 209"/>
                  <a:gd name="T75" fmla="*/ 137 h 210"/>
                  <a:gd name="T76" fmla="*/ 108 w 209"/>
                  <a:gd name="T77" fmla="*/ 138 h 210"/>
                  <a:gd name="T78" fmla="*/ 121 w 209"/>
                  <a:gd name="T79" fmla="*/ 141 h 210"/>
                  <a:gd name="T80" fmla="*/ 136 w 209"/>
                  <a:gd name="T81" fmla="*/ 136 h 210"/>
                  <a:gd name="T82" fmla="*/ 145 w 209"/>
                  <a:gd name="T83" fmla="*/ 155 h 210"/>
                  <a:gd name="T84" fmla="*/ 135 w 209"/>
                  <a:gd name="T85"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210">
                    <a:moveTo>
                      <a:pt x="172" y="37"/>
                    </a:moveTo>
                    <a:cubicBezTo>
                      <a:pt x="135" y="0"/>
                      <a:pt x="74" y="0"/>
                      <a:pt x="37" y="37"/>
                    </a:cubicBezTo>
                    <a:cubicBezTo>
                      <a:pt x="0" y="75"/>
                      <a:pt x="0" y="135"/>
                      <a:pt x="37" y="172"/>
                    </a:cubicBezTo>
                    <a:cubicBezTo>
                      <a:pt x="74" y="210"/>
                      <a:pt x="135" y="210"/>
                      <a:pt x="172" y="172"/>
                    </a:cubicBezTo>
                    <a:cubicBezTo>
                      <a:pt x="209" y="135"/>
                      <a:pt x="209" y="75"/>
                      <a:pt x="172" y="37"/>
                    </a:cubicBezTo>
                    <a:close/>
                    <a:moveTo>
                      <a:pt x="135" y="158"/>
                    </a:moveTo>
                    <a:cubicBezTo>
                      <a:pt x="131" y="159"/>
                      <a:pt x="127" y="160"/>
                      <a:pt x="124" y="160"/>
                    </a:cubicBezTo>
                    <a:cubicBezTo>
                      <a:pt x="119" y="160"/>
                      <a:pt x="113" y="159"/>
                      <a:pt x="105" y="157"/>
                    </a:cubicBezTo>
                    <a:cubicBezTo>
                      <a:pt x="98" y="154"/>
                      <a:pt x="92" y="153"/>
                      <a:pt x="88" y="153"/>
                    </a:cubicBezTo>
                    <a:cubicBezTo>
                      <a:pt x="82" y="153"/>
                      <a:pt x="76" y="156"/>
                      <a:pt x="69" y="160"/>
                    </a:cubicBezTo>
                    <a:cubicBezTo>
                      <a:pt x="61" y="142"/>
                      <a:pt x="61" y="142"/>
                      <a:pt x="61" y="142"/>
                    </a:cubicBezTo>
                    <a:cubicBezTo>
                      <a:pt x="67" y="137"/>
                      <a:pt x="71" y="133"/>
                      <a:pt x="73" y="128"/>
                    </a:cubicBezTo>
                    <a:cubicBezTo>
                      <a:pt x="76" y="124"/>
                      <a:pt x="77" y="119"/>
                      <a:pt x="77" y="115"/>
                    </a:cubicBezTo>
                    <a:cubicBezTo>
                      <a:pt x="77" y="114"/>
                      <a:pt x="77" y="114"/>
                      <a:pt x="77" y="112"/>
                    </a:cubicBezTo>
                    <a:cubicBezTo>
                      <a:pt x="61" y="112"/>
                      <a:pt x="61" y="112"/>
                      <a:pt x="61" y="112"/>
                    </a:cubicBezTo>
                    <a:cubicBezTo>
                      <a:pt x="61" y="93"/>
                      <a:pt x="61" y="93"/>
                      <a:pt x="61" y="93"/>
                    </a:cubicBezTo>
                    <a:cubicBezTo>
                      <a:pt x="73" y="93"/>
                      <a:pt x="73" y="93"/>
                      <a:pt x="73" y="93"/>
                    </a:cubicBezTo>
                    <a:cubicBezTo>
                      <a:pt x="71" y="87"/>
                      <a:pt x="70" y="81"/>
                      <a:pt x="70" y="75"/>
                    </a:cubicBezTo>
                    <a:cubicBezTo>
                      <a:pt x="70" y="70"/>
                      <a:pt x="71" y="64"/>
                      <a:pt x="74" y="59"/>
                    </a:cubicBezTo>
                    <a:cubicBezTo>
                      <a:pt x="77" y="54"/>
                      <a:pt x="82" y="50"/>
                      <a:pt x="87" y="48"/>
                    </a:cubicBezTo>
                    <a:cubicBezTo>
                      <a:pt x="93" y="45"/>
                      <a:pt x="99" y="44"/>
                      <a:pt x="106" y="44"/>
                    </a:cubicBezTo>
                    <a:cubicBezTo>
                      <a:pt x="116" y="44"/>
                      <a:pt x="124" y="46"/>
                      <a:pt x="130" y="52"/>
                    </a:cubicBezTo>
                    <a:cubicBezTo>
                      <a:pt x="136" y="57"/>
                      <a:pt x="139" y="64"/>
                      <a:pt x="141" y="73"/>
                    </a:cubicBezTo>
                    <a:cubicBezTo>
                      <a:pt x="120" y="76"/>
                      <a:pt x="120" y="76"/>
                      <a:pt x="120" y="76"/>
                    </a:cubicBezTo>
                    <a:cubicBezTo>
                      <a:pt x="119" y="71"/>
                      <a:pt x="117" y="67"/>
                      <a:pt x="114" y="65"/>
                    </a:cubicBezTo>
                    <a:cubicBezTo>
                      <a:pt x="112" y="62"/>
                      <a:pt x="109" y="61"/>
                      <a:pt x="105" y="61"/>
                    </a:cubicBezTo>
                    <a:cubicBezTo>
                      <a:pt x="101" y="61"/>
                      <a:pt x="97" y="62"/>
                      <a:pt x="95" y="65"/>
                    </a:cubicBezTo>
                    <a:cubicBezTo>
                      <a:pt x="92" y="68"/>
                      <a:pt x="91" y="71"/>
                      <a:pt x="91" y="75"/>
                    </a:cubicBezTo>
                    <a:cubicBezTo>
                      <a:pt x="91" y="78"/>
                      <a:pt x="91" y="80"/>
                      <a:pt x="92" y="84"/>
                    </a:cubicBezTo>
                    <a:cubicBezTo>
                      <a:pt x="93" y="87"/>
                      <a:pt x="93" y="90"/>
                      <a:pt x="94" y="93"/>
                    </a:cubicBezTo>
                    <a:cubicBezTo>
                      <a:pt x="120" y="93"/>
                      <a:pt x="120" y="93"/>
                      <a:pt x="120" y="93"/>
                    </a:cubicBezTo>
                    <a:cubicBezTo>
                      <a:pt x="120" y="112"/>
                      <a:pt x="120" y="112"/>
                      <a:pt x="120" y="112"/>
                    </a:cubicBezTo>
                    <a:cubicBezTo>
                      <a:pt x="98" y="112"/>
                      <a:pt x="98" y="112"/>
                      <a:pt x="98" y="112"/>
                    </a:cubicBezTo>
                    <a:cubicBezTo>
                      <a:pt x="98" y="114"/>
                      <a:pt x="98" y="113"/>
                      <a:pt x="98" y="114"/>
                    </a:cubicBezTo>
                    <a:cubicBezTo>
                      <a:pt x="98" y="118"/>
                      <a:pt x="97" y="122"/>
                      <a:pt x="96" y="125"/>
                    </a:cubicBezTo>
                    <a:cubicBezTo>
                      <a:pt x="94" y="129"/>
                      <a:pt x="91" y="133"/>
                      <a:pt x="87" y="139"/>
                    </a:cubicBezTo>
                    <a:cubicBezTo>
                      <a:pt x="89" y="137"/>
                      <a:pt x="93" y="136"/>
                      <a:pt x="97" y="136"/>
                    </a:cubicBezTo>
                    <a:cubicBezTo>
                      <a:pt x="99" y="136"/>
                      <a:pt x="100" y="137"/>
                      <a:pt x="102" y="137"/>
                    </a:cubicBezTo>
                    <a:cubicBezTo>
                      <a:pt x="103" y="137"/>
                      <a:pt x="105" y="137"/>
                      <a:pt x="108" y="138"/>
                    </a:cubicBezTo>
                    <a:cubicBezTo>
                      <a:pt x="114" y="140"/>
                      <a:pt x="119" y="141"/>
                      <a:pt x="121" y="141"/>
                    </a:cubicBezTo>
                    <a:cubicBezTo>
                      <a:pt x="125" y="141"/>
                      <a:pt x="130" y="139"/>
                      <a:pt x="136" y="136"/>
                    </a:cubicBezTo>
                    <a:cubicBezTo>
                      <a:pt x="145" y="155"/>
                      <a:pt x="145" y="155"/>
                      <a:pt x="145" y="155"/>
                    </a:cubicBezTo>
                    <a:cubicBezTo>
                      <a:pt x="142" y="156"/>
                      <a:pt x="138" y="157"/>
                      <a:pt x="135" y="1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6" name="Freeform 20"/>
              <p:cNvSpPr>
                <a:spLocks noEditPoints="1"/>
              </p:cNvSpPr>
              <p:nvPr userDrawn="1"/>
            </p:nvSpPr>
            <p:spPr bwMode="auto">
              <a:xfrm>
                <a:off x="278436" y="3312353"/>
                <a:ext cx="731838" cy="730250"/>
              </a:xfrm>
              <a:custGeom>
                <a:avLst/>
                <a:gdLst>
                  <a:gd name="T0" fmla="*/ 414 w 461"/>
                  <a:gd name="T1" fmla="*/ 211 h 460"/>
                  <a:gd name="T2" fmla="*/ 442 w 461"/>
                  <a:gd name="T3" fmla="*/ 116 h 460"/>
                  <a:gd name="T4" fmla="*/ 348 w 461"/>
                  <a:gd name="T5" fmla="*/ 88 h 460"/>
                  <a:gd name="T6" fmla="*/ 301 w 461"/>
                  <a:gd name="T7" fmla="*/ 0 h 460"/>
                  <a:gd name="T8" fmla="*/ 213 w 461"/>
                  <a:gd name="T9" fmla="*/ 48 h 460"/>
                  <a:gd name="T10" fmla="*/ 116 w 461"/>
                  <a:gd name="T11" fmla="*/ 19 h 460"/>
                  <a:gd name="T12" fmla="*/ 88 w 461"/>
                  <a:gd name="T13" fmla="*/ 114 h 460"/>
                  <a:gd name="T14" fmla="*/ 0 w 461"/>
                  <a:gd name="T15" fmla="*/ 161 h 460"/>
                  <a:gd name="T16" fmla="*/ 47 w 461"/>
                  <a:gd name="T17" fmla="*/ 249 h 460"/>
                  <a:gd name="T18" fmla="*/ 19 w 461"/>
                  <a:gd name="T19" fmla="*/ 344 h 460"/>
                  <a:gd name="T20" fmla="*/ 114 w 461"/>
                  <a:gd name="T21" fmla="*/ 372 h 460"/>
                  <a:gd name="T22" fmla="*/ 161 w 461"/>
                  <a:gd name="T23" fmla="*/ 460 h 460"/>
                  <a:gd name="T24" fmla="*/ 248 w 461"/>
                  <a:gd name="T25" fmla="*/ 413 h 460"/>
                  <a:gd name="T26" fmla="*/ 345 w 461"/>
                  <a:gd name="T27" fmla="*/ 441 h 460"/>
                  <a:gd name="T28" fmla="*/ 374 w 461"/>
                  <a:gd name="T29" fmla="*/ 346 h 460"/>
                  <a:gd name="T30" fmla="*/ 461 w 461"/>
                  <a:gd name="T31" fmla="*/ 299 h 460"/>
                  <a:gd name="T32" fmla="*/ 414 w 461"/>
                  <a:gd name="T33" fmla="*/ 211 h 460"/>
                  <a:gd name="T34" fmla="*/ 156 w 461"/>
                  <a:gd name="T35" fmla="*/ 294 h 460"/>
                  <a:gd name="T36" fmla="*/ 133 w 461"/>
                  <a:gd name="T37" fmla="*/ 294 h 460"/>
                  <a:gd name="T38" fmla="*/ 92 w 461"/>
                  <a:gd name="T39" fmla="*/ 225 h 460"/>
                  <a:gd name="T40" fmla="*/ 92 w 461"/>
                  <a:gd name="T41" fmla="*/ 294 h 460"/>
                  <a:gd name="T42" fmla="*/ 69 w 461"/>
                  <a:gd name="T43" fmla="*/ 294 h 460"/>
                  <a:gd name="T44" fmla="*/ 69 w 461"/>
                  <a:gd name="T45" fmla="*/ 195 h 460"/>
                  <a:gd name="T46" fmla="*/ 99 w 461"/>
                  <a:gd name="T47" fmla="*/ 195 h 460"/>
                  <a:gd name="T48" fmla="*/ 133 w 461"/>
                  <a:gd name="T49" fmla="*/ 251 h 460"/>
                  <a:gd name="T50" fmla="*/ 133 w 461"/>
                  <a:gd name="T51" fmla="*/ 195 h 460"/>
                  <a:gd name="T52" fmla="*/ 156 w 461"/>
                  <a:gd name="T53" fmla="*/ 195 h 460"/>
                  <a:gd name="T54" fmla="*/ 156 w 461"/>
                  <a:gd name="T55" fmla="*/ 294 h 460"/>
                  <a:gd name="T56" fmla="*/ 246 w 461"/>
                  <a:gd name="T57" fmla="*/ 213 h 460"/>
                  <a:gd name="T58" fmla="*/ 203 w 461"/>
                  <a:gd name="T59" fmla="*/ 213 h 460"/>
                  <a:gd name="T60" fmla="*/ 203 w 461"/>
                  <a:gd name="T61" fmla="*/ 230 h 460"/>
                  <a:gd name="T62" fmla="*/ 244 w 461"/>
                  <a:gd name="T63" fmla="*/ 230 h 460"/>
                  <a:gd name="T64" fmla="*/ 244 w 461"/>
                  <a:gd name="T65" fmla="*/ 251 h 460"/>
                  <a:gd name="T66" fmla="*/ 203 w 461"/>
                  <a:gd name="T67" fmla="*/ 251 h 460"/>
                  <a:gd name="T68" fmla="*/ 203 w 461"/>
                  <a:gd name="T69" fmla="*/ 275 h 460"/>
                  <a:gd name="T70" fmla="*/ 246 w 461"/>
                  <a:gd name="T71" fmla="*/ 275 h 460"/>
                  <a:gd name="T72" fmla="*/ 246 w 461"/>
                  <a:gd name="T73" fmla="*/ 294 h 460"/>
                  <a:gd name="T74" fmla="*/ 177 w 461"/>
                  <a:gd name="T75" fmla="*/ 294 h 460"/>
                  <a:gd name="T76" fmla="*/ 177 w 461"/>
                  <a:gd name="T77" fmla="*/ 195 h 460"/>
                  <a:gd name="T78" fmla="*/ 246 w 461"/>
                  <a:gd name="T79" fmla="*/ 195 h 460"/>
                  <a:gd name="T80" fmla="*/ 246 w 461"/>
                  <a:gd name="T81" fmla="*/ 213 h 460"/>
                  <a:gd name="T82" fmla="*/ 374 w 461"/>
                  <a:gd name="T83" fmla="*/ 294 h 460"/>
                  <a:gd name="T84" fmla="*/ 345 w 461"/>
                  <a:gd name="T85" fmla="*/ 294 h 460"/>
                  <a:gd name="T86" fmla="*/ 329 w 461"/>
                  <a:gd name="T87" fmla="*/ 232 h 460"/>
                  <a:gd name="T88" fmla="*/ 312 w 461"/>
                  <a:gd name="T89" fmla="*/ 294 h 460"/>
                  <a:gd name="T90" fmla="*/ 284 w 461"/>
                  <a:gd name="T91" fmla="*/ 294 h 460"/>
                  <a:gd name="T92" fmla="*/ 260 w 461"/>
                  <a:gd name="T93" fmla="*/ 195 h 460"/>
                  <a:gd name="T94" fmla="*/ 286 w 461"/>
                  <a:gd name="T95" fmla="*/ 195 h 460"/>
                  <a:gd name="T96" fmla="*/ 301 w 461"/>
                  <a:gd name="T97" fmla="*/ 261 h 460"/>
                  <a:gd name="T98" fmla="*/ 317 w 461"/>
                  <a:gd name="T99" fmla="*/ 195 h 460"/>
                  <a:gd name="T100" fmla="*/ 341 w 461"/>
                  <a:gd name="T101" fmla="*/ 195 h 460"/>
                  <a:gd name="T102" fmla="*/ 357 w 461"/>
                  <a:gd name="T103" fmla="*/ 261 h 460"/>
                  <a:gd name="T104" fmla="*/ 371 w 461"/>
                  <a:gd name="T105" fmla="*/ 195 h 460"/>
                  <a:gd name="T106" fmla="*/ 398 w 461"/>
                  <a:gd name="T107" fmla="*/ 195 h 460"/>
                  <a:gd name="T108" fmla="*/ 374 w 461"/>
                  <a:gd name="T109" fmla="*/ 2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460">
                    <a:moveTo>
                      <a:pt x="414" y="211"/>
                    </a:moveTo>
                    <a:lnTo>
                      <a:pt x="442" y="116"/>
                    </a:lnTo>
                    <a:lnTo>
                      <a:pt x="348" y="88"/>
                    </a:lnTo>
                    <a:lnTo>
                      <a:pt x="301" y="0"/>
                    </a:lnTo>
                    <a:lnTo>
                      <a:pt x="213" y="48"/>
                    </a:lnTo>
                    <a:lnTo>
                      <a:pt x="116" y="19"/>
                    </a:lnTo>
                    <a:lnTo>
                      <a:pt x="88" y="114"/>
                    </a:lnTo>
                    <a:lnTo>
                      <a:pt x="0" y="161"/>
                    </a:lnTo>
                    <a:lnTo>
                      <a:pt x="47" y="249"/>
                    </a:lnTo>
                    <a:lnTo>
                      <a:pt x="19" y="344"/>
                    </a:lnTo>
                    <a:lnTo>
                      <a:pt x="114" y="372"/>
                    </a:lnTo>
                    <a:lnTo>
                      <a:pt x="161" y="460"/>
                    </a:lnTo>
                    <a:lnTo>
                      <a:pt x="248" y="413"/>
                    </a:lnTo>
                    <a:lnTo>
                      <a:pt x="345" y="441"/>
                    </a:lnTo>
                    <a:lnTo>
                      <a:pt x="374" y="346"/>
                    </a:lnTo>
                    <a:lnTo>
                      <a:pt x="461" y="299"/>
                    </a:lnTo>
                    <a:lnTo>
                      <a:pt x="414" y="211"/>
                    </a:lnTo>
                    <a:close/>
                    <a:moveTo>
                      <a:pt x="156" y="294"/>
                    </a:moveTo>
                    <a:lnTo>
                      <a:pt x="133" y="294"/>
                    </a:lnTo>
                    <a:lnTo>
                      <a:pt x="92" y="225"/>
                    </a:lnTo>
                    <a:lnTo>
                      <a:pt x="92" y="294"/>
                    </a:lnTo>
                    <a:lnTo>
                      <a:pt x="69" y="294"/>
                    </a:lnTo>
                    <a:lnTo>
                      <a:pt x="69" y="195"/>
                    </a:lnTo>
                    <a:lnTo>
                      <a:pt x="99" y="195"/>
                    </a:lnTo>
                    <a:lnTo>
                      <a:pt x="133" y="251"/>
                    </a:lnTo>
                    <a:lnTo>
                      <a:pt x="133" y="195"/>
                    </a:lnTo>
                    <a:lnTo>
                      <a:pt x="156" y="195"/>
                    </a:lnTo>
                    <a:lnTo>
                      <a:pt x="156" y="294"/>
                    </a:lnTo>
                    <a:close/>
                    <a:moveTo>
                      <a:pt x="246" y="213"/>
                    </a:moveTo>
                    <a:lnTo>
                      <a:pt x="203" y="213"/>
                    </a:lnTo>
                    <a:lnTo>
                      <a:pt x="203" y="230"/>
                    </a:lnTo>
                    <a:lnTo>
                      <a:pt x="244" y="230"/>
                    </a:lnTo>
                    <a:lnTo>
                      <a:pt x="244" y="251"/>
                    </a:lnTo>
                    <a:lnTo>
                      <a:pt x="203" y="251"/>
                    </a:lnTo>
                    <a:lnTo>
                      <a:pt x="203" y="275"/>
                    </a:lnTo>
                    <a:lnTo>
                      <a:pt x="246" y="275"/>
                    </a:lnTo>
                    <a:lnTo>
                      <a:pt x="246" y="294"/>
                    </a:lnTo>
                    <a:lnTo>
                      <a:pt x="177" y="294"/>
                    </a:lnTo>
                    <a:lnTo>
                      <a:pt x="177" y="195"/>
                    </a:lnTo>
                    <a:lnTo>
                      <a:pt x="246" y="195"/>
                    </a:lnTo>
                    <a:lnTo>
                      <a:pt x="246" y="213"/>
                    </a:lnTo>
                    <a:close/>
                    <a:moveTo>
                      <a:pt x="374" y="294"/>
                    </a:moveTo>
                    <a:lnTo>
                      <a:pt x="345" y="294"/>
                    </a:lnTo>
                    <a:lnTo>
                      <a:pt x="329" y="232"/>
                    </a:lnTo>
                    <a:lnTo>
                      <a:pt x="312" y="294"/>
                    </a:lnTo>
                    <a:lnTo>
                      <a:pt x="284" y="294"/>
                    </a:lnTo>
                    <a:lnTo>
                      <a:pt x="260" y="195"/>
                    </a:lnTo>
                    <a:lnTo>
                      <a:pt x="286" y="195"/>
                    </a:lnTo>
                    <a:lnTo>
                      <a:pt x="301" y="261"/>
                    </a:lnTo>
                    <a:lnTo>
                      <a:pt x="317" y="195"/>
                    </a:lnTo>
                    <a:lnTo>
                      <a:pt x="341" y="195"/>
                    </a:lnTo>
                    <a:lnTo>
                      <a:pt x="357" y="261"/>
                    </a:lnTo>
                    <a:lnTo>
                      <a:pt x="371" y="195"/>
                    </a:lnTo>
                    <a:lnTo>
                      <a:pt x="398" y="195"/>
                    </a:lnTo>
                    <a:lnTo>
                      <a:pt x="374" y="29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7" name="Freeform 23"/>
              <p:cNvSpPr>
                <a:spLocks noEditPoints="1"/>
              </p:cNvSpPr>
              <p:nvPr userDrawn="1"/>
            </p:nvSpPr>
            <p:spPr bwMode="auto">
              <a:xfrm rot="17877841">
                <a:off x="2803094" y="5625059"/>
                <a:ext cx="563825" cy="417088"/>
              </a:xfrm>
              <a:custGeom>
                <a:avLst/>
                <a:gdLst>
                  <a:gd name="T0" fmla="*/ 163 w 268"/>
                  <a:gd name="T1" fmla="*/ 36 h 198"/>
                  <a:gd name="T2" fmla="*/ 151 w 268"/>
                  <a:gd name="T3" fmla="*/ 87 h 198"/>
                  <a:gd name="T4" fmla="*/ 146 w 268"/>
                  <a:gd name="T5" fmla="*/ 0 h 198"/>
                  <a:gd name="T6" fmla="*/ 97 w 268"/>
                  <a:gd name="T7" fmla="*/ 32 h 198"/>
                  <a:gd name="T8" fmla="*/ 82 w 268"/>
                  <a:gd name="T9" fmla="*/ 105 h 198"/>
                  <a:gd name="T10" fmla="*/ 73 w 268"/>
                  <a:gd name="T11" fmla="*/ 63 h 198"/>
                  <a:gd name="T12" fmla="*/ 138 w 268"/>
                  <a:gd name="T13" fmla="*/ 198 h 198"/>
                  <a:gd name="T14" fmla="*/ 163 w 268"/>
                  <a:gd name="T15" fmla="*/ 36 h 198"/>
                  <a:gd name="T16" fmla="*/ 116 w 268"/>
                  <a:gd name="T17" fmla="*/ 168 h 198"/>
                  <a:gd name="T18" fmla="*/ 103 w 268"/>
                  <a:gd name="T19" fmla="*/ 168 h 198"/>
                  <a:gd name="T20" fmla="*/ 103 w 268"/>
                  <a:gd name="T21" fmla="*/ 144 h 198"/>
                  <a:gd name="T22" fmla="*/ 87 w 268"/>
                  <a:gd name="T23" fmla="*/ 144 h 198"/>
                  <a:gd name="T24" fmla="*/ 87 w 268"/>
                  <a:gd name="T25" fmla="*/ 168 h 198"/>
                  <a:gd name="T26" fmla="*/ 75 w 268"/>
                  <a:gd name="T27" fmla="*/ 168 h 198"/>
                  <a:gd name="T28" fmla="*/ 75 w 268"/>
                  <a:gd name="T29" fmla="*/ 115 h 198"/>
                  <a:gd name="T30" fmla="*/ 87 w 268"/>
                  <a:gd name="T31" fmla="*/ 115 h 198"/>
                  <a:gd name="T32" fmla="*/ 87 w 268"/>
                  <a:gd name="T33" fmla="*/ 136 h 198"/>
                  <a:gd name="T34" fmla="*/ 103 w 268"/>
                  <a:gd name="T35" fmla="*/ 136 h 198"/>
                  <a:gd name="T36" fmla="*/ 103 w 268"/>
                  <a:gd name="T37" fmla="*/ 115 h 198"/>
                  <a:gd name="T38" fmla="*/ 116 w 268"/>
                  <a:gd name="T39" fmla="*/ 115 h 198"/>
                  <a:gd name="T40" fmla="*/ 116 w 268"/>
                  <a:gd name="T41" fmla="*/ 168 h 198"/>
                  <a:gd name="T42" fmla="*/ 158 w 268"/>
                  <a:gd name="T43" fmla="*/ 160 h 198"/>
                  <a:gd name="T44" fmla="*/ 141 w 268"/>
                  <a:gd name="T45" fmla="*/ 166 h 198"/>
                  <a:gd name="T46" fmla="*/ 124 w 268"/>
                  <a:gd name="T47" fmla="*/ 159 h 198"/>
                  <a:gd name="T48" fmla="*/ 118 w 268"/>
                  <a:gd name="T49" fmla="*/ 141 h 198"/>
                  <a:gd name="T50" fmla="*/ 124 w 268"/>
                  <a:gd name="T51" fmla="*/ 123 h 198"/>
                  <a:gd name="T52" fmla="*/ 141 w 268"/>
                  <a:gd name="T53" fmla="*/ 117 h 198"/>
                  <a:gd name="T54" fmla="*/ 158 w 268"/>
                  <a:gd name="T55" fmla="*/ 123 h 198"/>
                  <a:gd name="T56" fmla="*/ 164 w 268"/>
                  <a:gd name="T57" fmla="*/ 141 h 198"/>
                  <a:gd name="T58" fmla="*/ 158 w 268"/>
                  <a:gd name="T59" fmla="*/ 160 h 198"/>
                  <a:gd name="T60" fmla="*/ 187 w 268"/>
                  <a:gd name="T61" fmla="*/ 128 h 198"/>
                  <a:gd name="T62" fmla="*/ 187 w 268"/>
                  <a:gd name="T63" fmla="*/ 168 h 198"/>
                  <a:gd name="T64" fmla="*/ 175 w 268"/>
                  <a:gd name="T65" fmla="*/ 168 h 198"/>
                  <a:gd name="T66" fmla="*/ 175 w 268"/>
                  <a:gd name="T67" fmla="*/ 128 h 198"/>
                  <a:gd name="T68" fmla="*/ 161 w 268"/>
                  <a:gd name="T69" fmla="*/ 128 h 198"/>
                  <a:gd name="T70" fmla="*/ 161 w 268"/>
                  <a:gd name="T71" fmla="*/ 115 h 198"/>
                  <a:gd name="T72" fmla="*/ 201 w 268"/>
                  <a:gd name="T73" fmla="*/ 115 h 198"/>
                  <a:gd name="T74" fmla="*/ 201 w 268"/>
                  <a:gd name="T75" fmla="*/ 128 h 198"/>
                  <a:gd name="T76" fmla="*/ 187 w 268"/>
                  <a:gd name="T77" fmla="*/ 128 h 198"/>
                  <a:gd name="T78" fmla="*/ 148 w 268"/>
                  <a:gd name="T79" fmla="*/ 129 h 198"/>
                  <a:gd name="T80" fmla="*/ 145 w 268"/>
                  <a:gd name="T81" fmla="*/ 127 h 198"/>
                  <a:gd name="T82" fmla="*/ 141 w 268"/>
                  <a:gd name="T83" fmla="*/ 126 h 198"/>
                  <a:gd name="T84" fmla="*/ 137 w 268"/>
                  <a:gd name="T85" fmla="*/ 126 h 198"/>
                  <a:gd name="T86" fmla="*/ 133 w 268"/>
                  <a:gd name="T87" fmla="*/ 129 h 198"/>
                  <a:gd name="T88" fmla="*/ 131 w 268"/>
                  <a:gd name="T89" fmla="*/ 134 h 198"/>
                  <a:gd name="T90" fmla="*/ 130 w 268"/>
                  <a:gd name="T91" fmla="*/ 141 h 198"/>
                  <a:gd name="T92" fmla="*/ 131 w 268"/>
                  <a:gd name="T93" fmla="*/ 149 h 198"/>
                  <a:gd name="T94" fmla="*/ 133 w 268"/>
                  <a:gd name="T95" fmla="*/ 153 h 198"/>
                  <a:gd name="T96" fmla="*/ 137 w 268"/>
                  <a:gd name="T97" fmla="*/ 156 h 198"/>
                  <a:gd name="T98" fmla="*/ 141 w 268"/>
                  <a:gd name="T99" fmla="*/ 157 h 198"/>
                  <a:gd name="T100" fmla="*/ 145 w 268"/>
                  <a:gd name="T101" fmla="*/ 156 h 198"/>
                  <a:gd name="T102" fmla="*/ 148 w 268"/>
                  <a:gd name="T103" fmla="*/ 153 h 198"/>
                  <a:gd name="T104" fmla="*/ 151 w 268"/>
                  <a:gd name="T105" fmla="*/ 149 h 198"/>
                  <a:gd name="T106" fmla="*/ 151 w 268"/>
                  <a:gd name="T107" fmla="*/ 141 h 198"/>
                  <a:gd name="T108" fmla="*/ 151 w 268"/>
                  <a:gd name="T109" fmla="*/ 134 h 198"/>
                  <a:gd name="T110" fmla="*/ 148 w 268"/>
                  <a:gd name="T111" fmla="*/ 12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198">
                    <a:moveTo>
                      <a:pt x="163" y="36"/>
                    </a:moveTo>
                    <a:cubicBezTo>
                      <a:pt x="184" y="83"/>
                      <a:pt x="155" y="87"/>
                      <a:pt x="151" y="87"/>
                    </a:cubicBezTo>
                    <a:cubicBezTo>
                      <a:pt x="112" y="88"/>
                      <a:pt x="138" y="4"/>
                      <a:pt x="146" y="0"/>
                    </a:cubicBezTo>
                    <a:cubicBezTo>
                      <a:pt x="142" y="0"/>
                      <a:pt x="116" y="0"/>
                      <a:pt x="97" y="32"/>
                    </a:cubicBezTo>
                    <a:cubicBezTo>
                      <a:pt x="77" y="66"/>
                      <a:pt x="106" y="98"/>
                      <a:pt x="82" y="105"/>
                    </a:cubicBezTo>
                    <a:cubicBezTo>
                      <a:pt x="64" y="113"/>
                      <a:pt x="71" y="71"/>
                      <a:pt x="73" y="63"/>
                    </a:cubicBezTo>
                    <a:cubicBezTo>
                      <a:pt x="63" y="62"/>
                      <a:pt x="0" y="198"/>
                      <a:pt x="138" y="198"/>
                    </a:cubicBezTo>
                    <a:cubicBezTo>
                      <a:pt x="268" y="198"/>
                      <a:pt x="204" y="38"/>
                      <a:pt x="163" y="36"/>
                    </a:cubicBezTo>
                    <a:close/>
                    <a:moveTo>
                      <a:pt x="116" y="168"/>
                    </a:moveTo>
                    <a:cubicBezTo>
                      <a:pt x="103" y="168"/>
                      <a:pt x="103" y="168"/>
                      <a:pt x="103" y="168"/>
                    </a:cubicBezTo>
                    <a:cubicBezTo>
                      <a:pt x="103" y="144"/>
                      <a:pt x="103" y="144"/>
                      <a:pt x="103" y="144"/>
                    </a:cubicBezTo>
                    <a:cubicBezTo>
                      <a:pt x="87" y="144"/>
                      <a:pt x="87" y="144"/>
                      <a:pt x="87" y="144"/>
                    </a:cubicBezTo>
                    <a:cubicBezTo>
                      <a:pt x="87" y="168"/>
                      <a:pt x="87" y="168"/>
                      <a:pt x="87" y="168"/>
                    </a:cubicBezTo>
                    <a:cubicBezTo>
                      <a:pt x="75" y="168"/>
                      <a:pt x="75" y="168"/>
                      <a:pt x="75" y="168"/>
                    </a:cubicBezTo>
                    <a:cubicBezTo>
                      <a:pt x="75" y="115"/>
                      <a:pt x="75" y="115"/>
                      <a:pt x="75" y="115"/>
                    </a:cubicBezTo>
                    <a:cubicBezTo>
                      <a:pt x="87" y="115"/>
                      <a:pt x="87" y="115"/>
                      <a:pt x="87" y="115"/>
                    </a:cubicBezTo>
                    <a:cubicBezTo>
                      <a:pt x="87" y="136"/>
                      <a:pt x="87" y="136"/>
                      <a:pt x="87" y="136"/>
                    </a:cubicBezTo>
                    <a:cubicBezTo>
                      <a:pt x="103" y="136"/>
                      <a:pt x="103" y="136"/>
                      <a:pt x="103" y="136"/>
                    </a:cubicBezTo>
                    <a:cubicBezTo>
                      <a:pt x="103" y="115"/>
                      <a:pt x="103" y="115"/>
                      <a:pt x="103" y="115"/>
                    </a:cubicBezTo>
                    <a:cubicBezTo>
                      <a:pt x="116" y="115"/>
                      <a:pt x="116" y="115"/>
                      <a:pt x="116" y="115"/>
                    </a:cubicBezTo>
                    <a:lnTo>
                      <a:pt x="116" y="168"/>
                    </a:lnTo>
                    <a:close/>
                    <a:moveTo>
                      <a:pt x="158" y="160"/>
                    </a:moveTo>
                    <a:cubicBezTo>
                      <a:pt x="154" y="164"/>
                      <a:pt x="148" y="166"/>
                      <a:pt x="141" y="166"/>
                    </a:cubicBezTo>
                    <a:cubicBezTo>
                      <a:pt x="134" y="166"/>
                      <a:pt x="128" y="164"/>
                      <a:pt x="124" y="159"/>
                    </a:cubicBezTo>
                    <a:cubicBezTo>
                      <a:pt x="120" y="155"/>
                      <a:pt x="118" y="149"/>
                      <a:pt x="118" y="141"/>
                    </a:cubicBezTo>
                    <a:cubicBezTo>
                      <a:pt x="118" y="134"/>
                      <a:pt x="120" y="128"/>
                      <a:pt x="124" y="123"/>
                    </a:cubicBezTo>
                    <a:cubicBezTo>
                      <a:pt x="128" y="119"/>
                      <a:pt x="134" y="117"/>
                      <a:pt x="141" y="117"/>
                    </a:cubicBezTo>
                    <a:cubicBezTo>
                      <a:pt x="148" y="117"/>
                      <a:pt x="154" y="119"/>
                      <a:pt x="158" y="123"/>
                    </a:cubicBezTo>
                    <a:cubicBezTo>
                      <a:pt x="162" y="128"/>
                      <a:pt x="164" y="134"/>
                      <a:pt x="164" y="141"/>
                    </a:cubicBezTo>
                    <a:cubicBezTo>
                      <a:pt x="164" y="149"/>
                      <a:pt x="162" y="155"/>
                      <a:pt x="158" y="160"/>
                    </a:cubicBezTo>
                    <a:close/>
                    <a:moveTo>
                      <a:pt x="187" y="128"/>
                    </a:moveTo>
                    <a:cubicBezTo>
                      <a:pt x="187" y="168"/>
                      <a:pt x="187" y="168"/>
                      <a:pt x="187" y="168"/>
                    </a:cubicBezTo>
                    <a:cubicBezTo>
                      <a:pt x="175" y="168"/>
                      <a:pt x="175" y="168"/>
                      <a:pt x="175" y="168"/>
                    </a:cubicBezTo>
                    <a:cubicBezTo>
                      <a:pt x="175" y="128"/>
                      <a:pt x="175" y="128"/>
                      <a:pt x="175" y="128"/>
                    </a:cubicBezTo>
                    <a:cubicBezTo>
                      <a:pt x="161" y="128"/>
                      <a:pt x="161" y="128"/>
                      <a:pt x="161" y="128"/>
                    </a:cubicBezTo>
                    <a:cubicBezTo>
                      <a:pt x="161" y="115"/>
                      <a:pt x="161" y="115"/>
                      <a:pt x="161" y="115"/>
                    </a:cubicBezTo>
                    <a:cubicBezTo>
                      <a:pt x="201" y="115"/>
                      <a:pt x="201" y="115"/>
                      <a:pt x="201" y="115"/>
                    </a:cubicBezTo>
                    <a:cubicBezTo>
                      <a:pt x="201" y="128"/>
                      <a:pt x="201" y="128"/>
                      <a:pt x="201" y="128"/>
                    </a:cubicBezTo>
                    <a:lnTo>
                      <a:pt x="187" y="128"/>
                    </a:lnTo>
                    <a:close/>
                    <a:moveTo>
                      <a:pt x="148" y="129"/>
                    </a:moveTo>
                    <a:cubicBezTo>
                      <a:pt x="147" y="128"/>
                      <a:pt x="146" y="127"/>
                      <a:pt x="145" y="127"/>
                    </a:cubicBezTo>
                    <a:cubicBezTo>
                      <a:pt x="144" y="126"/>
                      <a:pt x="142" y="126"/>
                      <a:pt x="141" y="126"/>
                    </a:cubicBezTo>
                    <a:cubicBezTo>
                      <a:pt x="139" y="126"/>
                      <a:pt x="138" y="126"/>
                      <a:pt x="137" y="126"/>
                    </a:cubicBezTo>
                    <a:cubicBezTo>
                      <a:pt x="136" y="127"/>
                      <a:pt x="135" y="128"/>
                      <a:pt x="133" y="129"/>
                    </a:cubicBezTo>
                    <a:cubicBezTo>
                      <a:pt x="132" y="130"/>
                      <a:pt x="132" y="132"/>
                      <a:pt x="131" y="134"/>
                    </a:cubicBezTo>
                    <a:cubicBezTo>
                      <a:pt x="130" y="136"/>
                      <a:pt x="130" y="139"/>
                      <a:pt x="130" y="141"/>
                    </a:cubicBezTo>
                    <a:cubicBezTo>
                      <a:pt x="130" y="144"/>
                      <a:pt x="130" y="147"/>
                      <a:pt x="131" y="149"/>
                    </a:cubicBezTo>
                    <a:cubicBezTo>
                      <a:pt x="132" y="151"/>
                      <a:pt x="132" y="152"/>
                      <a:pt x="133" y="153"/>
                    </a:cubicBezTo>
                    <a:cubicBezTo>
                      <a:pt x="134" y="155"/>
                      <a:pt x="136" y="156"/>
                      <a:pt x="137" y="156"/>
                    </a:cubicBezTo>
                    <a:cubicBezTo>
                      <a:pt x="138" y="157"/>
                      <a:pt x="139" y="157"/>
                      <a:pt x="141" y="157"/>
                    </a:cubicBezTo>
                    <a:cubicBezTo>
                      <a:pt x="142" y="157"/>
                      <a:pt x="144" y="157"/>
                      <a:pt x="145" y="156"/>
                    </a:cubicBezTo>
                    <a:cubicBezTo>
                      <a:pt x="146" y="156"/>
                      <a:pt x="147" y="155"/>
                      <a:pt x="148" y="153"/>
                    </a:cubicBezTo>
                    <a:cubicBezTo>
                      <a:pt x="149" y="152"/>
                      <a:pt x="150" y="150"/>
                      <a:pt x="151" y="149"/>
                    </a:cubicBezTo>
                    <a:cubicBezTo>
                      <a:pt x="151" y="147"/>
                      <a:pt x="151" y="144"/>
                      <a:pt x="151" y="141"/>
                    </a:cubicBezTo>
                    <a:cubicBezTo>
                      <a:pt x="151" y="139"/>
                      <a:pt x="151" y="136"/>
                      <a:pt x="151" y="134"/>
                    </a:cubicBezTo>
                    <a:cubicBezTo>
                      <a:pt x="150" y="132"/>
                      <a:pt x="149" y="131"/>
                      <a:pt x="148"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8" name="Freeform 25"/>
              <p:cNvSpPr>
                <a:spLocks noEditPoints="1"/>
              </p:cNvSpPr>
              <p:nvPr userDrawn="1"/>
            </p:nvSpPr>
            <p:spPr bwMode="auto">
              <a:xfrm>
                <a:off x="2980586" y="1705899"/>
                <a:ext cx="1016159" cy="1016158"/>
              </a:xfrm>
              <a:custGeom>
                <a:avLst/>
                <a:gdLst>
                  <a:gd name="T0" fmla="*/ 104 w 198"/>
                  <a:gd name="T1" fmla="*/ 187 h 198"/>
                  <a:gd name="T2" fmla="*/ 68 w 198"/>
                  <a:gd name="T3" fmla="*/ 179 h 198"/>
                  <a:gd name="T4" fmla="*/ 0 w 198"/>
                  <a:gd name="T5" fmla="*/ 198 h 198"/>
                  <a:gd name="T6" fmla="*/ 31 w 198"/>
                  <a:gd name="T7" fmla="*/ 152 h 198"/>
                  <a:gd name="T8" fmla="*/ 11 w 198"/>
                  <a:gd name="T9" fmla="*/ 93 h 198"/>
                  <a:gd name="T10" fmla="*/ 104 w 198"/>
                  <a:gd name="T11" fmla="*/ 0 h 198"/>
                  <a:gd name="T12" fmla="*/ 198 w 198"/>
                  <a:gd name="T13" fmla="*/ 93 h 198"/>
                  <a:gd name="T14" fmla="*/ 104 w 198"/>
                  <a:gd name="T15" fmla="*/ 187 h 198"/>
                  <a:gd name="T16" fmla="*/ 76 w 198"/>
                  <a:gd name="T17" fmla="*/ 137 h 198"/>
                  <a:gd name="T18" fmla="*/ 89 w 198"/>
                  <a:gd name="T19" fmla="*/ 151 h 198"/>
                  <a:gd name="T20" fmla="*/ 106 w 198"/>
                  <a:gd name="T21" fmla="*/ 134 h 198"/>
                  <a:gd name="T22" fmla="*/ 92 w 198"/>
                  <a:gd name="T23" fmla="*/ 120 h 198"/>
                  <a:gd name="T24" fmla="*/ 76 w 198"/>
                  <a:gd name="T25" fmla="*/ 137 h 198"/>
                  <a:gd name="T26" fmla="*/ 109 w 198"/>
                  <a:gd name="T27" fmla="*/ 33 h 198"/>
                  <a:gd name="T28" fmla="*/ 81 w 198"/>
                  <a:gd name="T29" fmla="*/ 40 h 198"/>
                  <a:gd name="T30" fmla="*/ 84 w 198"/>
                  <a:gd name="T31" fmla="*/ 57 h 198"/>
                  <a:gd name="T32" fmla="*/ 102 w 198"/>
                  <a:gd name="T33" fmla="*/ 53 h 198"/>
                  <a:gd name="T34" fmla="*/ 112 w 198"/>
                  <a:gd name="T35" fmla="*/ 61 h 198"/>
                  <a:gd name="T36" fmla="*/ 99 w 198"/>
                  <a:gd name="T37" fmla="*/ 79 h 198"/>
                  <a:gd name="T38" fmla="*/ 83 w 198"/>
                  <a:gd name="T39" fmla="*/ 107 h 198"/>
                  <a:gd name="T40" fmla="*/ 83 w 198"/>
                  <a:gd name="T41" fmla="*/ 112 h 198"/>
                  <a:gd name="T42" fmla="*/ 106 w 198"/>
                  <a:gd name="T43" fmla="*/ 112 h 198"/>
                  <a:gd name="T44" fmla="*/ 107 w 198"/>
                  <a:gd name="T45" fmla="*/ 108 h 198"/>
                  <a:gd name="T46" fmla="*/ 119 w 198"/>
                  <a:gd name="T47" fmla="*/ 88 h 198"/>
                  <a:gd name="T48" fmla="*/ 137 w 198"/>
                  <a:gd name="T49" fmla="*/ 56 h 198"/>
                  <a:gd name="T50" fmla="*/ 109 w 198"/>
                  <a:gd name="T51" fmla="*/ 3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98">
                    <a:moveTo>
                      <a:pt x="104" y="187"/>
                    </a:moveTo>
                    <a:cubicBezTo>
                      <a:pt x="91" y="187"/>
                      <a:pt x="79" y="184"/>
                      <a:pt x="68" y="179"/>
                    </a:cubicBezTo>
                    <a:cubicBezTo>
                      <a:pt x="43" y="198"/>
                      <a:pt x="0" y="198"/>
                      <a:pt x="0" y="198"/>
                    </a:cubicBezTo>
                    <a:cubicBezTo>
                      <a:pt x="0" y="198"/>
                      <a:pt x="22" y="183"/>
                      <a:pt x="31" y="152"/>
                    </a:cubicBezTo>
                    <a:cubicBezTo>
                      <a:pt x="19" y="136"/>
                      <a:pt x="11" y="115"/>
                      <a:pt x="11" y="93"/>
                    </a:cubicBezTo>
                    <a:cubicBezTo>
                      <a:pt x="11" y="42"/>
                      <a:pt x="53" y="0"/>
                      <a:pt x="104" y="0"/>
                    </a:cubicBezTo>
                    <a:cubicBezTo>
                      <a:pt x="156" y="0"/>
                      <a:pt x="198" y="42"/>
                      <a:pt x="198" y="93"/>
                    </a:cubicBezTo>
                    <a:cubicBezTo>
                      <a:pt x="198" y="145"/>
                      <a:pt x="156" y="187"/>
                      <a:pt x="104" y="187"/>
                    </a:cubicBezTo>
                    <a:close/>
                    <a:moveTo>
                      <a:pt x="76" y="137"/>
                    </a:moveTo>
                    <a:cubicBezTo>
                      <a:pt x="76" y="145"/>
                      <a:pt x="81" y="151"/>
                      <a:pt x="89" y="151"/>
                    </a:cubicBezTo>
                    <a:cubicBezTo>
                      <a:pt x="99" y="151"/>
                      <a:pt x="106" y="144"/>
                      <a:pt x="106" y="134"/>
                    </a:cubicBezTo>
                    <a:cubicBezTo>
                      <a:pt x="106" y="126"/>
                      <a:pt x="100" y="120"/>
                      <a:pt x="92" y="120"/>
                    </a:cubicBezTo>
                    <a:cubicBezTo>
                      <a:pt x="82" y="120"/>
                      <a:pt x="76" y="128"/>
                      <a:pt x="76" y="137"/>
                    </a:cubicBezTo>
                    <a:close/>
                    <a:moveTo>
                      <a:pt x="109" y="33"/>
                    </a:moveTo>
                    <a:cubicBezTo>
                      <a:pt x="97" y="33"/>
                      <a:pt x="87" y="37"/>
                      <a:pt x="81" y="40"/>
                    </a:cubicBezTo>
                    <a:cubicBezTo>
                      <a:pt x="84" y="57"/>
                      <a:pt x="84" y="57"/>
                      <a:pt x="84" y="57"/>
                    </a:cubicBezTo>
                    <a:cubicBezTo>
                      <a:pt x="89" y="54"/>
                      <a:pt x="95" y="53"/>
                      <a:pt x="102" y="53"/>
                    </a:cubicBezTo>
                    <a:cubicBezTo>
                      <a:pt x="110" y="53"/>
                      <a:pt x="112" y="56"/>
                      <a:pt x="112" y="61"/>
                    </a:cubicBezTo>
                    <a:cubicBezTo>
                      <a:pt x="112" y="67"/>
                      <a:pt x="105" y="72"/>
                      <a:pt x="99" y="79"/>
                    </a:cubicBezTo>
                    <a:cubicBezTo>
                      <a:pt x="89" y="89"/>
                      <a:pt x="85" y="98"/>
                      <a:pt x="83" y="107"/>
                    </a:cubicBezTo>
                    <a:cubicBezTo>
                      <a:pt x="83" y="109"/>
                      <a:pt x="83" y="110"/>
                      <a:pt x="83" y="112"/>
                    </a:cubicBezTo>
                    <a:cubicBezTo>
                      <a:pt x="106" y="112"/>
                      <a:pt x="106" y="112"/>
                      <a:pt x="106" y="112"/>
                    </a:cubicBezTo>
                    <a:cubicBezTo>
                      <a:pt x="107" y="110"/>
                      <a:pt x="107" y="109"/>
                      <a:pt x="107" y="108"/>
                    </a:cubicBezTo>
                    <a:cubicBezTo>
                      <a:pt x="109" y="100"/>
                      <a:pt x="112" y="94"/>
                      <a:pt x="119" y="88"/>
                    </a:cubicBezTo>
                    <a:cubicBezTo>
                      <a:pt x="128" y="78"/>
                      <a:pt x="137" y="69"/>
                      <a:pt x="137" y="56"/>
                    </a:cubicBezTo>
                    <a:cubicBezTo>
                      <a:pt x="137" y="42"/>
                      <a:pt x="126" y="33"/>
                      <a:pt x="109"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39" name="Freeform 26"/>
              <p:cNvSpPr>
                <a:spLocks noEditPoints="1"/>
              </p:cNvSpPr>
              <p:nvPr userDrawn="1"/>
            </p:nvSpPr>
            <p:spPr bwMode="auto">
              <a:xfrm>
                <a:off x="1775538" y="1109534"/>
                <a:ext cx="1136121" cy="1131094"/>
              </a:xfrm>
              <a:custGeom>
                <a:avLst/>
                <a:gdLst>
                  <a:gd name="T0" fmla="*/ 0 w 191"/>
                  <a:gd name="T1" fmla="*/ 95 h 190"/>
                  <a:gd name="T2" fmla="*/ 2 w 191"/>
                  <a:gd name="T3" fmla="*/ 78 h 190"/>
                  <a:gd name="T4" fmla="*/ 96 w 191"/>
                  <a:gd name="T5" fmla="*/ 0 h 190"/>
                  <a:gd name="T6" fmla="*/ 96 w 191"/>
                  <a:gd name="T7" fmla="*/ 190 h 190"/>
                  <a:gd name="T8" fmla="*/ 146 w 191"/>
                  <a:gd name="T9" fmla="*/ 72 h 190"/>
                  <a:gd name="T10" fmla="*/ 175 w 191"/>
                  <a:gd name="T11" fmla="*/ 66 h 190"/>
                  <a:gd name="T12" fmla="*/ 139 w 191"/>
                  <a:gd name="T13" fmla="*/ 55 h 190"/>
                  <a:gd name="T14" fmla="*/ 154 w 191"/>
                  <a:gd name="T15" fmla="*/ 34 h 190"/>
                  <a:gd name="T16" fmla="*/ 82 w 191"/>
                  <a:gd name="T17" fmla="*/ 34 h 190"/>
                  <a:gd name="T18" fmla="*/ 106 w 191"/>
                  <a:gd name="T19" fmla="*/ 51 h 190"/>
                  <a:gd name="T20" fmla="*/ 81 w 191"/>
                  <a:gd name="T21" fmla="*/ 43 h 190"/>
                  <a:gd name="T22" fmla="*/ 66 w 191"/>
                  <a:gd name="T23" fmla="*/ 45 h 190"/>
                  <a:gd name="T24" fmla="*/ 36 w 191"/>
                  <a:gd name="T25" fmla="*/ 96 h 190"/>
                  <a:gd name="T26" fmla="*/ 47 w 191"/>
                  <a:gd name="T27" fmla="*/ 107 h 190"/>
                  <a:gd name="T28" fmla="*/ 59 w 191"/>
                  <a:gd name="T29" fmla="*/ 104 h 190"/>
                  <a:gd name="T30" fmla="*/ 101 w 191"/>
                  <a:gd name="T31" fmla="*/ 87 h 190"/>
                  <a:gd name="T32" fmla="*/ 69 w 191"/>
                  <a:gd name="T33" fmla="*/ 115 h 190"/>
                  <a:gd name="T34" fmla="*/ 108 w 191"/>
                  <a:gd name="T35" fmla="*/ 93 h 190"/>
                  <a:gd name="T36" fmla="*/ 110 w 191"/>
                  <a:gd name="T37" fmla="*/ 124 h 190"/>
                  <a:gd name="T38" fmla="*/ 141 w 191"/>
                  <a:gd name="T39" fmla="*/ 117 h 190"/>
                  <a:gd name="T40" fmla="*/ 140 w 191"/>
                  <a:gd name="T41" fmla="*/ 87 h 190"/>
                  <a:gd name="T42" fmla="*/ 157 w 191"/>
                  <a:gd name="T43" fmla="*/ 123 h 190"/>
                  <a:gd name="T44" fmla="*/ 181 w 191"/>
                  <a:gd name="T45" fmla="*/ 95 h 190"/>
                  <a:gd name="T46" fmla="*/ 145 w 191"/>
                  <a:gd name="T47" fmla="*/ 75 h 190"/>
                  <a:gd name="T48" fmla="*/ 30 w 191"/>
                  <a:gd name="T49" fmla="*/ 106 h 190"/>
                  <a:gd name="T50" fmla="*/ 26 w 191"/>
                  <a:gd name="T51" fmla="*/ 107 h 190"/>
                  <a:gd name="T52" fmla="*/ 28 w 191"/>
                  <a:gd name="T53" fmla="*/ 146 h 190"/>
                  <a:gd name="T54" fmla="*/ 43 w 191"/>
                  <a:gd name="T55" fmla="*/ 116 h 190"/>
                  <a:gd name="T56" fmla="*/ 119 w 191"/>
                  <a:gd name="T57" fmla="*/ 166 h 190"/>
                  <a:gd name="T58" fmla="*/ 118 w 191"/>
                  <a:gd name="T59" fmla="*/ 177 h 190"/>
                  <a:gd name="T60" fmla="*/ 143 w 191"/>
                  <a:gd name="T61" fmla="*/ 142 h 190"/>
                  <a:gd name="T62" fmla="*/ 110 w 191"/>
                  <a:gd name="T63" fmla="*/ 131 h 190"/>
                  <a:gd name="T64" fmla="*/ 119 w 191"/>
                  <a:gd name="T65" fmla="*/ 166 h 190"/>
                  <a:gd name="T66" fmla="*/ 159 w 191"/>
                  <a:gd name="T67" fmla="*/ 129 h 190"/>
                  <a:gd name="T68" fmla="*/ 151 w 191"/>
                  <a:gd name="T69" fmla="*/ 141 h 190"/>
                  <a:gd name="T70" fmla="*/ 175 w 191"/>
                  <a:gd name="T71" fmla="*/ 126 h 190"/>
                  <a:gd name="T72" fmla="*/ 112 w 191"/>
                  <a:gd name="T73" fmla="*/ 178 h 190"/>
                  <a:gd name="T74" fmla="*/ 110 w 191"/>
                  <a:gd name="T75" fmla="*/ 173 h 190"/>
                  <a:gd name="T76" fmla="*/ 107 w 191"/>
                  <a:gd name="T77" fmla="*/ 160 h 190"/>
                  <a:gd name="T78" fmla="*/ 67 w 191"/>
                  <a:gd name="T79" fmla="*/ 123 h 190"/>
                  <a:gd name="T80" fmla="*/ 48 w 191"/>
                  <a:gd name="T81" fmla="*/ 127 h 190"/>
                  <a:gd name="T82" fmla="*/ 96 w 191"/>
                  <a:gd name="T83" fmla="*/ 180 h 190"/>
                  <a:gd name="T84" fmla="*/ 19 w 191"/>
                  <a:gd name="T85" fmla="*/ 104 h 190"/>
                  <a:gd name="T86" fmla="*/ 11 w 191"/>
                  <a:gd name="T87" fmla="*/ 92 h 190"/>
                  <a:gd name="T88" fmla="*/ 15 w 191"/>
                  <a:gd name="T89" fmla="*/ 121 h 190"/>
                  <a:gd name="T90" fmla="*/ 18 w 191"/>
                  <a:gd name="T91" fmla="*/ 90 h 190"/>
                  <a:gd name="T92" fmla="*/ 26 w 191"/>
                  <a:gd name="T93" fmla="*/ 86 h 190"/>
                  <a:gd name="T94" fmla="*/ 62 w 191"/>
                  <a:gd name="T95" fmla="*/ 37 h 190"/>
                  <a:gd name="T96" fmla="*/ 42 w 191"/>
                  <a:gd name="T97" fmla="*/ 29 h 190"/>
                  <a:gd name="T98" fmla="*/ 49 w 191"/>
                  <a:gd name="T99" fmla="*/ 24 h 190"/>
                  <a:gd name="T100" fmla="*/ 72 w 191"/>
                  <a:gd name="T101" fmla="*/ 27 h 190"/>
                  <a:gd name="T102" fmla="*/ 121 w 191"/>
                  <a:gd name="T103" fmla="*/ 14 h 190"/>
                  <a:gd name="T104" fmla="*/ 49 w 191"/>
                  <a:gd name="T105" fmla="*/ 24 h 190"/>
                  <a:gd name="T106" fmla="*/ 102 w 191"/>
                  <a:gd name="T107" fmla="*/ 71 h 190"/>
                  <a:gd name="T108" fmla="*/ 138 w 191"/>
                  <a:gd name="T109" fmla="*/ 71 h 190"/>
                  <a:gd name="T110" fmla="*/ 120 w 191"/>
                  <a:gd name="T111" fmla="*/ 60 h 190"/>
                  <a:gd name="T112" fmla="*/ 120 w 191"/>
                  <a:gd name="T113" fmla="*/ 83 h 190"/>
                  <a:gd name="T114" fmla="*/ 120 w 191"/>
                  <a:gd name="T115" fmla="*/ 60 h 190"/>
                  <a:gd name="T116" fmla="*/ 115 w 191"/>
                  <a:gd name="T117" fmla="*/ 71 h 190"/>
                  <a:gd name="T118" fmla="*/ 126 w 191"/>
                  <a:gd name="T119" fmla="*/ 7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90">
                    <a:moveTo>
                      <a:pt x="96" y="190"/>
                    </a:moveTo>
                    <a:cubicBezTo>
                      <a:pt x="43" y="190"/>
                      <a:pt x="0" y="147"/>
                      <a:pt x="0" y="95"/>
                    </a:cubicBezTo>
                    <a:cubicBezTo>
                      <a:pt x="0" y="90"/>
                      <a:pt x="1" y="85"/>
                      <a:pt x="2" y="80"/>
                    </a:cubicBezTo>
                    <a:cubicBezTo>
                      <a:pt x="2" y="78"/>
                      <a:pt x="2" y="78"/>
                      <a:pt x="2" y="78"/>
                    </a:cubicBezTo>
                    <a:cubicBezTo>
                      <a:pt x="2" y="78"/>
                      <a:pt x="2" y="78"/>
                      <a:pt x="2" y="78"/>
                    </a:cubicBezTo>
                    <a:cubicBezTo>
                      <a:pt x="10" y="34"/>
                      <a:pt x="49" y="0"/>
                      <a:pt x="96" y="0"/>
                    </a:cubicBezTo>
                    <a:cubicBezTo>
                      <a:pt x="148" y="0"/>
                      <a:pt x="191" y="42"/>
                      <a:pt x="191" y="95"/>
                    </a:cubicBezTo>
                    <a:cubicBezTo>
                      <a:pt x="191" y="147"/>
                      <a:pt x="148" y="190"/>
                      <a:pt x="96" y="190"/>
                    </a:cubicBezTo>
                    <a:close/>
                    <a:moveTo>
                      <a:pt x="145" y="75"/>
                    </a:moveTo>
                    <a:cubicBezTo>
                      <a:pt x="145" y="74"/>
                      <a:pt x="146" y="73"/>
                      <a:pt x="146" y="72"/>
                    </a:cubicBezTo>
                    <a:cubicBezTo>
                      <a:pt x="146" y="70"/>
                      <a:pt x="145" y="68"/>
                      <a:pt x="145" y="67"/>
                    </a:cubicBezTo>
                    <a:cubicBezTo>
                      <a:pt x="154" y="66"/>
                      <a:pt x="164" y="65"/>
                      <a:pt x="175" y="66"/>
                    </a:cubicBezTo>
                    <a:cubicBezTo>
                      <a:pt x="172" y="56"/>
                      <a:pt x="167" y="47"/>
                      <a:pt x="160" y="40"/>
                    </a:cubicBezTo>
                    <a:cubicBezTo>
                      <a:pt x="155" y="42"/>
                      <a:pt x="147" y="47"/>
                      <a:pt x="139" y="55"/>
                    </a:cubicBezTo>
                    <a:cubicBezTo>
                      <a:pt x="138" y="53"/>
                      <a:pt x="136" y="52"/>
                      <a:pt x="134" y="50"/>
                    </a:cubicBezTo>
                    <a:cubicBezTo>
                      <a:pt x="142" y="42"/>
                      <a:pt x="150" y="36"/>
                      <a:pt x="154" y="34"/>
                    </a:cubicBezTo>
                    <a:cubicBezTo>
                      <a:pt x="147" y="27"/>
                      <a:pt x="139" y="22"/>
                      <a:pt x="131" y="18"/>
                    </a:cubicBezTo>
                    <a:cubicBezTo>
                      <a:pt x="123" y="19"/>
                      <a:pt x="103" y="22"/>
                      <a:pt x="82" y="34"/>
                    </a:cubicBezTo>
                    <a:cubicBezTo>
                      <a:pt x="82" y="35"/>
                      <a:pt x="82" y="36"/>
                      <a:pt x="82" y="37"/>
                    </a:cubicBezTo>
                    <a:cubicBezTo>
                      <a:pt x="90" y="40"/>
                      <a:pt x="99" y="45"/>
                      <a:pt x="106" y="51"/>
                    </a:cubicBezTo>
                    <a:cubicBezTo>
                      <a:pt x="105" y="52"/>
                      <a:pt x="103" y="53"/>
                      <a:pt x="102" y="55"/>
                    </a:cubicBezTo>
                    <a:cubicBezTo>
                      <a:pt x="96" y="51"/>
                      <a:pt x="89" y="46"/>
                      <a:pt x="81" y="43"/>
                    </a:cubicBezTo>
                    <a:cubicBezTo>
                      <a:pt x="79" y="45"/>
                      <a:pt x="76" y="47"/>
                      <a:pt x="72" y="47"/>
                    </a:cubicBezTo>
                    <a:cubicBezTo>
                      <a:pt x="70" y="47"/>
                      <a:pt x="68" y="46"/>
                      <a:pt x="66" y="45"/>
                    </a:cubicBezTo>
                    <a:cubicBezTo>
                      <a:pt x="54" y="55"/>
                      <a:pt x="42" y="69"/>
                      <a:pt x="33" y="89"/>
                    </a:cubicBezTo>
                    <a:cubicBezTo>
                      <a:pt x="35" y="91"/>
                      <a:pt x="36" y="93"/>
                      <a:pt x="36" y="96"/>
                    </a:cubicBezTo>
                    <a:cubicBezTo>
                      <a:pt x="36" y="98"/>
                      <a:pt x="36" y="100"/>
                      <a:pt x="35" y="101"/>
                    </a:cubicBezTo>
                    <a:cubicBezTo>
                      <a:pt x="39" y="103"/>
                      <a:pt x="43" y="105"/>
                      <a:pt x="47" y="107"/>
                    </a:cubicBezTo>
                    <a:cubicBezTo>
                      <a:pt x="49" y="105"/>
                      <a:pt x="52" y="103"/>
                      <a:pt x="56" y="103"/>
                    </a:cubicBezTo>
                    <a:cubicBezTo>
                      <a:pt x="57" y="103"/>
                      <a:pt x="58" y="103"/>
                      <a:pt x="59" y="104"/>
                    </a:cubicBezTo>
                    <a:cubicBezTo>
                      <a:pt x="69" y="95"/>
                      <a:pt x="81" y="86"/>
                      <a:pt x="97" y="79"/>
                    </a:cubicBezTo>
                    <a:cubicBezTo>
                      <a:pt x="98" y="82"/>
                      <a:pt x="99" y="85"/>
                      <a:pt x="101" y="87"/>
                    </a:cubicBezTo>
                    <a:cubicBezTo>
                      <a:pt x="89" y="92"/>
                      <a:pt x="77" y="99"/>
                      <a:pt x="66" y="108"/>
                    </a:cubicBezTo>
                    <a:cubicBezTo>
                      <a:pt x="67" y="110"/>
                      <a:pt x="68" y="113"/>
                      <a:pt x="69" y="115"/>
                    </a:cubicBezTo>
                    <a:cubicBezTo>
                      <a:pt x="79" y="119"/>
                      <a:pt x="90" y="121"/>
                      <a:pt x="103" y="123"/>
                    </a:cubicBezTo>
                    <a:cubicBezTo>
                      <a:pt x="103" y="112"/>
                      <a:pt x="105" y="102"/>
                      <a:pt x="108" y="93"/>
                    </a:cubicBezTo>
                    <a:cubicBezTo>
                      <a:pt x="110" y="95"/>
                      <a:pt x="112" y="96"/>
                      <a:pt x="115" y="96"/>
                    </a:cubicBezTo>
                    <a:cubicBezTo>
                      <a:pt x="112" y="104"/>
                      <a:pt x="111" y="114"/>
                      <a:pt x="110" y="124"/>
                    </a:cubicBezTo>
                    <a:cubicBezTo>
                      <a:pt x="118" y="125"/>
                      <a:pt x="126" y="125"/>
                      <a:pt x="134" y="125"/>
                    </a:cubicBezTo>
                    <a:cubicBezTo>
                      <a:pt x="136" y="122"/>
                      <a:pt x="138" y="119"/>
                      <a:pt x="141" y="117"/>
                    </a:cubicBezTo>
                    <a:cubicBezTo>
                      <a:pt x="140" y="109"/>
                      <a:pt x="137" y="101"/>
                      <a:pt x="134" y="93"/>
                    </a:cubicBezTo>
                    <a:cubicBezTo>
                      <a:pt x="136" y="91"/>
                      <a:pt x="138" y="90"/>
                      <a:pt x="140" y="87"/>
                    </a:cubicBezTo>
                    <a:cubicBezTo>
                      <a:pt x="145" y="96"/>
                      <a:pt x="148" y="106"/>
                      <a:pt x="150" y="117"/>
                    </a:cubicBezTo>
                    <a:cubicBezTo>
                      <a:pt x="153" y="118"/>
                      <a:pt x="156" y="120"/>
                      <a:pt x="157" y="123"/>
                    </a:cubicBezTo>
                    <a:cubicBezTo>
                      <a:pt x="164" y="122"/>
                      <a:pt x="170" y="120"/>
                      <a:pt x="177" y="119"/>
                    </a:cubicBezTo>
                    <a:cubicBezTo>
                      <a:pt x="179" y="111"/>
                      <a:pt x="181" y="103"/>
                      <a:pt x="181" y="95"/>
                    </a:cubicBezTo>
                    <a:cubicBezTo>
                      <a:pt x="181" y="87"/>
                      <a:pt x="179" y="80"/>
                      <a:pt x="177" y="73"/>
                    </a:cubicBezTo>
                    <a:cubicBezTo>
                      <a:pt x="172" y="73"/>
                      <a:pt x="160" y="73"/>
                      <a:pt x="145" y="75"/>
                    </a:cubicBezTo>
                    <a:close/>
                    <a:moveTo>
                      <a:pt x="43" y="113"/>
                    </a:moveTo>
                    <a:cubicBezTo>
                      <a:pt x="39" y="111"/>
                      <a:pt x="34" y="108"/>
                      <a:pt x="30" y="106"/>
                    </a:cubicBezTo>
                    <a:cubicBezTo>
                      <a:pt x="29" y="106"/>
                      <a:pt x="28" y="107"/>
                      <a:pt x="26" y="107"/>
                    </a:cubicBezTo>
                    <a:cubicBezTo>
                      <a:pt x="26" y="107"/>
                      <a:pt x="26" y="107"/>
                      <a:pt x="26" y="107"/>
                    </a:cubicBezTo>
                    <a:cubicBezTo>
                      <a:pt x="24" y="115"/>
                      <a:pt x="22" y="124"/>
                      <a:pt x="20" y="134"/>
                    </a:cubicBezTo>
                    <a:cubicBezTo>
                      <a:pt x="22" y="138"/>
                      <a:pt x="25" y="142"/>
                      <a:pt x="28" y="146"/>
                    </a:cubicBezTo>
                    <a:cubicBezTo>
                      <a:pt x="30" y="141"/>
                      <a:pt x="35" y="131"/>
                      <a:pt x="44" y="120"/>
                    </a:cubicBezTo>
                    <a:cubicBezTo>
                      <a:pt x="43" y="119"/>
                      <a:pt x="43" y="117"/>
                      <a:pt x="43" y="116"/>
                    </a:cubicBezTo>
                    <a:cubicBezTo>
                      <a:pt x="43" y="115"/>
                      <a:pt x="43" y="114"/>
                      <a:pt x="43" y="113"/>
                    </a:cubicBezTo>
                    <a:close/>
                    <a:moveTo>
                      <a:pt x="119" y="166"/>
                    </a:moveTo>
                    <a:cubicBezTo>
                      <a:pt x="119" y="167"/>
                      <a:pt x="117" y="171"/>
                      <a:pt x="116" y="172"/>
                    </a:cubicBezTo>
                    <a:cubicBezTo>
                      <a:pt x="117" y="174"/>
                      <a:pt x="117" y="174"/>
                      <a:pt x="118" y="177"/>
                    </a:cubicBezTo>
                    <a:cubicBezTo>
                      <a:pt x="126" y="175"/>
                      <a:pt x="133" y="172"/>
                      <a:pt x="139" y="168"/>
                    </a:cubicBezTo>
                    <a:cubicBezTo>
                      <a:pt x="141" y="162"/>
                      <a:pt x="143" y="153"/>
                      <a:pt x="143" y="142"/>
                    </a:cubicBezTo>
                    <a:cubicBezTo>
                      <a:pt x="138" y="140"/>
                      <a:pt x="135" y="136"/>
                      <a:pt x="134" y="132"/>
                    </a:cubicBezTo>
                    <a:cubicBezTo>
                      <a:pt x="126" y="132"/>
                      <a:pt x="118" y="132"/>
                      <a:pt x="110" y="131"/>
                    </a:cubicBezTo>
                    <a:cubicBezTo>
                      <a:pt x="110" y="140"/>
                      <a:pt x="112" y="149"/>
                      <a:pt x="114" y="160"/>
                    </a:cubicBezTo>
                    <a:cubicBezTo>
                      <a:pt x="116" y="161"/>
                      <a:pt x="119" y="163"/>
                      <a:pt x="119" y="166"/>
                    </a:cubicBezTo>
                    <a:close/>
                    <a:moveTo>
                      <a:pt x="175" y="126"/>
                    </a:moveTo>
                    <a:cubicBezTo>
                      <a:pt x="169" y="127"/>
                      <a:pt x="164" y="128"/>
                      <a:pt x="159" y="129"/>
                    </a:cubicBezTo>
                    <a:cubicBezTo>
                      <a:pt x="159" y="129"/>
                      <a:pt x="159" y="129"/>
                      <a:pt x="159" y="129"/>
                    </a:cubicBezTo>
                    <a:cubicBezTo>
                      <a:pt x="159" y="135"/>
                      <a:pt x="156" y="140"/>
                      <a:pt x="151" y="141"/>
                    </a:cubicBezTo>
                    <a:cubicBezTo>
                      <a:pt x="150" y="148"/>
                      <a:pt x="149" y="155"/>
                      <a:pt x="147" y="162"/>
                    </a:cubicBezTo>
                    <a:cubicBezTo>
                      <a:pt x="159" y="153"/>
                      <a:pt x="169" y="140"/>
                      <a:pt x="175" y="126"/>
                    </a:cubicBezTo>
                    <a:close/>
                    <a:moveTo>
                      <a:pt x="96" y="180"/>
                    </a:moveTo>
                    <a:cubicBezTo>
                      <a:pt x="101" y="180"/>
                      <a:pt x="106" y="179"/>
                      <a:pt x="112" y="178"/>
                    </a:cubicBezTo>
                    <a:cubicBezTo>
                      <a:pt x="111" y="177"/>
                      <a:pt x="111" y="175"/>
                      <a:pt x="110" y="173"/>
                    </a:cubicBezTo>
                    <a:cubicBezTo>
                      <a:pt x="110" y="173"/>
                      <a:pt x="110" y="173"/>
                      <a:pt x="110" y="173"/>
                    </a:cubicBezTo>
                    <a:cubicBezTo>
                      <a:pt x="106" y="173"/>
                      <a:pt x="103" y="170"/>
                      <a:pt x="103" y="166"/>
                    </a:cubicBezTo>
                    <a:cubicBezTo>
                      <a:pt x="103" y="164"/>
                      <a:pt x="104" y="162"/>
                      <a:pt x="107" y="160"/>
                    </a:cubicBezTo>
                    <a:cubicBezTo>
                      <a:pt x="104" y="150"/>
                      <a:pt x="103" y="140"/>
                      <a:pt x="103" y="131"/>
                    </a:cubicBezTo>
                    <a:cubicBezTo>
                      <a:pt x="90" y="129"/>
                      <a:pt x="78" y="126"/>
                      <a:pt x="67" y="123"/>
                    </a:cubicBezTo>
                    <a:cubicBezTo>
                      <a:pt x="65" y="126"/>
                      <a:pt x="61" y="129"/>
                      <a:pt x="56" y="129"/>
                    </a:cubicBezTo>
                    <a:cubicBezTo>
                      <a:pt x="53" y="129"/>
                      <a:pt x="51" y="128"/>
                      <a:pt x="48" y="127"/>
                    </a:cubicBezTo>
                    <a:cubicBezTo>
                      <a:pt x="43" y="134"/>
                      <a:pt x="38" y="143"/>
                      <a:pt x="34" y="154"/>
                    </a:cubicBezTo>
                    <a:cubicBezTo>
                      <a:pt x="50" y="170"/>
                      <a:pt x="71" y="180"/>
                      <a:pt x="96" y="180"/>
                    </a:cubicBezTo>
                    <a:close/>
                    <a:moveTo>
                      <a:pt x="15" y="121"/>
                    </a:moveTo>
                    <a:cubicBezTo>
                      <a:pt x="16" y="117"/>
                      <a:pt x="17" y="111"/>
                      <a:pt x="19" y="104"/>
                    </a:cubicBezTo>
                    <a:cubicBezTo>
                      <a:pt x="17" y="102"/>
                      <a:pt x="16" y="99"/>
                      <a:pt x="16" y="97"/>
                    </a:cubicBezTo>
                    <a:cubicBezTo>
                      <a:pt x="14" y="95"/>
                      <a:pt x="12" y="94"/>
                      <a:pt x="11" y="92"/>
                    </a:cubicBezTo>
                    <a:cubicBezTo>
                      <a:pt x="11" y="93"/>
                      <a:pt x="11" y="94"/>
                      <a:pt x="11" y="95"/>
                    </a:cubicBezTo>
                    <a:cubicBezTo>
                      <a:pt x="11" y="104"/>
                      <a:pt x="12" y="113"/>
                      <a:pt x="15" y="121"/>
                    </a:cubicBezTo>
                    <a:close/>
                    <a:moveTo>
                      <a:pt x="11" y="86"/>
                    </a:moveTo>
                    <a:cubicBezTo>
                      <a:pt x="13" y="87"/>
                      <a:pt x="15" y="89"/>
                      <a:pt x="18" y="90"/>
                    </a:cubicBezTo>
                    <a:cubicBezTo>
                      <a:pt x="20" y="88"/>
                      <a:pt x="23" y="86"/>
                      <a:pt x="26" y="86"/>
                    </a:cubicBezTo>
                    <a:cubicBezTo>
                      <a:pt x="26" y="86"/>
                      <a:pt x="26" y="86"/>
                      <a:pt x="26" y="86"/>
                    </a:cubicBezTo>
                    <a:cubicBezTo>
                      <a:pt x="34" y="71"/>
                      <a:pt x="45" y="54"/>
                      <a:pt x="62" y="40"/>
                    </a:cubicBezTo>
                    <a:cubicBezTo>
                      <a:pt x="62" y="39"/>
                      <a:pt x="62" y="38"/>
                      <a:pt x="62" y="37"/>
                    </a:cubicBezTo>
                    <a:cubicBezTo>
                      <a:pt x="62" y="36"/>
                      <a:pt x="62" y="36"/>
                      <a:pt x="62" y="35"/>
                    </a:cubicBezTo>
                    <a:cubicBezTo>
                      <a:pt x="56" y="33"/>
                      <a:pt x="49" y="31"/>
                      <a:pt x="42" y="29"/>
                    </a:cubicBezTo>
                    <a:cubicBezTo>
                      <a:pt x="25" y="43"/>
                      <a:pt x="14" y="63"/>
                      <a:pt x="11" y="86"/>
                    </a:cubicBezTo>
                    <a:close/>
                    <a:moveTo>
                      <a:pt x="49" y="24"/>
                    </a:moveTo>
                    <a:cubicBezTo>
                      <a:pt x="52" y="25"/>
                      <a:pt x="58" y="27"/>
                      <a:pt x="66" y="29"/>
                    </a:cubicBezTo>
                    <a:cubicBezTo>
                      <a:pt x="67" y="28"/>
                      <a:pt x="70" y="27"/>
                      <a:pt x="72" y="27"/>
                    </a:cubicBezTo>
                    <a:cubicBezTo>
                      <a:pt x="75" y="27"/>
                      <a:pt x="77" y="28"/>
                      <a:pt x="78" y="29"/>
                    </a:cubicBezTo>
                    <a:cubicBezTo>
                      <a:pt x="90" y="22"/>
                      <a:pt x="104" y="17"/>
                      <a:pt x="121" y="14"/>
                    </a:cubicBezTo>
                    <a:cubicBezTo>
                      <a:pt x="113" y="11"/>
                      <a:pt x="104" y="10"/>
                      <a:pt x="96" y="10"/>
                    </a:cubicBezTo>
                    <a:cubicBezTo>
                      <a:pt x="78" y="10"/>
                      <a:pt x="62" y="15"/>
                      <a:pt x="49" y="24"/>
                    </a:cubicBezTo>
                    <a:close/>
                    <a:moveTo>
                      <a:pt x="120" y="89"/>
                    </a:moveTo>
                    <a:cubicBezTo>
                      <a:pt x="110" y="89"/>
                      <a:pt x="102" y="81"/>
                      <a:pt x="102" y="71"/>
                    </a:cubicBezTo>
                    <a:cubicBezTo>
                      <a:pt x="102" y="62"/>
                      <a:pt x="110" y="54"/>
                      <a:pt x="120" y="54"/>
                    </a:cubicBezTo>
                    <a:cubicBezTo>
                      <a:pt x="130" y="54"/>
                      <a:pt x="138" y="62"/>
                      <a:pt x="138" y="71"/>
                    </a:cubicBezTo>
                    <a:cubicBezTo>
                      <a:pt x="138" y="81"/>
                      <a:pt x="130" y="89"/>
                      <a:pt x="120" y="89"/>
                    </a:cubicBezTo>
                    <a:close/>
                    <a:moveTo>
                      <a:pt x="120" y="60"/>
                    </a:moveTo>
                    <a:cubicBezTo>
                      <a:pt x="114" y="60"/>
                      <a:pt x="109" y="65"/>
                      <a:pt x="109" y="71"/>
                    </a:cubicBezTo>
                    <a:cubicBezTo>
                      <a:pt x="109" y="78"/>
                      <a:pt x="114" y="83"/>
                      <a:pt x="120" y="83"/>
                    </a:cubicBezTo>
                    <a:cubicBezTo>
                      <a:pt x="127" y="83"/>
                      <a:pt x="132" y="78"/>
                      <a:pt x="132" y="71"/>
                    </a:cubicBezTo>
                    <a:cubicBezTo>
                      <a:pt x="132" y="65"/>
                      <a:pt x="127" y="60"/>
                      <a:pt x="120" y="60"/>
                    </a:cubicBezTo>
                    <a:close/>
                    <a:moveTo>
                      <a:pt x="120" y="76"/>
                    </a:moveTo>
                    <a:cubicBezTo>
                      <a:pt x="117" y="76"/>
                      <a:pt x="115" y="74"/>
                      <a:pt x="115" y="71"/>
                    </a:cubicBezTo>
                    <a:cubicBezTo>
                      <a:pt x="115" y="67"/>
                      <a:pt x="117" y="65"/>
                      <a:pt x="120" y="65"/>
                    </a:cubicBezTo>
                    <a:cubicBezTo>
                      <a:pt x="123" y="65"/>
                      <a:pt x="126" y="67"/>
                      <a:pt x="126" y="71"/>
                    </a:cubicBezTo>
                    <a:cubicBezTo>
                      <a:pt x="126" y="74"/>
                      <a:pt x="123" y="76"/>
                      <a:pt x="12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0" name="Freeform 27"/>
              <p:cNvSpPr>
                <a:spLocks noEditPoints="1"/>
              </p:cNvSpPr>
              <p:nvPr userDrawn="1"/>
            </p:nvSpPr>
            <p:spPr bwMode="auto">
              <a:xfrm rot="20917578">
                <a:off x="1875815" y="3105215"/>
                <a:ext cx="1121507" cy="1128650"/>
              </a:xfrm>
              <a:custGeom>
                <a:avLst/>
                <a:gdLst>
                  <a:gd name="T0" fmla="*/ 0 w 199"/>
                  <a:gd name="T1" fmla="*/ 74 h 200"/>
                  <a:gd name="T2" fmla="*/ 6 w 199"/>
                  <a:gd name="T3" fmla="*/ 103 h 200"/>
                  <a:gd name="T4" fmla="*/ 21 w 199"/>
                  <a:gd name="T5" fmla="*/ 127 h 200"/>
                  <a:gd name="T6" fmla="*/ 45 w 199"/>
                  <a:gd name="T7" fmla="*/ 143 h 200"/>
                  <a:gd name="T8" fmla="*/ 74 w 199"/>
                  <a:gd name="T9" fmla="*/ 149 h 200"/>
                  <a:gd name="T10" fmla="*/ 97 w 199"/>
                  <a:gd name="T11" fmla="*/ 145 h 200"/>
                  <a:gd name="T12" fmla="*/ 117 w 199"/>
                  <a:gd name="T13" fmla="*/ 135 h 200"/>
                  <a:gd name="T14" fmla="*/ 181 w 199"/>
                  <a:gd name="T15" fmla="*/ 200 h 200"/>
                  <a:gd name="T16" fmla="*/ 192 w 199"/>
                  <a:gd name="T17" fmla="*/ 194 h 200"/>
                  <a:gd name="T18" fmla="*/ 199 w 199"/>
                  <a:gd name="T19" fmla="*/ 181 h 200"/>
                  <a:gd name="T20" fmla="*/ 135 w 199"/>
                  <a:gd name="T21" fmla="*/ 117 h 200"/>
                  <a:gd name="T22" fmla="*/ 145 w 199"/>
                  <a:gd name="T23" fmla="*/ 97 h 200"/>
                  <a:gd name="T24" fmla="*/ 149 w 199"/>
                  <a:gd name="T25" fmla="*/ 74 h 200"/>
                  <a:gd name="T26" fmla="*/ 143 w 199"/>
                  <a:gd name="T27" fmla="*/ 45 h 200"/>
                  <a:gd name="T28" fmla="*/ 127 w 199"/>
                  <a:gd name="T29" fmla="*/ 22 h 200"/>
                  <a:gd name="T30" fmla="*/ 103 w 199"/>
                  <a:gd name="T31" fmla="*/ 6 h 200"/>
                  <a:gd name="T32" fmla="*/ 74 w 199"/>
                  <a:gd name="T33" fmla="*/ 0 h 200"/>
                  <a:gd name="T34" fmla="*/ 45 w 199"/>
                  <a:gd name="T35" fmla="*/ 6 h 200"/>
                  <a:gd name="T36" fmla="*/ 21 w 199"/>
                  <a:gd name="T37" fmla="*/ 22 h 200"/>
                  <a:gd name="T38" fmla="*/ 6 w 199"/>
                  <a:gd name="T39" fmla="*/ 45 h 200"/>
                  <a:gd name="T40" fmla="*/ 0 w 199"/>
                  <a:gd name="T41" fmla="*/ 74 h 200"/>
                  <a:gd name="T42" fmla="*/ 22 w 199"/>
                  <a:gd name="T43" fmla="*/ 74 h 200"/>
                  <a:gd name="T44" fmla="*/ 26 w 199"/>
                  <a:gd name="T45" fmla="*/ 54 h 200"/>
                  <a:gd name="T46" fmla="*/ 37 w 199"/>
                  <a:gd name="T47" fmla="*/ 37 h 200"/>
                  <a:gd name="T48" fmla="*/ 54 w 199"/>
                  <a:gd name="T49" fmla="*/ 26 h 200"/>
                  <a:gd name="T50" fmla="*/ 74 w 199"/>
                  <a:gd name="T51" fmla="*/ 22 h 200"/>
                  <a:gd name="T52" fmla="*/ 95 w 199"/>
                  <a:gd name="T53" fmla="*/ 26 h 200"/>
                  <a:gd name="T54" fmla="*/ 111 w 199"/>
                  <a:gd name="T55" fmla="*/ 37 h 200"/>
                  <a:gd name="T56" fmla="*/ 123 w 199"/>
                  <a:gd name="T57" fmla="*/ 54 h 200"/>
                  <a:gd name="T58" fmla="*/ 127 w 199"/>
                  <a:gd name="T59" fmla="*/ 74 h 200"/>
                  <a:gd name="T60" fmla="*/ 123 w 199"/>
                  <a:gd name="T61" fmla="*/ 95 h 200"/>
                  <a:gd name="T62" fmla="*/ 111 w 199"/>
                  <a:gd name="T63" fmla="*/ 112 h 200"/>
                  <a:gd name="T64" fmla="*/ 95 w 199"/>
                  <a:gd name="T65" fmla="*/ 123 h 200"/>
                  <a:gd name="T66" fmla="*/ 74 w 199"/>
                  <a:gd name="T67" fmla="*/ 127 h 200"/>
                  <a:gd name="T68" fmla="*/ 54 w 199"/>
                  <a:gd name="T69" fmla="*/ 123 h 200"/>
                  <a:gd name="T70" fmla="*/ 37 w 199"/>
                  <a:gd name="T71" fmla="*/ 112 h 200"/>
                  <a:gd name="T72" fmla="*/ 26 w 199"/>
                  <a:gd name="T73" fmla="*/ 95 h 200"/>
                  <a:gd name="T74" fmla="*/ 22 w 199"/>
                  <a:gd name="T75"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 h="200">
                    <a:moveTo>
                      <a:pt x="0" y="74"/>
                    </a:moveTo>
                    <a:cubicBezTo>
                      <a:pt x="0" y="85"/>
                      <a:pt x="2" y="94"/>
                      <a:pt x="6" y="103"/>
                    </a:cubicBezTo>
                    <a:cubicBezTo>
                      <a:pt x="9" y="112"/>
                      <a:pt x="15" y="120"/>
                      <a:pt x="21" y="127"/>
                    </a:cubicBezTo>
                    <a:cubicBezTo>
                      <a:pt x="28" y="134"/>
                      <a:pt x="36" y="139"/>
                      <a:pt x="45" y="143"/>
                    </a:cubicBezTo>
                    <a:cubicBezTo>
                      <a:pt x="54" y="147"/>
                      <a:pt x="64" y="149"/>
                      <a:pt x="74" y="149"/>
                    </a:cubicBezTo>
                    <a:cubicBezTo>
                      <a:pt x="82" y="149"/>
                      <a:pt x="90" y="148"/>
                      <a:pt x="97" y="145"/>
                    </a:cubicBezTo>
                    <a:cubicBezTo>
                      <a:pt x="104" y="143"/>
                      <a:pt x="111" y="140"/>
                      <a:pt x="117" y="135"/>
                    </a:cubicBezTo>
                    <a:cubicBezTo>
                      <a:pt x="181" y="200"/>
                      <a:pt x="181" y="200"/>
                      <a:pt x="181" y="200"/>
                    </a:cubicBezTo>
                    <a:cubicBezTo>
                      <a:pt x="185" y="199"/>
                      <a:pt x="189" y="197"/>
                      <a:pt x="192" y="194"/>
                    </a:cubicBezTo>
                    <a:cubicBezTo>
                      <a:pt x="196" y="191"/>
                      <a:pt x="198" y="186"/>
                      <a:pt x="199" y="181"/>
                    </a:cubicBezTo>
                    <a:cubicBezTo>
                      <a:pt x="135" y="117"/>
                      <a:pt x="135" y="117"/>
                      <a:pt x="135" y="117"/>
                    </a:cubicBezTo>
                    <a:cubicBezTo>
                      <a:pt x="139" y="111"/>
                      <a:pt x="143" y="104"/>
                      <a:pt x="145" y="97"/>
                    </a:cubicBezTo>
                    <a:cubicBezTo>
                      <a:pt x="147" y="90"/>
                      <a:pt x="149" y="82"/>
                      <a:pt x="149" y="74"/>
                    </a:cubicBezTo>
                    <a:cubicBezTo>
                      <a:pt x="149" y="64"/>
                      <a:pt x="147" y="55"/>
                      <a:pt x="143" y="45"/>
                    </a:cubicBezTo>
                    <a:cubicBezTo>
                      <a:pt x="139" y="36"/>
                      <a:pt x="133" y="29"/>
                      <a:pt x="127" y="22"/>
                    </a:cubicBezTo>
                    <a:cubicBezTo>
                      <a:pt x="120" y="15"/>
                      <a:pt x="112" y="10"/>
                      <a:pt x="103" y="6"/>
                    </a:cubicBezTo>
                    <a:cubicBezTo>
                      <a:pt x="94" y="2"/>
                      <a:pt x="84" y="0"/>
                      <a:pt x="74" y="0"/>
                    </a:cubicBezTo>
                    <a:cubicBezTo>
                      <a:pt x="64" y="0"/>
                      <a:pt x="54" y="2"/>
                      <a:pt x="45" y="6"/>
                    </a:cubicBezTo>
                    <a:cubicBezTo>
                      <a:pt x="36" y="10"/>
                      <a:pt x="28" y="15"/>
                      <a:pt x="21" y="22"/>
                    </a:cubicBezTo>
                    <a:cubicBezTo>
                      <a:pt x="15" y="29"/>
                      <a:pt x="9" y="36"/>
                      <a:pt x="6" y="45"/>
                    </a:cubicBezTo>
                    <a:cubicBezTo>
                      <a:pt x="2" y="55"/>
                      <a:pt x="0" y="64"/>
                      <a:pt x="0" y="74"/>
                    </a:cubicBezTo>
                    <a:close/>
                    <a:moveTo>
                      <a:pt x="22" y="74"/>
                    </a:moveTo>
                    <a:cubicBezTo>
                      <a:pt x="22" y="67"/>
                      <a:pt x="23" y="60"/>
                      <a:pt x="26" y="54"/>
                    </a:cubicBezTo>
                    <a:cubicBezTo>
                      <a:pt x="28" y="48"/>
                      <a:pt x="32" y="42"/>
                      <a:pt x="37" y="37"/>
                    </a:cubicBezTo>
                    <a:cubicBezTo>
                      <a:pt x="42" y="32"/>
                      <a:pt x="47" y="29"/>
                      <a:pt x="54" y="26"/>
                    </a:cubicBezTo>
                    <a:cubicBezTo>
                      <a:pt x="60" y="23"/>
                      <a:pt x="67" y="22"/>
                      <a:pt x="74" y="22"/>
                    </a:cubicBezTo>
                    <a:cubicBezTo>
                      <a:pt x="81" y="22"/>
                      <a:pt x="88" y="23"/>
                      <a:pt x="95" y="26"/>
                    </a:cubicBezTo>
                    <a:cubicBezTo>
                      <a:pt x="101" y="29"/>
                      <a:pt x="107" y="32"/>
                      <a:pt x="111" y="37"/>
                    </a:cubicBezTo>
                    <a:cubicBezTo>
                      <a:pt x="116" y="42"/>
                      <a:pt x="120" y="48"/>
                      <a:pt x="123" y="54"/>
                    </a:cubicBezTo>
                    <a:cubicBezTo>
                      <a:pt x="125" y="60"/>
                      <a:pt x="127" y="67"/>
                      <a:pt x="127" y="74"/>
                    </a:cubicBezTo>
                    <a:cubicBezTo>
                      <a:pt x="127" y="82"/>
                      <a:pt x="125" y="89"/>
                      <a:pt x="123" y="95"/>
                    </a:cubicBezTo>
                    <a:cubicBezTo>
                      <a:pt x="120" y="101"/>
                      <a:pt x="116" y="107"/>
                      <a:pt x="111" y="112"/>
                    </a:cubicBezTo>
                    <a:cubicBezTo>
                      <a:pt x="107" y="116"/>
                      <a:pt x="101" y="120"/>
                      <a:pt x="95" y="123"/>
                    </a:cubicBezTo>
                    <a:cubicBezTo>
                      <a:pt x="88" y="126"/>
                      <a:pt x="81" y="127"/>
                      <a:pt x="74" y="127"/>
                    </a:cubicBezTo>
                    <a:cubicBezTo>
                      <a:pt x="67" y="127"/>
                      <a:pt x="60" y="126"/>
                      <a:pt x="54" y="123"/>
                    </a:cubicBezTo>
                    <a:cubicBezTo>
                      <a:pt x="47" y="120"/>
                      <a:pt x="42" y="116"/>
                      <a:pt x="37" y="112"/>
                    </a:cubicBezTo>
                    <a:cubicBezTo>
                      <a:pt x="32" y="107"/>
                      <a:pt x="28" y="101"/>
                      <a:pt x="26" y="95"/>
                    </a:cubicBezTo>
                    <a:cubicBezTo>
                      <a:pt x="23" y="89"/>
                      <a:pt x="22" y="82"/>
                      <a:pt x="22"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1" name="Freeform 28"/>
              <p:cNvSpPr>
                <a:spLocks noEditPoints="1"/>
              </p:cNvSpPr>
              <p:nvPr userDrawn="1"/>
            </p:nvSpPr>
            <p:spPr bwMode="auto">
              <a:xfrm rot="1835288">
                <a:off x="1076582" y="3118929"/>
                <a:ext cx="560269" cy="525991"/>
              </a:xfrm>
              <a:custGeom>
                <a:avLst/>
                <a:gdLst>
                  <a:gd name="T0" fmla="*/ 20 w 200"/>
                  <a:gd name="T1" fmla="*/ 144 h 188"/>
                  <a:gd name="T2" fmla="*/ 0 w 200"/>
                  <a:gd name="T3" fmla="*/ 20 h 188"/>
                  <a:gd name="T4" fmla="*/ 180 w 200"/>
                  <a:gd name="T5" fmla="*/ 0 h 188"/>
                  <a:gd name="T6" fmla="*/ 200 w 200"/>
                  <a:gd name="T7" fmla="*/ 124 h 188"/>
                  <a:gd name="T8" fmla="*/ 192 w 200"/>
                  <a:gd name="T9" fmla="*/ 20 h 188"/>
                  <a:gd name="T10" fmla="*/ 20 w 200"/>
                  <a:gd name="T11" fmla="*/ 8 h 188"/>
                  <a:gd name="T12" fmla="*/ 8 w 200"/>
                  <a:gd name="T13" fmla="*/ 124 h 188"/>
                  <a:gd name="T14" fmla="*/ 180 w 200"/>
                  <a:gd name="T15" fmla="*/ 136 h 188"/>
                  <a:gd name="T16" fmla="*/ 192 w 200"/>
                  <a:gd name="T17" fmla="*/ 20 h 188"/>
                  <a:gd name="T18" fmla="*/ 159 w 200"/>
                  <a:gd name="T19" fmla="*/ 108 h 188"/>
                  <a:gd name="T20" fmla="*/ 139 w 200"/>
                  <a:gd name="T21" fmla="*/ 100 h 188"/>
                  <a:gd name="T22" fmla="*/ 166 w 200"/>
                  <a:gd name="T23" fmla="*/ 83 h 188"/>
                  <a:gd name="T24" fmla="*/ 166 w 200"/>
                  <a:gd name="T25" fmla="*/ 103 h 188"/>
                  <a:gd name="T26" fmla="*/ 123 w 200"/>
                  <a:gd name="T27" fmla="*/ 48 h 188"/>
                  <a:gd name="T28" fmla="*/ 100 w 200"/>
                  <a:gd name="T29" fmla="*/ 88 h 188"/>
                  <a:gd name="T30" fmla="*/ 64 w 200"/>
                  <a:gd name="T31" fmla="*/ 88 h 188"/>
                  <a:gd name="T32" fmla="*/ 44 w 200"/>
                  <a:gd name="T33" fmla="*/ 48 h 188"/>
                  <a:gd name="T34" fmla="*/ 44 w 200"/>
                  <a:gd name="T35" fmla="*/ 47 h 188"/>
                  <a:gd name="T36" fmla="*/ 24 w 200"/>
                  <a:gd name="T37" fmla="*/ 36 h 188"/>
                  <a:gd name="T38" fmla="*/ 52 w 200"/>
                  <a:gd name="T39" fmla="*/ 24 h 188"/>
                  <a:gd name="T40" fmla="*/ 117 w 200"/>
                  <a:gd name="T41" fmla="*/ 36 h 188"/>
                  <a:gd name="T42" fmla="*/ 129 w 200"/>
                  <a:gd name="T43" fmla="*/ 36 h 188"/>
                  <a:gd name="T44" fmla="*/ 124 w 200"/>
                  <a:gd name="T45" fmla="*/ 48 h 188"/>
                  <a:gd name="T46" fmla="*/ 96 w 200"/>
                  <a:gd name="T47" fmla="*/ 76 h 188"/>
                  <a:gd name="T48" fmla="*/ 60 w 200"/>
                  <a:gd name="T49" fmla="*/ 68 h 188"/>
                  <a:gd name="T50" fmla="*/ 56 w 200"/>
                  <a:gd name="T51" fmla="*/ 48 h 188"/>
                  <a:gd name="T52" fmla="*/ 104 w 200"/>
                  <a:gd name="T53" fmla="*/ 56 h 188"/>
                  <a:gd name="T54" fmla="*/ 111 w 200"/>
                  <a:gd name="T55" fmla="*/ 48 h 188"/>
                  <a:gd name="T56" fmla="*/ 59 w 200"/>
                  <a:gd name="T57" fmla="*/ 93 h 188"/>
                  <a:gd name="T58" fmla="*/ 59 w 200"/>
                  <a:gd name="T59" fmla="*/ 113 h 188"/>
                  <a:gd name="T60" fmla="*/ 59 w 200"/>
                  <a:gd name="T61" fmla="*/ 93 h 188"/>
                  <a:gd name="T62" fmla="*/ 105 w 200"/>
                  <a:gd name="T63" fmla="*/ 103 h 188"/>
                  <a:gd name="T64" fmla="*/ 85 w 200"/>
                  <a:gd name="T65" fmla="*/ 103 h 188"/>
                  <a:gd name="T66" fmla="*/ 64 w 200"/>
                  <a:gd name="T67" fmla="*/ 168 h 188"/>
                  <a:gd name="T68" fmla="*/ 72 w 200"/>
                  <a:gd name="T69" fmla="*/ 152 h 188"/>
                  <a:gd name="T70" fmla="*/ 128 w 200"/>
                  <a:gd name="T71" fmla="*/ 168 h 188"/>
                  <a:gd name="T72" fmla="*/ 156 w 200"/>
                  <a:gd name="T73" fmla="*/ 188 h 188"/>
                  <a:gd name="T74" fmla="*/ 64 w 200"/>
                  <a:gd name="T7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88">
                    <a:moveTo>
                      <a:pt x="180" y="144"/>
                    </a:moveTo>
                    <a:cubicBezTo>
                      <a:pt x="20" y="144"/>
                      <a:pt x="20" y="144"/>
                      <a:pt x="20" y="144"/>
                    </a:cubicBezTo>
                    <a:cubicBezTo>
                      <a:pt x="9" y="144"/>
                      <a:pt x="0" y="135"/>
                      <a:pt x="0" y="124"/>
                    </a:cubicBezTo>
                    <a:cubicBezTo>
                      <a:pt x="0" y="20"/>
                      <a:pt x="0" y="20"/>
                      <a:pt x="0" y="20"/>
                    </a:cubicBezTo>
                    <a:cubicBezTo>
                      <a:pt x="0" y="9"/>
                      <a:pt x="9" y="0"/>
                      <a:pt x="20" y="0"/>
                    </a:cubicBezTo>
                    <a:cubicBezTo>
                      <a:pt x="180" y="0"/>
                      <a:pt x="180" y="0"/>
                      <a:pt x="180" y="0"/>
                    </a:cubicBezTo>
                    <a:cubicBezTo>
                      <a:pt x="191" y="0"/>
                      <a:pt x="200" y="9"/>
                      <a:pt x="200" y="20"/>
                    </a:cubicBezTo>
                    <a:cubicBezTo>
                      <a:pt x="200" y="124"/>
                      <a:pt x="200" y="124"/>
                      <a:pt x="200" y="124"/>
                    </a:cubicBezTo>
                    <a:cubicBezTo>
                      <a:pt x="200" y="135"/>
                      <a:pt x="191" y="144"/>
                      <a:pt x="180" y="144"/>
                    </a:cubicBezTo>
                    <a:close/>
                    <a:moveTo>
                      <a:pt x="192" y="20"/>
                    </a:moveTo>
                    <a:cubicBezTo>
                      <a:pt x="192" y="13"/>
                      <a:pt x="186" y="8"/>
                      <a:pt x="180" y="8"/>
                    </a:cubicBezTo>
                    <a:cubicBezTo>
                      <a:pt x="20" y="8"/>
                      <a:pt x="20" y="8"/>
                      <a:pt x="20" y="8"/>
                    </a:cubicBezTo>
                    <a:cubicBezTo>
                      <a:pt x="13" y="8"/>
                      <a:pt x="8" y="13"/>
                      <a:pt x="8" y="20"/>
                    </a:cubicBezTo>
                    <a:cubicBezTo>
                      <a:pt x="8" y="124"/>
                      <a:pt x="8" y="124"/>
                      <a:pt x="8" y="124"/>
                    </a:cubicBezTo>
                    <a:cubicBezTo>
                      <a:pt x="8" y="131"/>
                      <a:pt x="13" y="136"/>
                      <a:pt x="20" y="136"/>
                    </a:cubicBezTo>
                    <a:cubicBezTo>
                      <a:pt x="180" y="136"/>
                      <a:pt x="180" y="136"/>
                      <a:pt x="180" y="136"/>
                    </a:cubicBezTo>
                    <a:cubicBezTo>
                      <a:pt x="186" y="136"/>
                      <a:pt x="192" y="131"/>
                      <a:pt x="192" y="124"/>
                    </a:cubicBezTo>
                    <a:lnTo>
                      <a:pt x="192" y="20"/>
                    </a:lnTo>
                    <a:close/>
                    <a:moveTo>
                      <a:pt x="166" y="103"/>
                    </a:moveTo>
                    <a:cubicBezTo>
                      <a:pt x="159" y="108"/>
                      <a:pt x="159" y="108"/>
                      <a:pt x="159" y="108"/>
                    </a:cubicBezTo>
                    <a:cubicBezTo>
                      <a:pt x="149" y="93"/>
                      <a:pt x="149" y="93"/>
                      <a:pt x="149" y="93"/>
                    </a:cubicBezTo>
                    <a:cubicBezTo>
                      <a:pt x="139" y="100"/>
                      <a:pt x="139" y="100"/>
                      <a:pt x="139" y="100"/>
                    </a:cubicBezTo>
                    <a:cubicBezTo>
                      <a:pt x="131" y="63"/>
                      <a:pt x="131" y="63"/>
                      <a:pt x="131" y="63"/>
                    </a:cubicBezTo>
                    <a:cubicBezTo>
                      <a:pt x="166" y="83"/>
                      <a:pt x="166" y="83"/>
                      <a:pt x="166" y="83"/>
                    </a:cubicBezTo>
                    <a:cubicBezTo>
                      <a:pt x="155" y="89"/>
                      <a:pt x="155" y="89"/>
                      <a:pt x="155" y="89"/>
                    </a:cubicBezTo>
                    <a:lnTo>
                      <a:pt x="166" y="103"/>
                    </a:lnTo>
                    <a:close/>
                    <a:moveTo>
                      <a:pt x="124" y="48"/>
                    </a:moveTo>
                    <a:cubicBezTo>
                      <a:pt x="123" y="48"/>
                      <a:pt x="123" y="48"/>
                      <a:pt x="123" y="48"/>
                    </a:cubicBezTo>
                    <a:cubicBezTo>
                      <a:pt x="101" y="88"/>
                      <a:pt x="101" y="88"/>
                      <a:pt x="101" y="88"/>
                    </a:cubicBezTo>
                    <a:cubicBezTo>
                      <a:pt x="100" y="88"/>
                      <a:pt x="100" y="88"/>
                      <a:pt x="100" y="88"/>
                    </a:cubicBezTo>
                    <a:cubicBezTo>
                      <a:pt x="89" y="88"/>
                      <a:pt x="89" y="88"/>
                      <a:pt x="89" y="88"/>
                    </a:cubicBezTo>
                    <a:cubicBezTo>
                      <a:pt x="64" y="88"/>
                      <a:pt x="64" y="88"/>
                      <a:pt x="64" y="88"/>
                    </a:cubicBezTo>
                    <a:cubicBezTo>
                      <a:pt x="52" y="88"/>
                      <a:pt x="52" y="88"/>
                      <a:pt x="52" y="88"/>
                    </a:cubicBezTo>
                    <a:cubicBezTo>
                      <a:pt x="44" y="48"/>
                      <a:pt x="44" y="48"/>
                      <a:pt x="44" y="48"/>
                    </a:cubicBezTo>
                    <a:cubicBezTo>
                      <a:pt x="44" y="48"/>
                      <a:pt x="44" y="48"/>
                      <a:pt x="44" y="48"/>
                    </a:cubicBezTo>
                    <a:cubicBezTo>
                      <a:pt x="44" y="47"/>
                      <a:pt x="44" y="47"/>
                      <a:pt x="44" y="47"/>
                    </a:cubicBezTo>
                    <a:cubicBezTo>
                      <a:pt x="41" y="36"/>
                      <a:pt x="41" y="36"/>
                      <a:pt x="41" y="36"/>
                    </a:cubicBezTo>
                    <a:cubicBezTo>
                      <a:pt x="24" y="36"/>
                      <a:pt x="24" y="36"/>
                      <a:pt x="24" y="36"/>
                    </a:cubicBezTo>
                    <a:cubicBezTo>
                      <a:pt x="24" y="24"/>
                      <a:pt x="24" y="24"/>
                      <a:pt x="24" y="24"/>
                    </a:cubicBezTo>
                    <a:cubicBezTo>
                      <a:pt x="52" y="24"/>
                      <a:pt x="52" y="24"/>
                      <a:pt x="52" y="24"/>
                    </a:cubicBezTo>
                    <a:cubicBezTo>
                      <a:pt x="56" y="36"/>
                      <a:pt x="56" y="36"/>
                      <a:pt x="56" y="36"/>
                    </a:cubicBezTo>
                    <a:cubicBezTo>
                      <a:pt x="117" y="36"/>
                      <a:pt x="117" y="36"/>
                      <a:pt x="117" y="36"/>
                    </a:cubicBezTo>
                    <a:cubicBezTo>
                      <a:pt x="124" y="36"/>
                      <a:pt x="124" y="36"/>
                      <a:pt x="124" y="36"/>
                    </a:cubicBezTo>
                    <a:cubicBezTo>
                      <a:pt x="129" y="36"/>
                      <a:pt x="129" y="36"/>
                      <a:pt x="129" y="36"/>
                    </a:cubicBezTo>
                    <a:cubicBezTo>
                      <a:pt x="124" y="47"/>
                      <a:pt x="124" y="47"/>
                      <a:pt x="124" y="47"/>
                    </a:cubicBezTo>
                    <a:lnTo>
                      <a:pt x="124" y="48"/>
                    </a:lnTo>
                    <a:close/>
                    <a:moveTo>
                      <a:pt x="61" y="76"/>
                    </a:moveTo>
                    <a:cubicBezTo>
                      <a:pt x="96" y="76"/>
                      <a:pt x="96" y="76"/>
                      <a:pt x="96" y="76"/>
                    </a:cubicBezTo>
                    <a:cubicBezTo>
                      <a:pt x="100" y="68"/>
                      <a:pt x="100" y="68"/>
                      <a:pt x="100" y="68"/>
                    </a:cubicBezTo>
                    <a:cubicBezTo>
                      <a:pt x="60" y="68"/>
                      <a:pt x="60" y="68"/>
                      <a:pt x="60" y="68"/>
                    </a:cubicBezTo>
                    <a:lnTo>
                      <a:pt x="61" y="76"/>
                    </a:lnTo>
                    <a:close/>
                    <a:moveTo>
                      <a:pt x="56" y="48"/>
                    </a:moveTo>
                    <a:cubicBezTo>
                      <a:pt x="57" y="56"/>
                      <a:pt x="57" y="56"/>
                      <a:pt x="57" y="56"/>
                    </a:cubicBezTo>
                    <a:cubicBezTo>
                      <a:pt x="104" y="56"/>
                      <a:pt x="104" y="56"/>
                      <a:pt x="104" y="56"/>
                    </a:cubicBezTo>
                    <a:cubicBezTo>
                      <a:pt x="104" y="62"/>
                      <a:pt x="104" y="62"/>
                      <a:pt x="104" y="62"/>
                    </a:cubicBezTo>
                    <a:cubicBezTo>
                      <a:pt x="111" y="48"/>
                      <a:pt x="111" y="48"/>
                      <a:pt x="111" y="48"/>
                    </a:cubicBezTo>
                    <a:lnTo>
                      <a:pt x="56" y="48"/>
                    </a:lnTo>
                    <a:close/>
                    <a:moveTo>
                      <a:pt x="59" y="93"/>
                    </a:moveTo>
                    <a:cubicBezTo>
                      <a:pt x="65" y="93"/>
                      <a:pt x="69" y="97"/>
                      <a:pt x="69" y="103"/>
                    </a:cubicBezTo>
                    <a:cubicBezTo>
                      <a:pt x="69" y="109"/>
                      <a:pt x="65" y="113"/>
                      <a:pt x="59" y="113"/>
                    </a:cubicBezTo>
                    <a:cubicBezTo>
                      <a:pt x="53" y="113"/>
                      <a:pt x="49" y="109"/>
                      <a:pt x="49" y="103"/>
                    </a:cubicBezTo>
                    <a:cubicBezTo>
                      <a:pt x="49" y="97"/>
                      <a:pt x="53" y="93"/>
                      <a:pt x="59" y="93"/>
                    </a:cubicBezTo>
                    <a:close/>
                    <a:moveTo>
                      <a:pt x="95" y="93"/>
                    </a:moveTo>
                    <a:cubicBezTo>
                      <a:pt x="101" y="93"/>
                      <a:pt x="105" y="97"/>
                      <a:pt x="105" y="103"/>
                    </a:cubicBezTo>
                    <a:cubicBezTo>
                      <a:pt x="105" y="109"/>
                      <a:pt x="101" y="113"/>
                      <a:pt x="95" y="113"/>
                    </a:cubicBezTo>
                    <a:cubicBezTo>
                      <a:pt x="89" y="113"/>
                      <a:pt x="85" y="109"/>
                      <a:pt x="85" y="103"/>
                    </a:cubicBezTo>
                    <a:cubicBezTo>
                      <a:pt x="85" y="97"/>
                      <a:pt x="89" y="93"/>
                      <a:pt x="95" y="93"/>
                    </a:cubicBezTo>
                    <a:close/>
                    <a:moveTo>
                      <a:pt x="64" y="168"/>
                    </a:moveTo>
                    <a:cubicBezTo>
                      <a:pt x="72" y="168"/>
                      <a:pt x="72" y="168"/>
                      <a:pt x="72" y="168"/>
                    </a:cubicBezTo>
                    <a:cubicBezTo>
                      <a:pt x="72" y="152"/>
                      <a:pt x="72" y="152"/>
                      <a:pt x="72" y="152"/>
                    </a:cubicBezTo>
                    <a:cubicBezTo>
                      <a:pt x="128" y="152"/>
                      <a:pt x="128" y="152"/>
                      <a:pt x="128" y="152"/>
                    </a:cubicBezTo>
                    <a:cubicBezTo>
                      <a:pt x="128" y="168"/>
                      <a:pt x="128" y="168"/>
                      <a:pt x="128" y="168"/>
                    </a:cubicBezTo>
                    <a:cubicBezTo>
                      <a:pt x="136" y="168"/>
                      <a:pt x="136" y="168"/>
                      <a:pt x="136" y="168"/>
                    </a:cubicBezTo>
                    <a:cubicBezTo>
                      <a:pt x="147" y="168"/>
                      <a:pt x="156" y="177"/>
                      <a:pt x="156" y="188"/>
                    </a:cubicBezTo>
                    <a:cubicBezTo>
                      <a:pt x="44" y="188"/>
                      <a:pt x="44" y="188"/>
                      <a:pt x="44" y="188"/>
                    </a:cubicBezTo>
                    <a:cubicBezTo>
                      <a:pt x="44" y="177"/>
                      <a:pt x="53" y="168"/>
                      <a:pt x="64"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2" name="Freeform 29"/>
              <p:cNvSpPr>
                <a:spLocks noEditPoints="1"/>
              </p:cNvSpPr>
              <p:nvPr userDrawn="1"/>
            </p:nvSpPr>
            <p:spPr bwMode="auto">
              <a:xfrm rot="1092998">
                <a:off x="2033935" y="2406770"/>
                <a:ext cx="750888" cy="511175"/>
              </a:xfrm>
              <a:custGeom>
                <a:avLst/>
                <a:gdLst>
                  <a:gd name="T0" fmla="*/ 199 w 200"/>
                  <a:gd name="T1" fmla="*/ 32 h 136"/>
                  <a:gd name="T2" fmla="*/ 199 w 200"/>
                  <a:gd name="T3" fmla="*/ 31 h 136"/>
                  <a:gd name="T4" fmla="*/ 0 w 200"/>
                  <a:gd name="T5" fmla="*/ 31 h 136"/>
                  <a:gd name="T6" fmla="*/ 0 w 200"/>
                  <a:gd name="T7" fmla="*/ 18 h 136"/>
                  <a:gd name="T8" fmla="*/ 18 w 200"/>
                  <a:gd name="T9" fmla="*/ 0 h 136"/>
                  <a:gd name="T10" fmla="*/ 181 w 200"/>
                  <a:gd name="T11" fmla="*/ 0 h 136"/>
                  <a:gd name="T12" fmla="*/ 199 w 200"/>
                  <a:gd name="T13" fmla="*/ 18 h 136"/>
                  <a:gd name="T14" fmla="*/ 199 w 200"/>
                  <a:gd name="T15" fmla="*/ 32 h 136"/>
                  <a:gd name="T16" fmla="*/ 200 w 200"/>
                  <a:gd name="T17" fmla="*/ 64 h 136"/>
                  <a:gd name="T18" fmla="*/ 200 w 200"/>
                  <a:gd name="T19" fmla="*/ 119 h 136"/>
                  <a:gd name="T20" fmla="*/ 181 w 200"/>
                  <a:gd name="T21" fmla="*/ 136 h 136"/>
                  <a:gd name="T22" fmla="*/ 18 w 200"/>
                  <a:gd name="T23" fmla="*/ 136 h 136"/>
                  <a:gd name="T24" fmla="*/ 0 w 200"/>
                  <a:gd name="T25" fmla="*/ 119 h 136"/>
                  <a:gd name="T26" fmla="*/ 0 w 200"/>
                  <a:gd name="T27" fmla="*/ 64 h 136"/>
                  <a:gd name="T28" fmla="*/ 200 w 200"/>
                  <a:gd name="T29" fmla="*/ 64 h 136"/>
                  <a:gd name="T30" fmla="*/ 76 w 200"/>
                  <a:gd name="T31" fmla="*/ 88 h 136"/>
                  <a:gd name="T32" fmla="*/ 48 w 200"/>
                  <a:gd name="T33" fmla="*/ 88 h 136"/>
                  <a:gd name="T34" fmla="*/ 48 w 200"/>
                  <a:gd name="T35" fmla="*/ 100 h 136"/>
                  <a:gd name="T36" fmla="*/ 76 w 200"/>
                  <a:gd name="T37" fmla="*/ 100 h 136"/>
                  <a:gd name="T38" fmla="*/ 76 w 200"/>
                  <a:gd name="T39" fmla="*/ 88 h 136"/>
                  <a:gd name="T40" fmla="*/ 112 w 200"/>
                  <a:gd name="T41" fmla="*/ 88 h 136"/>
                  <a:gd name="T42" fmla="*/ 88 w 200"/>
                  <a:gd name="T43" fmla="*/ 88 h 136"/>
                  <a:gd name="T44" fmla="*/ 88 w 200"/>
                  <a:gd name="T45" fmla="*/ 100 h 136"/>
                  <a:gd name="T46" fmla="*/ 112 w 200"/>
                  <a:gd name="T47" fmla="*/ 100 h 136"/>
                  <a:gd name="T48" fmla="*/ 112 w 200"/>
                  <a:gd name="T49" fmla="*/ 88 h 136"/>
                  <a:gd name="T50" fmla="*/ 152 w 200"/>
                  <a:gd name="T51" fmla="*/ 88 h 136"/>
                  <a:gd name="T52" fmla="*/ 120 w 200"/>
                  <a:gd name="T53" fmla="*/ 88 h 136"/>
                  <a:gd name="T54" fmla="*/ 120 w 200"/>
                  <a:gd name="T55" fmla="*/ 100 h 136"/>
                  <a:gd name="T56" fmla="*/ 152 w 200"/>
                  <a:gd name="T57" fmla="*/ 100 h 136"/>
                  <a:gd name="T58" fmla="*/ 152 w 200"/>
                  <a:gd name="T59" fmla="*/ 88 h 136"/>
                  <a:gd name="T60" fmla="*/ 12 w 200"/>
                  <a:gd name="T61" fmla="*/ 119 h 136"/>
                  <a:gd name="T62" fmla="*/ 152 w 200"/>
                  <a:gd name="T63" fmla="*/ 119 h 136"/>
                  <a:gd name="T64" fmla="*/ 152 w 200"/>
                  <a:gd name="T65" fmla="*/ 108 h 136"/>
                  <a:gd name="T66" fmla="*/ 12 w 200"/>
                  <a:gd name="T67" fmla="*/ 108 h 136"/>
                  <a:gd name="T68" fmla="*/ 12 w 200"/>
                  <a:gd name="T69" fmla="*/ 119 h 136"/>
                  <a:gd name="T70" fmla="*/ 12 w 200"/>
                  <a:gd name="T71" fmla="*/ 100 h 136"/>
                  <a:gd name="T72" fmla="*/ 40 w 200"/>
                  <a:gd name="T73" fmla="*/ 100 h 136"/>
                  <a:gd name="T74" fmla="*/ 40 w 200"/>
                  <a:gd name="T75" fmla="*/ 88 h 136"/>
                  <a:gd name="T76" fmla="*/ 12 w 200"/>
                  <a:gd name="T77" fmla="*/ 88 h 136"/>
                  <a:gd name="T78" fmla="*/ 12 w 200"/>
                  <a:gd name="T79"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6">
                    <a:moveTo>
                      <a:pt x="199" y="32"/>
                    </a:moveTo>
                    <a:cubicBezTo>
                      <a:pt x="199" y="31"/>
                      <a:pt x="199" y="31"/>
                      <a:pt x="199" y="31"/>
                    </a:cubicBezTo>
                    <a:cubicBezTo>
                      <a:pt x="0" y="31"/>
                      <a:pt x="0" y="31"/>
                      <a:pt x="0" y="31"/>
                    </a:cubicBezTo>
                    <a:cubicBezTo>
                      <a:pt x="0" y="18"/>
                      <a:pt x="0" y="18"/>
                      <a:pt x="0" y="18"/>
                    </a:cubicBezTo>
                    <a:cubicBezTo>
                      <a:pt x="0" y="8"/>
                      <a:pt x="8" y="0"/>
                      <a:pt x="18" y="0"/>
                    </a:cubicBezTo>
                    <a:cubicBezTo>
                      <a:pt x="181" y="0"/>
                      <a:pt x="181" y="0"/>
                      <a:pt x="181" y="0"/>
                    </a:cubicBezTo>
                    <a:cubicBezTo>
                      <a:pt x="191" y="0"/>
                      <a:pt x="199" y="8"/>
                      <a:pt x="199" y="18"/>
                    </a:cubicBezTo>
                    <a:cubicBezTo>
                      <a:pt x="199" y="32"/>
                      <a:pt x="199" y="32"/>
                      <a:pt x="199" y="32"/>
                    </a:cubicBezTo>
                    <a:close/>
                    <a:moveTo>
                      <a:pt x="200" y="64"/>
                    </a:moveTo>
                    <a:cubicBezTo>
                      <a:pt x="200" y="119"/>
                      <a:pt x="200" y="119"/>
                      <a:pt x="200" y="119"/>
                    </a:cubicBezTo>
                    <a:cubicBezTo>
                      <a:pt x="200" y="129"/>
                      <a:pt x="191" y="136"/>
                      <a:pt x="181" y="136"/>
                    </a:cubicBezTo>
                    <a:cubicBezTo>
                      <a:pt x="18" y="136"/>
                      <a:pt x="18" y="136"/>
                      <a:pt x="18" y="136"/>
                    </a:cubicBezTo>
                    <a:cubicBezTo>
                      <a:pt x="8" y="136"/>
                      <a:pt x="0" y="129"/>
                      <a:pt x="0" y="119"/>
                    </a:cubicBezTo>
                    <a:cubicBezTo>
                      <a:pt x="0" y="64"/>
                      <a:pt x="0" y="64"/>
                      <a:pt x="0" y="64"/>
                    </a:cubicBezTo>
                    <a:lnTo>
                      <a:pt x="200" y="64"/>
                    </a:lnTo>
                    <a:close/>
                    <a:moveTo>
                      <a:pt x="76" y="88"/>
                    </a:moveTo>
                    <a:cubicBezTo>
                      <a:pt x="48" y="88"/>
                      <a:pt x="48" y="88"/>
                      <a:pt x="48" y="88"/>
                    </a:cubicBezTo>
                    <a:cubicBezTo>
                      <a:pt x="48" y="100"/>
                      <a:pt x="48" y="100"/>
                      <a:pt x="48" y="100"/>
                    </a:cubicBezTo>
                    <a:cubicBezTo>
                      <a:pt x="76" y="100"/>
                      <a:pt x="76" y="100"/>
                      <a:pt x="76" y="100"/>
                    </a:cubicBezTo>
                    <a:lnTo>
                      <a:pt x="76" y="88"/>
                    </a:lnTo>
                    <a:close/>
                    <a:moveTo>
                      <a:pt x="112" y="88"/>
                    </a:moveTo>
                    <a:cubicBezTo>
                      <a:pt x="88" y="88"/>
                      <a:pt x="88" y="88"/>
                      <a:pt x="88" y="88"/>
                    </a:cubicBezTo>
                    <a:cubicBezTo>
                      <a:pt x="88" y="100"/>
                      <a:pt x="88" y="100"/>
                      <a:pt x="88" y="100"/>
                    </a:cubicBezTo>
                    <a:cubicBezTo>
                      <a:pt x="112" y="100"/>
                      <a:pt x="112" y="100"/>
                      <a:pt x="112" y="100"/>
                    </a:cubicBezTo>
                    <a:lnTo>
                      <a:pt x="112" y="88"/>
                    </a:lnTo>
                    <a:close/>
                    <a:moveTo>
                      <a:pt x="152" y="88"/>
                    </a:moveTo>
                    <a:cubicBezTo>
                      <a:pt x="120" y="88"/>
                      <a:pt x="120" y="88"/>
                      <a:pt x="120" y="88"/>
                    </a:cubicBezTo>
                    <a:cubicBezTo>
                      <a:pt x="120" y="100"/>
                      <a:pt x="120" y="100"/>
                      <a:pt x="120" y="100"/>
                    </a:cubicBezTo>
                    <a:cubicBezTo>
                      <a:pt x="152" y="100"/>
                      <a:pt x="152" y="100"/>
                      <a:pt x="152" y="100"/>
                    </a:cubicBezTo>
                    <a:lnTo>
                      <a:pt x="152" y="88"/>
                    </a:lnTo>
                    <a:close/>
                    <a:moveTo>
                      <a:pt x="12" y="119"/>
                    </a:moveTo>
                    <a:cubicBezTo>
                      <a:pt x="152" y="119"/>
                      <a:pt x="152" y="119"/>
                      <a:pt x="152" y="119"/>
                    </a:cubicBezTo>
                    <a:cubicBezTo>
                      <a:pt x="152" y="108"/>
                      <a:pt x="152" y="108"/>
                      <a:pt x="152" y="108"/>
                    </a:cubicBezTo>
                    <a:cubicBezTo>
                      <a:pt x="12" y="108"/>
                      <a:pt x="12" y="108"/>
                      <a:pt x="12" y="108"/>
                    </a:cubicBezTo>
                    <a:lnTo>
                      <a:pt x="12" y="119"/>
                    </a:lnTo>
                    <a:close/>
                    <a:moveTo>
                      <a:pt x="12" y="100"/>
                    </a:moveTo>
                    <a:cubicBezTo>
                      <a:pt x="40" y="100"/>
                      <a:pt x="40" y="100"/>
                      <a:pt x="40" y="100"/>
                    </a:cubicBezTo>
                    <a:cubicBezTo>
                      <a:pt x="40" y="88"/>
                      <a:pt x="40" y="88"/>
                      <a:pt x="40" y="88"/>
                    </a:cubicBezTo>
                    <a:cubicBezTo>
                      <a:pt x="12" y="88"/>
                      <a:pt x="12" y="88"/>
                      <a:pt x="12" y="88"/>
                    </a:cubicBezTo>
                    <a:lnTo>
                      <a:pt x="12" y="1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3" name="Freeform 36"/>
              <p:cNvSpPr>
                <a:spLocks noEditPoints="1"/>
              </p:cNvSpPr>
              <p:nvPr userDrawn="1"/>
            </p:nvSpPr>
            <p:spPr bwMode="auto">
              <a:xfrm>
                <a:off x="3836587" y="1107047"/>
                <a:ext cx="392613" cy="655277"/>
              </a:xfrm>
              <a:custGeom>
                <a:avLst/>
                <a:gdLst>
                  <a:gd name="T0" fmla="*/ 198 w 284"/>
                  <a:gd name="T1" fmla="*/ 332 h 474"/>
                  <a:gd name="T2" fmla="*/ 170 w 284"/>
                  <a:gd name="T3" fmla="*/ 303 h 474"/>
                  <a:gd name="T4" fmla="*/ 198 w 284"/>
                  <a:gd name="T5" fmla="*/ 275 h 474"/>
                  <a:gd name="T6" fmla="*/ 255 w 284"/>
                  <a:gd name="T7" fmla="*/ 247 h 474"/>
                  <a:gd name="T8" fmla="*/ 284 w 284"/>
                  <a:gd name="T9" fmla="*/ 275 h 474"/>
                  <a:gd name="T10" fmla="*/ 198 w 284"/>
                  <a:gd name="T11" fmla="*/ 303 h 474"/>
                  <a:gd name="T12" fmla="*/ 227 w 284"/>
                  <a:gd name="T13" fmla="*/ 389 h 474"/>
                  <a:gd name="T14" fmla="*/ 198 w 284"/>
                  <a:gd name="T15" fmla="*/ 360 h 474"/>
                  <a:gd name="T16" fmla="*/ 227 w 284"/>
                  <a:gd name="T17" fmla="*/ 332 h 474"/>
                  <a:gd name="T18" fmla="*/ 255 w 284"/>
                  <a:gd name="T19" fmla="*/ 417 h 474"/>
                  <a:gd name="T20" fmla="*/ 227 w 284"/>
                  <a:gd name="T21" fmla="*/ 446 h 474"/>
                  <a:gd name="T22" fmla="*/ 227 w 284"/>
                  <a:gd name="T23" fmla="*/ 389 h 474"/>
                  <a:gd name="T24" fmla="*/ 255 w 284"/>
                  <a:gd name="T25" fmla="*/ 417 h 474"/>
                  <a:gd name="T26" fmla="*/ 170 w 284"/>
                  <a:gd name="T27" fmla="*/ 474 h 474"/>
                  <a:gd name="T28" fmla="*/ 198 w 284"/>
                  <a:gd name="T29" fmla="*/ 446 h 474"/>
                  <a:gd name="T30" fmla="*/ 227 w 284"/>
                  <a:gd name="T31" fmla="*/ 474 h 474"/>
                  <a:gd name="T32" fmla="*/ 142 w 284"/>
                  <a:gd name="T33" fmla="*/ 417 h 474"/>
                  <a:gd name="T34" fmla="*/ 170 w 284"/>
                  <a:gd name="T35" fmla="*/ 389 h 474"/>
                  <a:gd name="T36" fmla="*/ 170 w 284"/>
                  <a:gd name="T37" fmla="*/ 446 h 474"/>
                  <a:gd name="T38" fmla="*/ 142 w 284"/>
                  <a:gd name="T39" fmla="*/ 417 h 474"/>
                  <a:gd name="T40" fmla="*/ 113 w 284"/>
                  <a:gd name="T41" fmla="*/ 332 h 474"/>
                  <a:gd name="T42" fmla="*/ 142 w 284"/>
                  <a:gd name="T43" fmla="*/ 360 h 474"/>
                  <a:gd name="T44" fmla="*/ 113 w 284"/>
                  <a:gd name="T45" fmla="*/ 389 h 474"/>
                  <a:gd name="T46" fmla="*/ 56 w 284"/>
                  <a:gd name="T47" fmla="*/ 360 h 474"/>
                  <a:gd name="T48" fmla="*/ 28 w 284"/>
                  <a:gd name="T49" fmla="*/ 389 h 474"/>
                  <a:gd name="T50" fmla="*/ 0 w 284"/>
                  <a:gd name="T51" fmla="*/ 417 h 474"/>
                  <a:gd name="T52" fmla="*/ 28 w 284"/>
                  <a:gd name="T53" fmla="*/ 0 h 474"/>
                  <a:gd name="T54" fmla="*/ 56 w 284"/>
                  <a:gd name="T55" fmla="*/ 17 h 474"/>
                  <a:gd name="T56" fmla="*/ 28 w 284"/>
                  <a:gd name="T57" fmla="*/ 45 h 474"/>
                  <a:gd name="T58" fmla="*/ 56 w 284"/>
                  <a:gd name="T59" fmla="*/ 360 h 474"/>
                  <a:gd name="T60" fmla="*/ 85 w 284"/>
                  <a:gd name="T61" fmla="*/ 332 h 474"/>
                  <a:gd name="T62" fmla="*/ 56 w 284"/>
                  <a:gd name="T63" fmla="*/ 360 h 474"/>
                  <a:gd name="T64" fmla="*/ 56 w 284"/>
                  <a:gd name="T65" fmla="*/ 74 h 474"/>
                  <a:gd name="T66" fmla="*/ 85 w 284"/>
                  <a:gd name="T67" fmla="*/ 45 h 474"/>
                  <a:gd name="T68" fmla="*/ 113 w 284"/>
                  <a:gd name="T69" fmla="*/ 102 h 474"/>
                  <a:gd name="T70" fmla="*/ 85 w 284"/>
                  <a:gd name="T71" fmla="*/ 74 h 474"/>
                  <a:gd name="T72" fmla="*/ 113 w 284"/>
                  <a:gd name="T73" fmla="*/ 102 h 474"/>
                  <a:gd name="T74" fmla="*/ 113 w 284"/>
                  <a:gd name="T75" fmla="*/ 303 h 474"/>
                  <a:gd name="T76" fmla="*/ 85 w 284"/>
                  <a:gd name="T77" fmla="*/ 332 h 474"/>
                  <a:gd name="T78" fmla="*/ 227 w 284"/>
                  <a:gd name="T79" fmla="*/ 218 h 474"/>
                  <a:gd name="T80" fmla="*/ 255 w 284"/>
                  <a:gd name="T81" fmla="*/ 247 h 474"/>
                  <a:gd name="T82" fmla="*/ 227 w 284"/>
                  <a:gd name="T83" fmla="*/ 218 h 474"/>
                  <a:gd name="T84" fmla="*/ 227 w 284"/>
                  <a:gd name="T85" fmla="*/ 190 h 474"/>
                  <a:gd name="T86" fmla="*/ 198 w 284"/>
                  <a:gd name="T87" fmla="*/ 218 h 474"/>
                  <a:gd name="T88" fmla="*/ 170 w 284"/>
                  <a:gd name="T89" fmla="*/ 161 h 474"/>
                  <a:gd name="T90" fmla="*/ 198 w 284"/>
                  <a:gd name="T91" fmla="*/ 190 h 474"/>
                  <a:gd name="T92" fmla="*/ 170 w 284"/>
                  <a:gd name="T93" fmla="*/ 161 h 474"/>
                  <a:gd name="T94" fmla="*/ 113 w 284"/>
                  <a:gd name="T95" fmla="*/ 133 h 474"/>
                  <a:gd name="T96" fmla="*/ 142 w 284"/>
                  <a:gd name="T97" fmla="*/ 104 h 474"/>
                  <a:gd name="T98" fmla="*/ 170 w 284"/>
                  <a:gd name="T99" fmla="*/ 133 h 474"/>
                  <a:gd name="T100" fmla="*/ 142 w 284"/>
                  <a:gd name="T101"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474">
                    <a:moveTo>
                      <a:pt x="198" y="303"/>
                    </a:moveTo>
                    <a:lnTo>
                      <a:pt x="198" y="332"/>
                    </a:lnTo>
                    <a:lnTo>
                      <a:pt x="170" y="332"/>
                    </a:lnTo>
                    <a:lnTo>
                      <a:pt x="170" y="303"/>
                    </a:lnTo>
                    <a:lnTo>
                      <a:pt x="170" y="275"/>
                    </a:lnTo>
                    <a:lnTo>
                      <a:pt x="198" y="275"/>
                    </a:lnTo>
                    <a:lnTo>
                      <a:pt x="255" y="275"/>
                    </a:lnTo>
                    <a:lnTo>
                      <a:pt x="255" y="247"/>
                    </a:lnTo>
                    <a:lnTo>
                      <a:pt x="284" y="247"/>
                    </a:lnTo>
                    <a:lnTo>
                      <a:pt x="284" y="275"/>
                    </a:lnTo>
                    <a:lnTo>
                      <a:pt x="284" y="303"/>
                    </a:lnTo>
                    <a:lnTo>
                      <a:pt x="198" y="303"/>
                    </a:lnTo>
                    <a:close/>
                    <a:moveTo>
                      <a:pt x="227" y="360"/>
                    </a:moveTo>
                    <a:lnTo>
                      <a:pt x="227" y="389"/>
                    </a:lnTo>
                    <a:lnTo>
                      <a:pt x="198" y="389"/>
                    </a:lnTo>
                    <a:lnTo>
                      <a:pt x="198" y="360"/>
                    </a:lnTo>
                    <a:lnTo>
                      <a:pt x="198" y="332"/>
                    </a:lnTo>
                    <a:lnTo>
                      <a:pt x="227" y="332"/>
                    </a:lnTo>
                    <a:lnTo>
                      <a:pt x="227" y="360"/>
                    </a:lnTo>
                    <a:close/>
                    <a:moveTo>
                      <a:pt x="255" y="417"/>
                    </a:moveTo>
                    <a:lnTo>
                      <a:pt x="255" y="446"/>
                    </a:lnTo>
                    <a:lnTo>
                      <a:pt x="227" y="446"/>
                    </a:lnTo>
                    <a:lnTo>
                      <a:pt x="227" y="417"/>
                    </a:lnTo>
                    <a:lnTo>
                      <a:pt x="227" y="389"/>
                    </a:lnTo>
                    <a:lnTo>
                      <a:pt x="255" y="389"/>
                    </a:lnTo>
                    <a:lnTo>
                      <a:pt x="255" y="417"/>
                    </a:lnTo>
                    <a:close/>
                    <a:moveTo>
                      <a:pt x="198" y="474"/>
                    </a:moveTo>
                    <a:lnTo>
                      <a:pt x="170" y="474"/>
                    </a:lnTo>
                    <a:lnTo>
                      <a:pt x="170" y="446"/>
                    </a:lnTo>
                    <a:lnTo>
                      <a:pt x="198" y="446"/>
                    </a:lnTo>
                    <a:lnTo>
                      <a:pt x="227" y="446"/>
                    </a:lnTo>
                    <a:lnTo>
                      <a:pt x="227" y="474"/>
                    </a:lnTo>
                    <a:lnTo>
                      <a:pt x="198" y="474"/>
                    </a:lnTo>
                    <a:close/>
                    <a:moveTo>
                      <a:pt x="142" y="417"/>
                    </a:moveTo>
                    <a:lnTo>
                      <a:pt x="142" y="389"/>
                    </a:lnTo>
                    <a:lnTo>
                      <a:pt x="170" y="389"/>
                    </a:lnTo>
                    <a:lnTo>
                      <a:pt x="170" y="417"/>
                    </a:lnTo>
                    <a:lnTo>
                      <a:pt x="170" y="446"/>
                    </a:lnTo>
                    <a:lnTo>
                      <a:pt x="142" y="446"/>
                    </a:lnTo>
                    <a:lnTo>
                      <a:pt x="142" y="417"/>
                    </a:lnTo>
                    <a:close/>
                    <a:moveTo>
                      <a:pt x="113" y="360"/>
                    </a:moveTo>
                    <a:lnTo>
                      <a:pt x="113" y="332"/>
                    </a:lnTo>
                    <a:lnTo>
                      <a:pt x="142" y="332"/>
                    </a:lnTo>
                    <a:lnTo>
                      <a:pt x="142" y="360"/>
                    </a:lnTo>
                    <a:lnTo>
                      <a:pt x="142" y="389"/>
                    </a:lnTo>
                    <a:lnTo>
                      <a:pt x="113" y="389"/>
                    </a:lnTo>
                    <a:lnTo>
                      <a:pt x="113" y="360"/>
                    </a:lnTo>
                    <a:close/>
                    <a:moveTo>
                      <a:pt x="56" y="360"/>
                    </a:moveTo>
                    <a:lnTo>
                      <a:pt x="56" y="389"/>
                    </a:lnTo>
                    <a:lnTo>
                      <a:pt x="28" y="389"/>
                    </a:lnTo>
                    <a:lnTo>
                      <a:pt x="28" y="417"/>
                    </a:lnTo>
                    <a:lnTo>
                      <a:pt x="0" y="417"/>
                    </a:lnTo>
                    <a:lnTo>
                      <a:pt x="0" y="0"/>
                    </a:lnTo>
                    <a:lnTo>
                      <a:pt x="28" y="0"/>
                    </a:lnTo>
                    <a:lnTo>
                      <a:pt x="28" y="17"/>
                    </a:lnTo>
                    <a:lnTo>
                      <a:pt x="56" y="17"/>
                    </a:lnTo>
                    <a:lnTo>
                      <a:pt x="56" y="45"/>
                    </a:lnTo>
                    <a:lnTo>
                      <a:pt x="28" y="45"/>
                    </a:lnTo>
                    <a:lnTo>
                      <a:pt x="28" y="360"/>
                    </a:lnTo>
                    <a:lnTo>
                      <a:pt x="56" y="360"/>
                    </a:lnTo>
                    <a:lnTo>
                      <a:pt x="56" y="332"/>
                    </a:lnTo>
                    <a:lnTo>
                      <a:pt x="85" y="332"/>
                    </a:lnTo>
                    <a:lnTo>
                      <a:pt x="85" y="360"/>
                    </a:lnTo>
                    <a:lnTo>
                      <a:pt x="56" y="360"/>
                    </a:lnTo>
                    <a:close/>
                    <a:moveTo>
                      <a:pt x="85" y="74"/>
                    </a:moveTo>
                    <a:lnTo>
                      <a:pt x="56" y="74"/>
                    </a:lnTo>
                    <a:lnTo>
                      <a:pt x="56" y="45"/>
                    </a:lnTo>
                    <a:lnTo>
                      <a:pt x="85" y="45"/>
                    </a:lnTo>
                    <a:lnTo>
                      <a:pt x="85" y="74"/>
                    </a:lnTo>
                    <a:close/>
                    <a:moveTo>
                      <a:pt x="113" y="102"/>
                    </a:moveTo>
                    <a:lnTo>
                      <a:pt x="85" y="102"/>
                    </a:lnTo>
                    <a:lnTo>
                      <a:pt x="85" y="74"/>
                    </a:lnTo>
                    <a:lnTo>
                      <a:pt x="113" y="74"/>
                    </a:lnTo>
                    <a:lnTo>
                      <a:pt x="113" y="102"/>
                    </a:lnTo>
                    <a:close/>
                    <a:moveTo>
                      <a:pt x="85" y="303"/>
                    </a:moveTo>
                    <a:lnTo>
                      <a:pt x="113" y="303"/>
                    </a:lnTo>
                    <a:lnTo>
                      <a:pt x="113" y="332"/>
                    </a:lnTo>
                    <a:lnTo>
                      <a:pt x="85" y="332"/>
                    </a:lnTo>
                    <a:lnTo>
                      <a:pt x="85" y="303"/>
                    </a:lnTo>
                    <a:close/>
                    <a:moveTo>
                      <a:pt x="227" y="218"/>
                    </a:moveTo>
                    <a:lnTo>
                      <a:pt x="255" y="218"/>
                    </a:lnTo>
                    <a:lnTo>
                      <a:pt x="255" y="247"/>
                    </a:lnTo>
                    <a:lnTo>
                      <a:pt x="227" y="247"/>
                    </a:lnTo>
                    <a:lnTo>
                      <a:pt x="227" y="218"/>
                    </a:lnTo>
                    <a:close/>
                    <a:moveTo>
                      <a:pt x="198" y="190"/>
                    </a:moveTo>
                    <a:lnTo>
                      <a:pt x="227" y="190"/>
                    </a:lnTo>
                    <a:lnTo>
                      <a:pt x="227" y="218"/>
                    </a:lnTo>
                    <a:lnTo>
                      <a:pt x="198" y="218"/>
                    </a:lnTo>
                    <a:lnTo>
                      <a:pt x="198" y="190"/>
                    </a:lnTo>
                    <a:close/>
                    <a:moveTo>
                      <a:pt x="170" y="161"/>
                    </a:moveTo>
                    <a:lnTo>
                      <a:pt x="198" y="161"/>
                    </a:lnTo>
                    <a:lnTo>
                      <a:pt x="198" y="190"/>
                    </a:lnTo>
                    <a:lnTo>
                      <a:pt x="170" y="190"/>
                    </a:lnTo>
                    <a:lnTo>
                      <a:pt x="170" y="161"/>
                    </a:lnTo>
                    <a:close/>
                    <a:moveTo>
                      <a:pt x="142" y="133"/>
                    </a:moveTo>
                    <a:lnTo>
                      <a:pt x="113" y="133"/>
                    </a:lnTo>
                    <a:lnTo>
                      <a:pt x="113" y="104"/>
                    </a:lnTo>
                    <a:lnTo>
                      <a:pt x="142" y="104"/>
                    </a:lnTo>
                    <a:lnTo>
                      <a:pt x="142" y="133"/>
                    </a:lnTo>
                    <a:lnTo>
                      <a:pt x="170" y="133"/>
                    </a:lnTo>
                    <a:lnTo>
                      <a:pt x="170" y="161"/>
                    </a:lnTo>
                    <a:lnTo>
                      <a:pt x="142" y="161"/>
                    </a:lnTo>
                    <a:lnTo>
                      <a:pt x="142" y="13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4" name="Freeform 38"/>
              <p:cNvSpPr>
                <a:spLocks/>
              </p:cNvSpPr>
              <p:nvPr userDrawn="1"/>
            </p:nvSpPr>
            <p:spPr bwMode="auto">
              <a:xfrm rot="3939485">
                <a:off x="3132745" y="3840021"/>
                <a:ext cx="544512" cy="749300"/>
              </a:xfrm>
              <a:custGeom>
                <a:avLst/>
                <a:gdLst>
                  <a:gd name="T0" fmla="*/ 93 w 145"/>
                  <a:gd name="T1" fmla="*/ 114 h 199"/>
                  <a:gd name="T2" fmla="*/ 145 w 145"/>
                  <a:gd name="T3" fmla="*/ 106 h 199"/>
                  <a:gd name="T4" fmla="*/ 0 w 145"/>
                  <a:gd name="T5" fmla="*/ 0 h 199"/>
                  <a:gd name="T6" fmla="*/ 43 w 145"/>
                  <a:gd name="T7" fmla="*/ 175 h 199"/>
                  <a:gd name="T8" fmla="*/ 46 w 145"/>
                  <a:gd name="T9" fmla="*/ 169 h 199"/>
                  <a:gd name="T10" fmla="*/ 70 w 145"/>
                  <a:gd name="T11" fmla="*/ 129 h 199"/>
                  <a:gd name="T12" fmla="*/ 113 w 145"/>
                  <a:gd name="T13" fmla="*/ 192 h 199"/>
                  <a:gd name="T14" fmla="*/ 128 w 145"/>
                  <a:gd name="T15" fmla="*/ 197 h 199"/>
                  <a:gd name="T16" fmla="*/ 133 w 145"/>
                  <a:gd name="T17" fmla="*/ 195 h 199"/>
                  <a:gd name="T18" fmla="*/ 138 w 145"/>
                  <a:gd name="T19" fmla="*/ 180 h 199"/>
                  <a:gd name="T20" fmla="*/ 136 w 145"/>
                  <a:gd name="T21" fmla="*/ 176 h 199"/>
                  <a:gd name="T22" fmla="*/ 93 w 145"/>
                  <a:gd name="T23"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99">
                    <a:moveTo>
                      <a:pt x="93" y="114"/>
                    </a:moveTo>
                    <a:cubicBezTo>
                      <a:pt x="145" y="106"/>
                      <a:pt x="145" y="106"/>
                      <a:pt x="145" y="106"/>
                    </a:cubicBezTo>
                    <a:cubicBezTo>
                      <a:pt x="0" y="0"/>
                      <a:pt x="0" y="0"/>
                      <a:pt x="0" y="0"/>
                    </a:cubicBezTo>
                    <a:cubicBezTo>
                      <a:pt x="43" y="175"/>
                      <a:pt x="43" y="175"/>
                      <a:pt x="43" y="175"/>
                    </a:cubicBezTo>
                    <a:cubicBezTo>
                      <a:pt x="46" y="169"/>
                      <a:pt x="46" y="169"/>
                      <a:pt x="46" y="169"/>
                    </a:cubicBezTo>
                    <a:cubicBezTo>
                      <a:pt x="70" y="129"/>
                      <a:pt x="70" y="129"/>
                      <a:pt x="70" y="129"/>
                    </a:cubicBezTo>
                    <a:cubicBezTo>
                      <a:pt x="113" y="192"/>
                      <a:pt x="113" y="192"/>
                      <a:pt x="113" y="192"/>
                    </a:cubicBezTo>
                    <a:cubicBezTo>
                      <a:pt x="117" y="197"/>
                      <a:pt x="123" y="199"/>
                      <a:pt x="128" y="197"/>
                    </a:cubicBezTo>
                    <a:cubicBezTo>
                      <a:pt x="130" y="197"/>
                      <a:pt x="131" y="196"/>
                      <a:pt x="133" y="195"/>
                    </a:cubicBezTo>
                    <a:cubicBezTo>
                      <a:pt x="137" y="192"/>
                      <a:pt x="139" y="186"/>
                      <a:pt x="138" y="180"/>
                    </a:cubicBezTo>
                    <a:cubicBezTo>
                      <a:pt x="138" y="179"/>
                      <a:pt x="137" y="177"/>
                      <a:pt x="136" y="176"/>
                    </a:cubicBezTo>
                    <a:lnTo>
                      <a:pt x="93" y="1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5" name="Freeform 39"/>
              <p:cNvSpPr>
                <a:spLocks noEditPoints="1"/>
              </p:cNvSpPr>
              <p:nvPr userDrawn="1"/>
            </p:nvSpPr>
            <p:spPr bwMode="auto">
              <a:xfrm rot="5400000">
                <a:off x="6780903" y="1308207"/>
                <a:ext cx="725487" cy="766763"/>
              </a:xfrm>
              <a:custGeom>
                <a:avLst/>
                <a:gdLst>
                  <a:gd name="T0" fmla="*/ 32 w 193"/>
                  <a:gd name="T1" fmla="*/ 24 h 204"/>
                  <a:gd name="T2" fmla="*/ 73 w 193"/>
                  <a:gd name="T3" fmla="*/ 81 h 204"/>
                  <a:gd name="T4" fmla="*/ 68 w 193"/>
                  <a:gd name="T5" fmla="*/ 60 h 204"/>
                  <a:gd name="T6" fmla="*/ 75 w 193"/>
                  <a:gd name="T7" fmla="*/ 47 h 204"/>
                  <a:gd name="T8" fmla="*/ 92 w 193"/>
                  <a:gd name="T9" fmla="*/ 58 h 204"/>
                  <a:gd name="T10" fmla="*/ 99 w 193"/>
                  <a:gd name="T11" fmla="*/ 56 h 204"/>
                  <a:gd name="T12" fmla="*/ 100 w 193"/>
                  <a:gd name="T13" fmla="*/ 42 h 204"/>
                  <a:gd name="T14" fmla="*/ 117 w 193"/>
                  <a:gd name="T15" fmla="*/ 44 h 204"/>
                  <a:gd name="T16" fmla="*/ 119 w 193"/>
                  <a:gd name="T17" fmla="*/ 48 h 204"/>
                  <a:gd name="T18" fmla="*/ 125 w 193"/>
                  <a:gd name="T19" fmla="*/ 57 h 204"/>
                  <a:gd name="T20" fmla="*/ 126 w 193"/>
                  <a:gd name="T21" fmla="*/ 53 h 204"/>
                  <a:gd name="T22" fmla="*/ 137 w 193"/>
                  <a:gd name="T23" fmla="*/ 47 h 204"/>
                  <a:gd name="T24" fmla="*/ 161 w 193"/>
                  <a:gd name="T25" fmla="*/ 132 h 204"/>
                  <a:gd name="T26" fmla="*/ 121 w 193"/>
                  <a:gd name="T27" fmla="*/ 185 h 204"/>
                  <a:gd name="T28" fmla="*/ 76 w 193"/>
                  <a:gd name="T29" fmla="*/ 151 h 204"/>
                  <a:gd name="T30" fmla="*/ 21 w 193"/>
                  <a:gd name="T31" fmla="*/ 131 h 204"/>
                  <a:gd name="T32" fmla="*/ 34 w 193"/>
                  <a:gd name="T33" fmla="*/ 122 h 204"/>
                  <a:gd name="T34" fmla="*/ 64 w 193"/>
                  <a:gd name="T35" fmla="*/ 125 h 204"/>
                  <a:gd name="T36" fmla="*/ 17 w 193"/>
                  <a:gd name="T37" fmla="*/ 33 h 204"/>
                  <a:gd name="T38" fmla="*/ 20 w 193"/>
                  <a:gd name="T39" fmla="*/ 19 h 204"/>
                  <a:gd name="T40" fmla="*/ 12 w 193"/>
                  <a:gd name="T41" fmla="*/ 7 h 204"/>
                  <a:gd name="T42" fmla="*/ 6 w 193"/>
                  <a:gd name="T43" fmla="*/ 40 h 204"/>
                  <a:gd name="T44" fmla="*/ 45 w 193"/>
                  <a:gd name="T45" fmla="*/ 109 h 204"/>
                  <a:gd name="T46" fmla="*/ 19 w 193"/>
                  <a:gd name="T47" fmla="*/ 111 h 204"/>
                  <a:gd name="T48" fmla="*/ 27 w 193"/>
                  <a:gd name="T49" fmla="*/ 157 h 204"/>
                  <a:gd name="T50" fmla="*/ 99 w 193"/>
                  <a:gd name="T51" fmla="*/ 175 h 204"/>
                  <a:gd name="T52" fmla="*/ 116 w 193"/>
                  <a:gd name="T53" fmla="*/ 204 h 204"/>
                  <a:gd name="T54" fmla="*/ 181 w 193"/>
                  <a:gd name="T55" fmla="*/ 166 h 204"/>
                  <a:gd name="T56" fmla="*/ 186 w 193"/>
                  <a:gd name="T57" fmla="*/ 147 h 204"/>
                  <a:gd name="T58" fmla="*/ 161 w 193"/>
                  <a:gd name="T59" fmla="*/ 61 h 204"/>
                  <a:gd name="T60" fmla="*/ 161 w 193"/>
                  <a:gd name="T61" fmla="*/ 60 h 204"/>
                  <a:gd name="T62" fmla="*/ 155 w 193"/>
                  <a:gd name="T63" fmla="*/ 44 h 204"/>
                  <a:gd name="T64" fmla="*/ 128 w 193"/>
                  <a:gd name="T65" fmla="*/ 33 h 204"/>
                  <a:gd name="T66" fmla="*/ 93 w 193"/>
                  <a:gd name="T67" fmla="*/ 30 h 204"/>
                  <a:gd name="T68" fmla="*/ 68 w 193"/>
                  <a:gd name="T69" fmla="*/ 35 h 204"/>
                  <a:gd name="T70" fmla="*/ 59 w 193"/>
                  <a:gd name="T71" fmla="*/ 41 h 204"/>
                  <a:gd name="T72" fmla="*/ 44 w 193"/>
                  <a:gd name="T73" fmla="*/ 16 h 204"/>
                  <a:gd name="T74" fmla="*/ 13 w 193"/>
                  <a:gd name="T75"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04">
                    <a:moveTo>
                      <a:pt x="20" y="19"/>
                    </a:moveTo>
                    <a:cubicBezTo>
                      <a:pt x="25" y="16"/>
                      <a:pt x="29" y="19"/>
                      <a:pt x="32" y="24"/>
                    </a:cubicBezTo>
                    <a:cubicBezTo>
                      <a:pt x="32" y="24"/>
                      <a:pt x="65" y="79"/>
                      <a:pt x="65" y="80"/>
                    </a:cubicBezTo>
                    <a:cubicBezTo>
                      <a:pt x="67" y="83"/>
                      <a:pt x="71" y="82"/>
                      <a:pt x="73" y="81"/>
                    </a:cubicBezTo>
                    <a:cubicBezTo>
                      <a:pt x="75" y="79"/>
                      <a:pt x="77" y="75"/>
                      <a:pt x="74" y="69"/>
                    </a:cubicBezTo>
                    <a:cubicBezTo>
                      <a:pt x="68" y="60"/>
                      <a:pt x="68" y="60"/>
                      <a:pt x="68" y="60"/>
                    </a:cubicBezTo>
                    <a:cubicBezTo>
                      <a:pt x="65" y="56"/>
                      <a:pt x="68" y="52"/>
                      <a:pt x="73" y="48"/>
                    </a:cubicBezTo>
                    <a:cubicBezTo>
                      <a:pt x="73" y="48"/>
                      <a:pt x="74" y="47"/>
                      <a:pt x="75" y="47"/>
                    </a:cubicBezTo>
                    <a:cubicBezTo>
                      <a:pt x="79" y="45"/>
                      <a:pt x="83" y="44"/>
                      <a:pt x="86" y="48"/>
                    </a:cubicBezTo>
                    <a:cubicBezTo>
                      <a:pt x="92" y="58"/>
                      <a:pt x="92" y="58"/>
                      <a:pt x="92" y="58"/>
                    </a:cubicBezTo>
                    <a:cubicBezTo>
                      <a:pt x="94" y="61"/>
                      <a:pt x="96" y="61"/>
                      <a:pt x="97" y="61"/>
                    </a:cubicBezTo>
                    <a:cubicBezTo>
                      <a:pt x="99" y="60"/>
                      <a:pt x="99" y="56"/>
                      <a:pt x="99" y="56"/>
                    </a:cubicBezTo>
                    <a:cubicBezTo>
                      <a:pt x="97" y="51"/>
                      <a:pt x="97" y="51"/>
                      <a:pt x="97" y="51"/>
                    </a:cubicBezTo>
                    <a:cubicBezTo>
                      <a:pt x="96" y="47"/>
                      <a:pt x="97" y="44"/>
                      <a:pt x="100" y="42"/>
                    </a:cubicBezTo>
                    <a:cubicBezTo>
                      <a:pt x="101" y="42"/>
                      <a:pt x="102" y="41"/>
                      <a:pt x="104" y="41"/>
                    </a:cubicBezTo>
                    <a:cubicBezTo>
                      <a:pt x="109" y="39"/>
                      <a:pt x="115" y="38"/>
                      <a:pt x="117" y="44"/>
                    </a:cubicBezTo>
                    <a:cubicBezTo>
                      <a:pt x="119" y="48"/>
                      <a:pt x="119" y="48"/>
                      <a:pt x="119" y="48"/>
                    </a:cubicBezTo>
                    <a:cubicBezTo>
                      <a:pt x="119" y="48"/>
                      <a:pt x="119" y="48"/>
                      <a:pt x="119" y="48"/>
                    </a:cubicBezTo>
                    <a:cubicBezTo>
                      <a:pt x="119" y="48"/>
                      <a:pt x="121" y="60"/>
                      <a:pt x="124" y="59"/>
                    </a:cubicBezTo>
                    <a:cubicBezTo>
                      <a:pt x="124" y="58"/>
                      <a:pt x="125" y="58"/>
                      <a:pt x="125" y="57"/>
                    </a:cubicBezTo>
                    <a:cubicBezTo>
                      <a:pt x="125" y="57"/>
                      <a:pt x="125" y="57"/>
                      <a:pt x="125" y="57"/>
                    </a:cubicBezTo>
                    <a:cubicBezTo>
                      <a:pt x="126" y="53"/>
                      <a:pt x="126" y="53"/>
                      <a:pt x="126" y="53"/>
                    </a:cubicBezTo>
                    <a:cubicBezTo>
                      <a:pt x="126" y="50"/>
                      <a:pt x="127" y="49"/>
                      <a:pt x="128" y="48"/>
                    </a:cubicBezTo>
                    <a:cubicBezTo>
                      <a:pt x="130" y="47"/>
                      <a:pt x="134" y="47"/>
                      <a:pt x="137" y="47"/>
                    </a:cubicBezTo>
                    <a:cubicBezTo>
                      <a:pt x="143" y="47"/>
                      <a:pt x="144" y="53"/>
                      <a:pt x="147" y="64"/>
                    </a:cubicBezTo>
                    <a:cubicBezTo>
                      <a:pt x="161" y="132"/>
                      <a:pt x="161" y="132"/>
                      <a:pt x="161" y="132"/>
                    </a:cubicBezTo>
                    <a:cubicBezTo>
                      <a:pt x="174" y="155"/>
                      <a:pt x="174" y="155"/>
                      <a:pt x="174" y="155"/>
                    </a:cubicBezTo>
                    <a:cubicBezTo>
                      <a:pt x="121" y="185"/>
                      <a:pt x="121" y="185"/>
                      <a:pt x="121" y="185"/>
                    </a:cubicBezTo>
                    <a:cubicBezTo>
                      <a:pt x="108" y="162"/>
                      <a:pt x="108" y="162"/>
                      <a:pt x="108" y="162"/>
                    </a:cubicBezTo>
                    <a:cubicBezTo>
                      <a:pt x="108" y="162"/>
                      <a:pt x="94" y="162"/>
                      <a:pt x="76" y="151"/>
                    </a:cubicBezTo>
                    <a:cubicBezTo>
                      <a:pt x="30" y="143"/>
                      <a:pt x="30" y="143"/>
                      <a:pt x="30" y="143"/>
                    </a:cubicBezTo>
                    <a:cubicBezTo>
                      <a:pt x="24" y="142"/>
                      <a:pt x="20" y="136"/>
                      <a:pt x="21" y="131"/>
                    </a:cubicBezTo>
                    <a:cubicBezTo>
                      <a:pt x="22" y="127"/>
                      <a:pt x="24" y="125"/>
                      <a:pt x="26" y="123"/>
                    </a:cubicBezTo>
                    <a:cubicBezTo>
                      <a:pt x="29" y="122"/>
                      <a:pt x="31" y="121"/>
                      <a:pt x="34" y="122"/>
                    </a:cubicBezTo>
                    <a:cubicBezTo>
                      <a:pt x="60" y="125"/>
                      <a:pt x="60" y="125"/>
                      <a:pt x="60" y="125"/>
                    </a:cubicBezTo>
                    <a:cubicBezTo>
                      <a:pt x="62" y="125"/>
                      <a:pt x="63" y="125"/>
                      <a:pt x="64" y="125"/>
                    </a:cubicBezTo>
                    <a:cubicBezTo>
                      <a:pt x="68" y="123"/>
                      <a:pt x="64" y="113"/>
                      <a:pt x="52" y="92"/>
                    </a:cubicBezTo>
                    <a:cubicBezTo>
                      <a:pt x="17" y="33"/>
                      <a:pt x="17" y="33"/>
                      <a:pt x="17" y="33"/>
                    </a:cubicBezTo>
                    <a:cubicBezTo>
                      <a:pt x="14" y="28"/>
                      <a:pt x="15" y="22"/>
                      <a:pt x="20" y="19"/>
                    </a:cubicBezTo>
                    <a:cubicBezTo>
                      <a:pt x="20" y="19"/>
                      <a:pt x="20" y="19"/>
                      <a:pt x="20" y="19"/>
                    </a:cubicBezTo>
                    <a:moveTo>
                      <a:pt x="13" y="7"/>
                    </a:moveTo>
                    <a:cubicBezTo>
                      <a:pt x="13" y="7"/>
                      <a:pt x="13" y="7"/>
                      <a:pt x="12" y="7"/>
                    </a:cubicBezTo>
                    <a:cubicBezTo>
                      <a:pt x="7" y="11"/>
                      <a:pt x="3" y="16"/>
                      <a:pt x="1" y="22"/>
                    </a:cubicBezTo>
                    <a:cubicBezTo>
                      <a:pt x="0" y="29"/>
                      <a:pt x="3" y="34"/>
                      <a:pt x="6" y="40"/>
                    </a:cubicBezTo>
                    <a:cubicBezTo>
                      <a:pt x="40" y="98"/>
                      <a:pt x="40" y="98"/>
                      <a:pt x="40" y="98"/>
                    </a:cubicBezTo>
                    <a:cubicBezTo>
                      <a:pt x="43" y="102"/>
                      <a:pt x="44" y="106"/>
                      <a:pt x="45" y="109"/>
                    </a:cubicBezTo>
                    <a:cubicBezTo>
                      <a:pt x="36" y="108"/>
                      <a:pt x="36" y="108"/>
                      <a:pt x="36" y="108"/>
                    </a:cubicBezTo>
                    <a:cubicBezTo>
                      <a:pt x="30" y="107"/>
                      <a:pt x="24" y="108"/>
                      <a:pt x="19" y="111"/>
                    </a:cubicBezTo>
                    <a:cubicBezTo>
                      <a:pt x="13" y="115"/>
                      <a:pt x="9" y="121"/>
                      <a:pt x="7" y="128"/>
                    </a:cubicBezTo>
                    <a:cubicBezTo>
                      <a:pt x="5" y="142"/>
                      <a:pt x="14" y="154"/>
                      <a:pt x="27" y="157"/>
                    </a:cubicBezTo>
                    <a:cubicBezTo>
                      <a:pt x="71" y="165"/>
                      <a:pt x="71" y="165"/>
                      <a:pt x="71" y="165"/>
                    </a:cubicBezTo>
                    <a:cubicBezTo>
                      <a:pt x="82" y="171"/>
                      <a:pt x="92" y="174"/>
                      <a:pt x="99" y="175"/>
                    </a:cubicBezTo>
                    <a:cubicBezTo>
                      <a:pt x="109" y="192"/>
                      <a:pt x="109" y="192"/>
                      <a:pt x="109" y="192"/>
                    </a:cubicBezTo>
                    <a:cubicBezTo>
                      <a:pt x="116" y="204"/>
                      <a:pt x="116" y="204"/>
                      <a:pt x="116" y="204"/>
                    </a:cubicBezTo>
                    <a:cubicBezTo>
                      <a:pt x="128" y="197"/>
                      <a:pt x="128" y="197"/>
                      <a:pt x="128" y="197"/>
                    </a:cubicBezTo>
                    <a:cubicBezTo>
                      <a:pt x="181" y="166"/>
                      <a:pt x="181" y="166"/>
                      <a:pt x="181" y="166"/>
                    </a:cubicBezTo>
                    <a:cubicBezTo>
                      <a:pt x="193" y="159"/>
                      <a:pt x="193" y="159"/>
                      <a:pt x="193" y="159"/>
                    </a:cubicBezTo>
                    <a:cubicBezTo>
                      <a:pt x="186" y="147"/>
                      <a:pt x="186" y="147"/>
                      <a:pt x="186" y="147"/>
                    </a:cubicBezTo>
                    <a:cubicBezTo>
                      <a:pt x="175" y="127"/>
                      <a:pt x="175" y="127"/>
                      <a:pt x="175" y="127"/>
                    </a:cubicBezTo>
                    <a:cubicBezTo>
                      <a:pt x="161" y="61"/>
                      <a:pt x="161" y="61"/>
                      <a:pt x="161" y="61"/>
                    </a:cubicBezTo>
                    <a:cubicBezTo>
                      <a:pt x="161" y="61"/>
                      <a:pt x="161" y="61"/>
                      <a:pt x="161" y="61"/>
                    </a:cubicBezTo>
                    <a:cubicBezTo>
                      <a:pt x="161" y="60"/>
                      <a:pt x="161" y="60"/>
                      <a:pt x="161" y="60"/>
                    </a:cubicBezTo>
                    <a:cubicBezTo>
                      <a:pt x="160" y="58"/>
                      <a:pt x="160" y="58"/>
                      <a:pt x="160" y="58"/>
                    </a:cubicBezTo>
                    <a:cubicBezTo>
                      <a:pt x="159" y="53"/>
                      <a:pt x="157" y="48"/>
                      <a:pt x="155" y="44"/>
                    </a:cubicBezTo>
                    <a:cubicBezTo>
                      <a:pt x="150" y="35"/>
                      <a:pt x="142" y="33"/>
                      <a:pt x="137" y="33"/>
                    </a:cubicBezTo>
                    <a:cubicBezTo>
                      <a:pt x="134" y="33"/>
                      <a:pt x="131" y="33"/>
                      <a:pt x="128" y="33"/>
                    </a:cubicBezTo>
                    <a:cubicBezTo>
                      <a:pt x="123" y="27"/>
                      <a:pt x="113" y="23"/>
                      <a:pt x="99" y="28"/>
                    </a:cubicBezTo>
                    <a:cubicBezTo>
                      <a:pt x="97" y="28"/>
                      <a:pt x="95" y="29"/>
                      <a:pt x="93" y="30"/>
                    </a:cubicBezTo>
                    <a:cubicBezTo>
                      <a:pt x="92" y="31"/>
                      <a:pt x="90" y="32"/>
                      <a:pt x="89" y="33"/>
                    </a:cubicBezTo>
                    <a:cubicBezTo>
                      <a:pt x="84" y="30"/>
                      <a:pt x="76" y="30"/>
                      <a:pt x="68" y="35"/>
                    </a:cubicBezTo>
                    <a:cubicBezTo>
                      <a:pt x="67" y="35"/>
                      <a:pt x="64" y="37"/>
                      <a:pt x="63" y="38"/>
                    </a:cubicBezTo>
                    <a:cubicBezTo>
                      <a:pt x="61" y="39"/>
                      <a:pt x="60" y="40"/>
                      <a:pt x="59" y="41"/>
                    </a:cubicBezTo>
                    <a:cubicBezTo>
                      <a:pt x="52" y="30"/>
                      <a:pt x="46" y="19"/>
                      <a:pt x="44" y="17"/>
                    </a:cubicBezTo>
                    <a:cubicBezTo>
                      <a:pt x="44" y="16"/>
                      <a:pt x="44" y="16"/>
                      <a:pt x="44" y="16"/>
                    </a:cubicBezTo>
                    <a:cubicBezTo>
                      <a:pt x="44" y="16"/>
                      <a:pt x="44" y="16"/>
                      <a:pt x="44" y="16"/>
                    </a:cubicBezTo>
                    <a:cubicBezTo>
                      <a:pt x="37" y="5"/>
                      <a:pt x="25" y="0"/>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6" name="Freeform 40"/>
              <p:cNvSpPr>
                <a:spLocks noEditPoints="1"/>
              </p:cNvSpPr>
              <p:nvPr userDrawn="1"/>
            </p:nvSpPr>
            <p:spPr bwMode="auto">
              <a:xfrm rot="4136281">
                <a:off x="8327172" y="6034619"/>
                <a:ext cx="676275" cy="749300"/>
              </a:xfrm>
              <a:custGeom>
                <a:avLst/>
                <a:gdLst>
                  <a:gd name="T0" fmla="*/ 96 w 180"/>
                  <a:gd name="T1" fmla="*/ 21 h 199"/>
                  <a:gd name="T2" fmla="*/ 104 w 180"/>
                  <a:gd name="T3" fmla="*/ 88 h 199"/>
                  <a:gd name="T4" fmla="*/ 116 w 180"/>
                  <a:gd name="T5" fmla="*/ 33 h 199"/>
                  <a:gd name="T6" fmla="*/ 127 w 180"/>
                  <a:gd name="T7" fmla="*/ 26 h 199"/>
                  <a:gd name="T8" fmla="*/ 126 w 180"/>
                  <a:gd name="T9" fmla="*/ 87 h 199"/>
                  <a:gd name="T10" fmla="*/ 126 w 180"/>
                  <a:gd name="T11" fmla="*/ 87 h 199"/>
                  <a:gd name="T12" fmla="*/ 129 w 180"/>
                  <a:gd name="T13" fmla="*/ 94 h 199"/>
                  <a:gd name="T14" fmla="*/ 132 w 180"/>
                  <a:gd name="T15" fmla="*/ 91 h 199"/>
                  <a:gd name="T16" fmla="*/ 155 w 180"/>
                  <a:gd name="T17" fmla="*/ 54 h 199"/>
                  <a:gd name="T18" fmla="*/ 163 w 180"/>
                  <a:gd name="T19" fmla="*/ 69 h 199"/>
                  <a:gd name="T20" fmla="*/ 120 w 180"/>
                  <a:gd name="T21" fmla="*/ 170 h 199"/>
                  <a:gd name="T22" fmla="*/ 68 w 180"/>
                  <a:gd name="T23" fmla="*/ 187 h 199"/>
                  <a:gd name="T24" fmla="*/ 47 w 180"/>
                  <a:gd name="T25" fmla="*/ 147 h 199"/>
                  <a:gd name="T26" fmla="*/ 15 w 180"/>
                  <a:gd name="T27" fmla="*/ 107 h 199"/>
                  <a:gd name="T28" fmla="*/ 28 w 180"/>
                  <a:gd name="T29" fmla="*/ 106 h 199"/>
                  <a:gd name="T30" fmla="*/ 52 w 180"/>
                  <a:gd name="T31" fmla="*/ 122 h 199"/>
                  <a:gd name="T32" fmla="*/ 39 w 180"/>
                  <a:gd name="T33" fmla="*/ 42 h 199"/>
                  <a:gd name="T34" fmla="*/ 48 w 180"/>
                  <a:gd name="T35" fmla="*/ 29 h 199"/>
                  <a:gd name="T36" fmla="*/ 72 w 180"/>
                  <a:gd name="T37" fmla="*/ 85 h 199"/>
                  <a:gd name="T38" fmla="*/ 79 w 180"/>
                  <a:gd name="T39" fmla="*/ 94 h 199"/>
                  <a:gd name="T40" fmla="*/ 77 w 180"/>
                  <a:gd name="T41" fmla="*/ 23 h 199"/>
                  <a:gd name="T42" fmla="*/ 86 w 180"/>
                  <a:gd name="T43" fmla="*/ 13 h 199"/>
                  <a:gd name="T44" fmla="*/ 85 w 180"/>
                  <a:gd name="T45" fmla="*/ 0 h 199"/>
                  <a:gd name="T46" fmla="*/ 65 w 180"/>
                  <a:gd name="T47" fmla="*/ 24 h 199"/>
                  <a:gd name="T48" fmla="*/ 42 w 180"/>
                  <a:gd name="T49" fmla="*/ 18 h 199"/>
                  <a:gd name="T50" fmla="*/ 28 w 180"/>
                  <a:gd name="T51" fmla="*/ 45 h 199"/>
                  <a:gd name="T52" fmla="*/ 45 w 180"/>
                  <a:gd name="T53" fmla="*/ 103 h 199"/>
                  <a:gd name="T54" fmla="*/ 22 w 180"/>
                  <a:gd name="T55" fmla="*/ 91 h 199"/>
                  <a:gd name="T56" fmla="*/ 5 w 180"/>
                  <a:gd name="T57" fmla="*/ 99 h 199"/>
                  <a:gd name="T58" fmla="*/ 8 w 180"/>
                  <a:gd name="T59" fmla="*/ 129 h 199"/>
                  <a:gd name="T60" fmla="*/ 55 w 180"/>
                  <a:gd name="T61" fmla="*/ 175 h 199"/>
                  <a:gd name="T62" fmla="*/ 56 w 180"/>
                  <a:gd name="T63" fmla="*/ 199 h 199"/>
                  <a:gd name="T64" fmla="*/ 119 w 180"/>
                  <a:gd name="T65" fmla="*/ 199 h 199"/>
                  <a:gd name="T66" fmla="*/ 132 w 180"/>
                  <a:gd name="T67" fmla="*/ 187 h 199"/>
                  <a:gd name="T68" fmla="*/ 148 w 180"/>
                  <a:gd name="T69" fmla="*/ 129 h 199"/>
                  <a:gd name="T70" fmla="*/ 166 w 180"/>
                  <a:gd name="T71" fmla="*/ 45 h 199"/>
                  <a:gd name="T72" fmla="*/ 146 w 180"/>
                  <a:gd name="T73" fmla="*/ 44 h 199"/>
                  <a:gd name="T74" fmla="*/ 129 w 180"/>
                  <a:gd name="T75" fmla="*/ 14 h 199"/>
                  <a:gd name="T76" fmla="*/ 108 w 180"/>
                  <a:gd name="T77" fmla="*/ 22 h 199"/>
                  <a:gd name="T78" fmla="*/ 86 w 180"/>
                  <a:gd name="T7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99">
                    <a:moveTo>
                      <a:pt x="86" y="13"/>
                    </a:moveTo>
                    <a:cubicBezTo>
                      <a:pt x="91" y="13"/>
                      <a:pt x="95" y="16"/>
                      <a:pt x="96" y="21"/>
                    </a:cubicBezTo>
                    <a:cubicBezTo>
                      <a:pt x="101" y="83"/>
                      <a:pt x="101" y="83"/>
                      <a:pt x="101" y="83"/>
                    </a:cubicBezTo>
                    <a:cubicBezTo>
                      <a:pt x="102" y="87"/>
                      <a:pt x="103" y="88"/>
                      <a:pt x="104" y="88"/>
                    </a:cubicBezTo>
                    <a:cubicBezTo>
                      <a:pt x="106" y="88"/>
                      <a:pt x="107" y="84"/>
                      <a:pt x="107" y="84"/>
                    </a:cubicBezTo>
                    <a:cubicBezTo>
                      <a:pt x="116" y="33"/>
                      <a:pt x="116" y="33"/>
                      <a:pt x="116" y="33"/>
                    </a:cubicBezTo>
                    <a:cubicBezTo>
                      <a:pt x="117" y="29"/>
                      <a:pt x="121" y="26"/>
                      <a:pt x="126" y="26"/>
                    </a:cubicBezTo>
                    <a:cubicBezTo>
                      <a:pt x="126" y="26"/>
                      <a:pt x="127" y="26"/>
                      <a:pt x="127" y="26"/>
                    </a:cubicBezTo>
                    <a:cubicBezTo>
                      <a:pt x="132" y="27"/>
                      <a:pt x="136" y="32"/>
                      <a:pt x="135" y="37"/>
                    </a:cubicBezTo>
                    <a:cubicBezTo>
                      <a:pt x="126" y="87"/>
                      <a:pt x="126" y="87"/>
                      <a:pt x="126" y="87"/>
                    </a:cubicBezTo>
                    <a:cubicBezTo>
                      <a:pt x="126" y="87"/>
                      <a:pt x="126" y="87"/>
                      <a:pt x="126" y="87"/>
                    </a:cubicBezTo>
                    <a:cubicBezTo>
                      <a:pt x="126" y="87"/>
                      <a:pt x="126" y="87"/>
                      <a:pt x="126" y="87"/>
                    </a:cubicBezTo>
                    <a:cubicBezTo>
                      <a:pt x="126" y="87"/>
                      <a:pt x="126" y="87"/>
                      <a:pt x="126" y="87"/>
                    </a:cubicBezTo>
                    <a:cubicBezTo>
                      <a:pt x="126" y="87"/>
                      <a:pt x="126" y="94"/>
                      <a:pt x="129" y="94"/>
                    </a:cubicBezTo>
                    <a:cubicBezTo>
                      <a:pt x="129" y="94"/>
                      <a:pt x="131" y="93"/>
                      <a:pt x="132" y="91"/>
                    </a:cubicBezTo>
                    <a:cubicBezTo>
                      <a:pt x="132" y="91"/>
                      <a:pt x="132" y="91"/>
                      <a:pt x="132" y="91"/>
                    </a:cubicBezTo>
                    <a:cubicBezTo>
                      <a:pt x="147" y="59"/>
                      <a:pt x="147" y="59"/>
                      <a:pt x="147" y="59"/>
                    </a:cubicBezTo>
                    <a:cubicBezTo>
                      <a:pt x="149" y="56"/>
                      <a:pt x="152" y="54"/>
                      <a:pt x="155" y="54"/>
                    </a:cubicBezTo>
                    <a:cubicBezTo>
                      <a:pt x="157" y="54"/>
                      <a:pt x="158" y="55"/>
                      <a:pt x="160" y="56"/>
                    </a:cubicBezTo>
                    <a:cubicBezTo>
                      <a:pt x="164" y="58"/>
                      <a:pt x="166" y="64"/>
                      <a:pt x="163" y="69"/>
                    </a:cubicBezTo>
                    <a:cubicBezTo>
                      <a:pt x="136" y="125"/>
                      <a:pt x="136" y="125"/>
                      <a:pt x="136" y="125"/>
                    </a:cubicBezTo>
                    <a:cubicBezTo>
                      <a:pt x="136" y="125"/>
                      <a:pt x="130" y="150"/>
                      <a:pt x="120" y="170"/>
                    </a:cubicBezTo>
                    <a:cubicBezTo>
                      <a:pt x="119" y="187"/>
                      <a:pt x="119" y="187"/>
                      <a:pt x="119" y="187"/>
                    </a:cubicBezTo>
                    <a:cubicBezTo>
                      <a:pt x="68" y="187"/>
                      <a:pt x="68" y="187"/>
                      <a:pt x="68" y="187"/>
                    </a:cubicBezTo>
                    <a:cubicBezTo>
                      <a:pt x="68" y="169"/>
                      <a:pt x="68" y="169"/>
                      <a:pt x="68" y="169"/>
                    </a:cubicBezTo>
                    <a:cubicBezTo>
                      <a:pt x="68" y="169"/>
                      <a:pt x="56" y="163"/>
                      <a:pt x="47" y="147"/>
                    </a:cubicBezTo>
                    <a:cubicBezTo>
                      <a:pt x="16" y="120"/>
                      <a:pt x="16" y="120"/>
                      <a:pt x="16" y="120"/>
                    </a:cubicBezTo>
                    <a:cubicBezTo>
                      <a:pt x="12" y="117"/>
                      <a:pt x="11" y="111"/>
                      <a:pt x="15" y="107"/>
                    </a:cubicBezTo>
                    <a:cubicBezTo>
                      <a:pt x="17" y="105"/>
                      <a:pt x="19" y="103"/>
                      <a:pt x="22" y="103"/>
                    </a:cubicBezTo>
                    <a:cubicBezTo>
                      <a:pt x="24" y="103"/>
                      <a:pt x="26" y="104"/>
                      <a:pt x="28" y="106"/>
                    </a:cubicBezTo>
                    <a:cubicBezTo>
                      <a:pt x="46" y="120"/>
                      <a:pt x="46" y="120"/>
                      <a:pt x="46" y="120"/>
                    </a:cubicBezTo>
                    <a:cubicBezTo>
                      <a:pt x="48" y="121"/>
                      <a:pt x="50" y="122"/>
                      <a:pt x="52" y="122"/>
                    </a:cubicBezTo>
                    <a:cubicBezTo>
                      <a:pt x="58" y="122"/>
                      <a:pt x="62" y="115"/>
                      <a:pt x="55" y="91"/>
                    </a:cubicBezTo>
                    <a:cubicBezTo>
                      <a:pt x="39" y="42"/>
                      <a:pt x="39" y="42"/>
                      <a:pt x="39" y="42"/>
                    </a:cubicBezTo>
                    <a:cubicBezTo>
                      <a:pt x="38" y="37"/>
                      <a:pt x="41" y="31"/>
                      <a:pt x="46" y="30"/>
                    </a:cubicBezTo>
                    <a:cubicBezTo>
                      <a:pt x="47" y="29"/>
                      <a:pt x="48" y="29"/>
                      <a:pt x="48" y="29"/>
                    </a:cubicBezTo>
                    <a:cubicBezTo>
                      <a:pt x="52" y="29"/>
                      <a:pt x="56" y="32"/>
                      <a:pt x="57" y="36"/>
                    </a:cubicBezTo>
                    <a:cubicBezTo>
                      <a:pt x="72" y="85"/>
                      <a:pt x="72" y="85"/>
                      <a:pt x="72" y="85"/>
                    </a:cubicBezTo>
                    <a:cubicBezTo>
                      <a:pt x="73" y="85"/>
                      <a:pt x="73" y="85"/>
                      <a:pt x="73" y="86"/>
                    </a:cubicBezTo>
                    <a:cubicBezTo>
                      <a:pt x="74" y="89"/>
                      <a:pt x="77" y="94"/>
                      <a:pt x="79" y="94"/>
                    </a:cubicBezTo>
                    <a:cubicBezTo>
                      <a:pt x="81" y="94"/>
                      <a:pt x="82" y="91"/>
                      <a:pt x="82" y="83"/>
                    </a:cubicBezTo>
                    <a:cubicBezTo>
                      <a:pt x="77" y="23"/>
                      <a:pt x="77" y="23"/>
                      <a:pt x="77" y="23"/>
                    </a:cubicBezTo>
                    <a:cubicBezTo>
                      <a:pt x="77" y="18"/>
                      <a:pt x="80" y="13"/>
                      <a:pt x="86" y="13"/>
                    </a:cubicBezTo>
                    <a:cubicBezTo>
                      <a:pt x="86" y="13"/>
                      <a:pt x="86" y="13"/>
                      <a:pt x="86" y="13"/>
                    </a:cubicBezTo>
                    <a:moveTo>
                      <a:pt x="86" y="0"/>
                    </a:moveTo>
                    <a:cubicBezTo>
                      <a:pt x="86" y="0"/>
                      <a:pt x="85" y="0"/>
                      <a:pt x="85" y="0"/>
                    </a:cubicBezTo>
                    <a:cubicBezTo>
                      <a:pt x="73" y="1"/>
                      <a:pt x="64" y="12"/>
                      <a:pt x="65" y="24"/>
                    </a:cubicBezTo>
                    <a:cubicBezTo>
                      <a:pt x="65" y="24"/>
                      <a:pt x="65" y="24"/>
                      <a:pt x="65" y="24"/>
                    </a:cubicBezTo>
                    <a:cubicBezTo>
                      <a:pt x="61" y="20"/>
                      <a:pt x="55" y="17"/>
                      <a:pt x="48" y="17"/>
                    </a:cubicBezTo>
                    <a:cubicBezTo>
                      <a:pt x="46" y="17"/>
                      <a:pt x="44" y="17"/>
                      <a:pt x="42" y="18"/>
                    </a:cubicBezTo>
                    <a:cubicBezTo>
                      <a:pt x="36" y="20"/>
                      <a:pt x="32" y="23"/>
                      <a:pt x="29" y="29"/>
                    </a:cubicBezTo>
                    <a:cubicBezTo>
                      <a:pt x="26" y="34"/>
                      <a:pt x="26" y="40"/>
                      <a:pt x="28" y="45"/>
                    </a:cubicBezTo>
                    <a:cubicBezTo>
                      <a:pt x="43" y="94"/>
                      <a:pt x="43" y="94"/>
                      <a:pt x="43" y="94"/>
                    </a:cubicBezTo>
                    <a:cubicBezTo>
                      <a:pt x="44" y="98"/>
                      <a:pt x="45" y="101"/>
                      <a:pt x="45" y="103"/>
                    </a:cubicBezTo>
                    <a:cubicBezTo>
                      <a:pt x="36" y="96"/>
                      <a:pt x="36" y="96"/>
                      <a:pt x="36" y="96"/>
                    </a:cubicBezTo>
                    <a:cubicBezTo>
                      <a:pt x="32" y="93"/>
                      <a:pt x="27" y="91"/>
                      <a:pt x="22" y="91"/>
                    </a:cubicBezTo>
                    <a:cubicBezTo>
                      <a:pt x="22" y="91"/>
                      <a:pt x="22" y="91"/>
                      <a:pt x="22" y="91"/>
                    </a:cubicBezTo>
                    <a:cubicBezTo>
                      <a:pt x="16" y="91"/>
                      <a:pt x="10" y="94"/>
                      <a:pt x="5" y="99"/>
                    </a:cubicBezTo>
                    <a:cubicBezTo>
                      <a:pt x="2" y="103"/>
                      <a:pt x="0" y="109"/>
                      <a:pt x="0" y="115"/>
                    </a:cubicBezTo>
                    <a:cubicBezTo>
                      <a:pt x="1" y="120"/>
                      <a:pt x="4" y="126"/>
                      <a:pt x="8" y="129"/>
                    </a:cubicBezTo>
                    <a:cubicBezTo>
                      <a:pt x="38" y="155"/>
                      <a:pt x="38" y="155"/>
                      <a:pt x="38" y="155"/>
                    </a:cubicBezTo>
                    <a:cubicBezTo>
                      <a:pt x="44" y="165"/>
                      <a:pt x="51" y="171"/>
                      <a:pt x="55" y="175"/>
                    </a:cubicBezTo>
                    <a:cubicBezTo>
                      <a:pt x="56" y="187"/>
                      <a:pt x="56" y="187"/>
                      <a:pt x="56" y="187"/>
                    </a:cubicBezTo>
                    <a:cubicBezTo>
                      <a:pt x="56" y="199"/>
                      <a:pt x="56" y="199"/>
                      <a:pt x="56" y="199"/>
                    </a:cubicBezTo>
                    <a:cubicBezTo>
                      <a:pt x="68" y="199"/>
                      <a:pt x="68" y="199"/>
                      <a:pt x="68" y="199"/>
                    </a:cubicBezTo>
                    <a:cubicBezTo>
                      <a:pt x="119" y="199"/>
                      <a:pt x="119" y="199"/>
                      <a:pt x="119" y="199"/>
                    </a:cubicBezTo>
                    <a:cubicBezTo>
                      <a:pt x="132" y="199"/>
                      <a:pt x="132" y="199"/>
                      <a:pt x="132" y="199"/>
                    </a:cubicBezTo>
                    <a:cubicBezTo>
                      <a:pt x="132" y="187"/>
                      <a:pt x="132" y="187"/>
                      <a:pt x="132" y="187"/>
                    </a:cubicBezTo>
                    <a:cubicBezTo>
                      <a:pt x="132" y="173"/>
                      <a:pt x="132" y="173"/>
                      <a:pt x="132" y="173"/>
                    </a:cubicBezTo>
                    <a:cubicBezTo>
                      <a:pt x="141" y="155"/>
                      <a:pt x="147" y="135"/>
                      <a:pt x="148" y="129"/>
                    </a:cubicBezTo>
                    <a:cubicBezTo>
                      <a:pt x="174" y="74"/>
                      <a:pt x="174" y="74"/>
                      <a:pt x="174" y="74"/>
                    </a:cubicBezTo>
                    <a:cubicBezTo>
                      <a:pt x="180" y="64"/>
                      <a:pt x="176" y="51"/>
                      <a:pt x="166" y="45"/>
                    </a:cubicBezTo>
                    <a:cubicBezTo>
                      <a:pt x="163" y="43"/>
                      <a:pt x="159" y="42"/>
                      <a:pt x="155" y="42"/>
                    </a:cubicBezTo>
                    <a:cubicBezTo>
                      <a:pt x="152" y="42"/>
                      <a:pt x="149" y="42"/>
                      <a:pt x="146" y="44"/>
                    </a:cubicBezTo>
                    <a:cubicBezTo>
                      <a:pt x="147" y="39"/>
                      <a:pt x="147" y="39"/>
                      <a:pt x="147" y="39"/>
                    </a:cubicBezTo>
                    <a:cubicBezTo>
                      <a:pt x="149" y="27"/>
                      <a:pt x="141" y="16"/>
                      <a:pt x="129" y="14"/>
                    </a:cubicBezTo>
                    <a:cubicBezTo>
                      <a:pt x="128" y="13"/>
                      <a:pt x="127" y="13"/>
                      <a:pt x="126" y="13"/>
                    </a:cubicBezTo>
                    <a:cubicBezTo>
                      <a:pt x="119" y="13"/>
                      <a:pt x="112" y="17"/>
                      <a:pt x="108" y="22"/>
                    </a:cubicBezTo>
                    <a:cubicBezTo>
                      <a:pt x="108" y="20"/>
                      <a:pt x="108" y="20"/>
                      <a:pt x="108" y="20"/>
                    </a:cubicBezTo>
                    <a:cubicBezTo>
                      <a:pt x="107" y="9"/>
                      <a:pt x="98" y="0"/>
                      <a:pt x="8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7" name="Freeform 41"/>
              <p:cNvSpPr>
                <a:spLocks noEditPoints="1"/>
              </p:cNvSpPr>
              <p:nvPr userDrawn="1"/>
            </p:nvSpPr>
            <p:spPr bwMode="auto">
              <a:xfrm rot="17800658">
                <a:off x="3482341" y="5497816"/>
                <a:ext cx="692150" cy="752475"/>
              </a:xfrm>
              <a:custGeom>
                <a:avLst/>
                <a:gdLst>
                  <a:gd name="T0" fmla="*/ 132 w 184"/>
                  <a:gd name="T1" fmla="*/ 44 h 200"/>
                  <a:gd name="T2" fmla="*/ 52 w 184"/>
                  <a:gd name="T3" fmla="*/ 44 h 200"/>
                  <a:gd name="T4" fmla="*/ 52 w 184"/>
                  <a:gd name="T5" fmla="*/ 25 h 200"/>
                  <a:gd name="T6" fmla="*/ 132 w 184"/>
                  <a:gd name="T7" fmla="*/ 25 h 200"/>
                  <a:gd name="T8" fmla="*/ 132 w 184"/>
                  <a:gd name="T9" fmla="*/ 44 h 200"/>
                  <a:gd name="T10" fmla="*/ 52 w 184"/>
                  <a:gd name="T11" fmla="*/ 0 h 200"/>
                  <a:gd name="T12" fmla="*/ 132 w 184"/>
                  <a:gd name="T13" fmla="*/ 0 h 200"/>
                  <a:gd name="T14" fmla="*/ 132 w 184"/>
                  <a:gd name="T15" fmla="*/ 16 h 200"/>
                  <a:gd name="T16" fmla="*/ 52 w 184"/>
                  <a:gd name="T17" fmla="*/ 16 h 200"/>
                  <a:gd name="T18" fmla="*/ 52 w 184"/>
                  <a:gd name="T19" fmla="*/ 0 h 200"/>
                  <a:gd name="T20" fmla="*/ 52 w 184"/>
                  <a:gd name="T21" fmla="*/ 52 h 200"/>
                  <a:gd name="T22" fmla="*/ 132 w 184"/>
                  <a:gd name="T23" fmla="*/ 52 h 200"/>
                  <a:gd name="T24" fmla="*/ 132 w 184"/>
                  <a:gd name="T25" fmla="*/ 85 h 200"/>
                  <a:gd name="T26" fmla="*/ 184 w 184"/>
                  <a:gd name="T27" fmla="*/ 85 h 200"/>
                  <a:gd name="T28" fmla="*/ 92 w 184"/>
                  <a:gd name="T29" fmla="*/ 162 h 200"/>
                  <a:gd name="T30" fmla="*/ 0 w 184"/>
                  <a:gd name="T31" fmla="*/ 85 h 200"/>
                  <a:gd name="T32" fmla="*/ 52 w 184"/>
                  <a:gd name="T33" fmla="*/ 85 h 200"/>
                  <a:gd name="T34" fmla="*/ 52 w 184"/>
                  <a:gd name="T35" fmla="*/ 52 h 200"/>
                  <a:gd name="T36" fmla="*/ 9 w 184"/>
                  <a:gd name="T37" fmla="*/ 168 h 200"/>
                  <a:gd name="T38" fmla="*/ 174 w 184"/>
                  <a:gd name="T39" fmla="*/ 168 h 200"/>
                  <a:gd name="T40" fmla="*/ 183 w 184"/>
                  <a:gd name="T41" fmla="*/ 177 h 200"/>
                  <a:gd name="T42" fmla="*/ 183 w 184"/>
                  <a:gd name="T43" fmla="*/ 191 h 200"/>
                  <a:gd name="T44" fmla="*/ 174 w 184"/>
                  <a:gd name="T45" fmla="*/ 200 h 200"/>
                  <a:gd name="T46" fmla="*/ 9 w 184"/>
                  <a:gd name="T47" fmla="*/ 200 h 200"/>
                  <a:gd name="T48" fmla="*/ 0 w 184"/>
                  <a:gd name="T49" fmla="*/ 191 h 200"/>
                  <a:gd name="T50" fmla="*/ 0 w 184"/>
                  <a:gd name="T51" fmla="*/ 177 h 200"/>
                  <a:gd name="T52" fmla="*/ 9 w 184"/>
                  <a:gd name="T53"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200">
                    <a:moveTo>
                      <a:pt x="132" y="44"/>
                    </a:moveTo>
                    <a:cubicBezTo>
                      <a:pt x="52" y="44"/>
                      <a:pt x="52" y="44"/>
                      <a:pt x="52" y="44"/>
                    </a:cubicBezTo>
                    <a:cubicBezTo>
                      <a:pt x="52" y="25"/>
                      <a:pt x="52" y="25"/>
                      <a:pt x="52" y="25"/>
                    </a:cubicBezTo>
                    <a:cubicBezTo>
                      <a:pt x="132" y="25"/>
                      <a:pt x="132" y="25"/>
                      <a:pt x="132" y="25"/>
                    </a:cubicBezTo>
                    <a:lnTo>
                      <a:pt x="132" y="44"/>
                    </a:lnTo>
                    <a:close/>
                    <a:moveTo>
                      <a:pt x="52" y="0"/>
                    </a:moveTo>
                    <a:cubicBezTo>
                      <a:pt x="132" y="0"/>
                      <a:pt x="132" y="0"/>
                      <a:pt x="132" y="0"/>
                    </a:cubicBezTo>
                    <a:cubicBezTo>
                      <a:pt x="132" y="16"/>
                      <a:pt x="132" y="16"/>
                      <a:pt x="132" y="16"/>
                    </a:cubicBezTo>
                    <a:cubicBezTo>
                      <a:pt x="52" y="16"/>
                      <a:pt x="52" y="16"/>
                      <a:pt x="52" y="16"/>
                    </a:cubicBezTo>
                    <a:lnTo>
                      <a:pt x="52" y="0"/>
                    </a:lnTo>
                    <a:close/>
                    <a:moveTo>
                      <a:pt x="52" y="52"/>
                    </a:moveTo>
                    <a:cubicBezTo>
                      <a:pt x="132" y="52"/>
                      <a:pt x="132" y="52"/>
                      <a:pt x="132" y="52"/>
                    </a:cubicBezTo>
                    <a:cubicBezTo>
                      <a:pt x="132" y="85"/>
                      <a:pt x="132" y="85"/>
                      <a:pt x="132" y="85"/>
                    </a:cubicBezTo>
                    <a:cubicBezTo>
                      <a:pt x="184" y="85"/>
                      <a:pt x="184" y="85"/>
                      <a:pt x="184" y="85"/>
                    </a:cubicBezTo>
                    <a:cubicBezTo>
                      <a:pt x="92" y="162"/>
                      <a:pt x="92" y="162"/>
                      <a:pt x="92" y="162"/>
                    </a:cubicBezTo>
                    <a:cubicBezTo>
                      <a:pt x="0" y="85"/>
                      <a:pt x="0" y="85"/>
                      <a:pt x="0" y="85"/>
                    </a:cubicBezTo>
                    <a:cubicBezTo>
                      <a:pt x="52" y="85"/>
                      <a:pt x="52" y="85"/>
                      <a:pt x="52" y="85"/>
                    </a:cubicBezTo>
                    <a:lnTo>
                      <a:pt x="52" y="52"/>
                    </a:lnTo>
                    <a:close/>
                    <a:moveTo>
                      <a:pt x="9" y="168"/>
                    </a:moveTo>
                    <a:cubicBezTo>
                      <a:pt x="174" y="168"/>
                      <a:pt x="174" y="168"/>
                      <a:pt x="174" y="168"/>
                    </a:cubicBezTo>
                    <a:cubicBezTo>
                      <a:pt x="179" y="168"/>
                      <a:pt x="183" y="172"/>
                      <a:pt x="183" y="177"/>
                    </a:cubicBezTo>
                    <a:cubicBezTo>
                      <a:pt x="183" y="191"/>
                      <a:pt x="183" y="191"/>
                      <a:pt x="183" y="191"/>
                    </a:cubicBezTo>
                    <a:cubicBezTo>
                      <a:pt x="183" y="196"/>
                      <a:pt x="179" y="200"/>
                      <a:pt x="174" y="200"/>
                    </a:cubicBezTo>
                    <a:cubicBezTo>
                      <a:pt x="9" y="200"/>
                      <a:pt x="9" y="200"/>
                      <a:pt x="9" y="200"/>
                    </a:cubicBezTo>
                    <a:cubicBezTo>
                      <a:pt x="4" y="200"/>
                      <a:pt x="0" y="196"/>
                      <a:pt x="0" y="191"/>
                    </a:cubicBezTo>
                    <a:cubicBezTo>
                      <a:pt x="0" y="177"/>
                      <a:pt x="0" y="177"/>
                      <a:pt x="0" y="177"/>
                    </a:cubicBezTo>
                    <a:cubicBezTo>
                      <a:pt x="0" y="172"/>
                      <a:pt x="4" y="168"/>
                      <a:pt x="9"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8" name="Freeform 42"/>
              <p:cNvSpPr>
                <a:spLocks noEditPoints="1"/>
              </p:cNvSpPr>
              <p:nvPr userDrawn="1"/>
            </p:nvSpPr>
            <p:spPr bwMode="auto">
              <a:xfrm>
                <a:off x="8252166" y="5001604"/>
                <a:ext cx="736600" cy="738188"/>
              </a:xfrm>
              <a:custGeom>
                <a:avLst/>
                <a:gdLst>
                  <a:gd name="T0" fmla="*/ 195 w 196"/>
                  <a:gd name="T1" fmla="*/ 194 h 196"/>
                  <a:gd name="T2" fmla="*/ 190 w 196"/>
                  <a:gd name="T3" fmla="*/ 196 h 196"/>
                  <a:gd name="T4" fmla="*/ 118 w 196"/>
                  <a:gd name="T5" fmla="*/ 196 h 196"/>
                  <a:gd name="T6" fmla="*/ 113 w 196"/>
                  <a:gd name="T7" fmla="*/ 194 h 196"/>
                  <a:gd name="T8" fmla="*/ 112 w 196"/>
                  <a:gd name="T9" fmla="*/ 192 h 196"/>
                  <a:gd name="T10" fmla="*/ 113 w 196"/>
                  <a:gd name="T11" fmla="*/ 185 h 196"/>
                  <a:gd name="T12" fmla="*/ 135 w 196"/>
                  <a:gd name="T13" fmla="*/ 169 h 196"/>
                  <a:gd name="T14" fmla="*/ 103 w 196"/>
                  <a:gd name="T15" fmla="*/ 136 h 196"/>
                  <a:gd name="T16" fmla="*/ 103 w 196"/>
                  <a:gd name="T17" fmla="*/ 136 h 196"/>
                  <a:gd name="T18" fmla="*/ 103 w 196"/>
                  <a:gd name="T19" fmla="*/ 136 h 196"/>
                  <a:gd name="T20" fmla="*/ 103 w 196"/>
                  <a:gd name="T21" fmla="*/ 102 h 196"/>
                  <a:gd name="T22" fmla="*/ 136 w 196"/>
                  <a:gd name="T23" fmla="*/ 102 h 196"/>
                  <a:gd name="T24" fmla="*/ 137 w 196"/>
                  <a:gd name="T25" fmla="*/ 103 h 196"/>
                  <a:gd name="T26" fmla="*/ 137 w 196"/>
                  <a:gd name="T27" fmla="*/ 103 h 196"/>
                  <a:gd name="T28" fmla="*/ 169 w 196"/>
                  <a:gd name="T29" fmla="*/ 135 h 196"/>
                  <a:gd name="T30" fmla="*/ 186 w 196"/>
                  <a:gd name="T31" fmla="*/ 113 h 196"/>
                  <a:gd name="T32" fmla="*/ 192 w 196"/>
                  <a:gd name="T33" fmla="*/ 112 h 196"/>
                  <a:gd name="T34" fmla="*/ 196 w 196"/>
                  <a:gd name="T35" fmla="*/ 118 h 196"/>
                  <a:gd name="T36" fmla="*/ 196 w 196"/>
                  <a:gd name="T37" fmla="*/ 190 h 196"/>
                  <a:gd name="T38" fmla="*/ 195 w 196"/>
                  <a:gd name="T39" fmla="*/ 194 h 196"/>
                  <a:gd name="T40" fmla="*/ 60 w 196"/>
                  <a:gd name="T41" fmla="*/ 94 h 196"/>
                  <a:gd name="T42" fmla="*/ 59 w 196"/>
                  <a:gd name="T43" fmla="*/ 94 h 196"/>
                  <a:gd name="T44" fmla="*/ 59 w 196"/>
                  <a:gd name="T45" fmla="*/ 94 h 196"/>
                  <a:gd name="T46" fmla="*/ 27 w 196"/>
                  <a:gd name="T47" fmla="*/ 61 h 196"/>
                  <a:gd name="T48" fmla="*/ 10 w 196"/>
                  <a:gd name="T49" fmla="*/ 83 h 196"/>
                  <a:gd name="T50" fmla="*/ 3 w 196"/>
                  <a:gd name="T51" fmla="*/ 85 h 196"/>
                  <a:gd name="T52" fmla="*/ 0 w 196"/>
                  <a:gd name="T53" fmla="*/ 79 h 196"/>
                  <a:gd name="T54" fmla="*/ 0 w 196"/>
                  <a:gd name="T55" fmla="*/ 7 h 196"/>
                  <a:gd name="T56" fmla="*/ 1 w 196"/>
                  <a:gd name="T57" fmla="*/ 2 h 196"/>
                  <a:gd name="T58" fmla="*/ 6 w 196"/>
                  <a:gd name="T59" fmla="*/ 0 h 196"/>
                  <a:gd name="T60" fmla="*/ 78 w 196"/>
                  <a:gd name="T61" fmla="*/ 0 h 196"/>
                  <a:gd name="T62" fmla="*/ 82 w 196"/>
                  <a:gd name="T63" fmla="*/ 2 h 196"/>
                  <a:gd name="T64" fmla="*/ 84 w 196"/>
                  <a:gd name="T65" fmla="*/ 4 h 196"/>
                  <a:gd name="T66" fmla="*/ 82 w 196"/>
                  <a:gd name="T67" fmla="*/ 11 h 196"/>
                  <a:gd name="T68" fmla="*/ 58 w 196"/>
                  <a:gd name="T69" fmla="*/ 27 h 196"/>
                  <a:gd name="T70" fmla="*/ 93 w 196"/>
                  <a:gd name="T71" fmla="*/ 60 h 196"/>
                  <a:gd name="T72" fmla="*/ 93 w 196"/>
                  <a:gd name="T73" fmla="*/ 60 h 196"/>
                  <a:gd name="T74" fmla="*/ 93 w 196"/>
                  <a:gd name="T75" fmla="*/ 60 h 196"/>
                  <a:gd name="T76" fmla="*/ 91 w 196"/>
                  <a:gd name="T77" fmla="*/ 94 h 196"/>
                  <a:gd name="T78" fmla="*/ 60 w 196"/>
                  <a:gd name="T79" fmla="*/ 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6">
                    <a:moveTo>
                      <a:pt x="195" y="194"/>
                    </a:moveTo>
                    <a:cubicBezTo>
                      <a:pt x="193" y="195"/>
                      <a:pt x="192" y="196"/>
                      <a:pt x="190" y="196"/>
                    </a:cubicBezTo>
                    <a:cubicBezTo>
                      <a:pt x="118" y="196"/>
                      <a:pt x="118" y="196"/>
                      <a:pt x="118" y="196"/>
                    </a:cubicBezTo>
                    <a:cubicBezTo>
                      <a:pt x="116" y="196"/>
                      <a:pt x="115" y="195"/>
                      <a:pt x="113" y="194"/>
                    </a:cubicBezTo>
                    <a:cubicBezTo>
                      <a:pt x="113" y="194"/>
                      <a:pt x="112" y="193"/>
                      <a:pt x="112" y="192"/>
                    </a:cubicBezTo>
                    <a:cubicBezTo>
                      <a:pt x="111" y="190"/>
                      <a:pt x="112" y="187"/>
                      <a:pt x="113" y="185"/>
                    </a:cubicBezTo>
                    <a:cubicBezTo>
                      <a:pt x="135" y="169"/>
                      <a:pt x="135" y="169"/>
                      <a:pt x="135" y="169"/>
                    </a:cubicBezTo>
                    <a:cubicBezTo>
                      <a:pt x="103" y="136"/>
                      <a:pt x="103" y="136"/>
                      <a:pt x="103" y="136"/>
                    </a:cubicBezTo>
                    <a:cubicBezTo>
                      <a:pt x="103" y="136"/>
                      <a:pt x="103" y="136"/>
                      <a:pt x="103" y="136"/>
                    </a:cubicBezTo>
                    <a:cubicBezTo>
                      <a:pt x="103" y="136"/>
                      <a:pt x="103" y="136"/>
                      <a:pt x="103" y="136"/>
                    </a:cubicBezTo>
                    <a:cubicBezTo>
                      <a:pt x="93" y="127"/>
                      <a:pt x="93" y="112"/>
                      <a:pt x="103" y="102"/>
                    </a:cubicBezTo>
                    <a:cubicBezTo>
                      <a:pt x="112" y="93"/>
                      <a:pt x="127" y="93"/>
                      <a:pt x="136" y="102"/>
                    </a:cubicBezTo>
                    <a:cubicBezTo>
                      <a:pt x="136" y="102"/>
                      <a:pt x="137" y="103"/>
                      <a:pt x="137" y="103"/>
                    </a:cubicBezTo>
                    <a:cubicBezTo>
                      <a:pt x="137" y="103"/>
                      <a:pt x="137" y="103"/>
                      <a:pt x="137" y="103"/>
                    </a:cubicBezTo>
                    <a:cubicBezTo>
                      <a:pt x="169" y="135"/>
                      <a:pt x="169" y="135"/>
                      <a:pt x="169" y="135"/>
                    </a:cubicBezTo>
                    <a:cubicBezTo>
                      <a:pt x="186" y="113"/>
                      <a:pt x="186" y="113"/>
                      <a:pt x="186" y="113"/>
                    </a:cubicBezTo>
                    <a:cubicBezTo>
                      <a:pt x="187" y="111"/>
                      <a:pt x="190" y="111"/>
                      <a:pt x="192" y="112"/>
                    </a:cubicBezTo>
                    <a:cubicBezTo>
                      <a:pt x="195" y="113"/>
                      <a:pt x="196" y="115"/>
                      <a:pt x="196" y="118"/>
                    </a:cubicBezTo>
                    <a:cubicBezTo>
                      <a:pt x="196" y="190"/>
                      <a:pt x="196" y="190"/>
                      <a:pt x="196" y="190"/>
                    </a:cubicBezTo>
                    <a:cubicBezTo>
                      <a:pt x="196" y="191"/>
                      <a:pt x="196" y="193"/>
                      <a:pt x="195" y="194"/>
                    </a:cubicBezTo>
                    <a:close/>
                    <a:moveTo>
                      <a:pt x="60" y="94"/>
                    </a:moveTo>
                    <a:cubicBezTo>
                      <a:pt x="59" y="94"/>
                      <a:pt x="59" y="94"/>
                      <a:pt x="59" y="94"/>
                    </a:cubicBezTo>
                    <a:cubicBezTo>
                      <a:pt x="59" y="94"/>
                      <a:pt x="59" y="94"/>
                      <a:pt x="59" y="94"/>
                    </a:cubicBezTo>
                    <a:cubicBezTo>
                      <a:pt x="27" y="61"/>
                      <a:pt x="27" y="61"/>
                      <a:pt x="27" y="61"/>
                    </a:cubicBezTo>
                    <a:cubicBezTo>
                      <a:pt x="10" y="83"/>
                      <a:pt x="10" y="83"/>
                      <a:pt x="10" y="83"/>
                    </a:cubicBezTo>
                    <a:cubicBezTo>
                      <a:pt x="8" y="85"/>
                      <a:pt x="6" y="86"/>
                      <a:pt x="3" y="85"/>
                    </a:cubicBezTo>
                    <a:cubicBezTo>
                      <a:pt x="1" y="84"/>
                      <a:pt x="0" y="81"/>
                      <a:pt x="0" y="79"/>
                    </a:cubicBezTo>
                    <a:cubicBezTo>
                      <a:pt x="0" y="7"/>
                      <a:pt x="0" y="7"/>
                      <a:pt x="0" y="7"/>
                    </a:cubicBezTo>
                    <a:cubicBezTo>
                      <a:pt x="0" y="5"/>
                      <a:pt x="0" y="3"/>
                      <a:pt x="1" y="2"/>
                    </a:cubicBezTo>
                    <a:cubicBezTo>
                      <a:pt x="3" y="1"/>
                      <a:pt x="4" y="0"/>
                      <a:pt x="6" y="0"/>
                    </a:cubicBezTo>
                    <a:cubicBezTo>
                      <a:pt x="78" y="0"/>
                      <a:pt x="78" y="0"/>
                      <a:pt x="78" y="0"/>
                    </a:cubicBezTo>
                    <a:cubicBezTo>
                      <a:pt x="80" y="0"/>
                      <a:pt x="81" y="1"/>
                      <a:pt x="82" y="2"/>
                    </a:cubicBezTo>
                    <a:cubicBezTo>
                      <a:pt x="83" y="3"/>
                      <a:pt x="84" y="3"/>
                      <a:pt x="84" y="4"/>
                    </a:cubicBezTo>
                    <a:cubicBezTo>
                      <a:pt x="85" y="6"/>
                      <a:pt x="84" y="9"/>
                      <a:pt x="82" y="11"/>
                    </a:cubicBezTo>
                    <a:cubicBezTo>
                      <a:pt x="58" y="27"/>
                      <a:pt x="58" y="27"/>
                      <a:pt x="58" y="27"/>
                    </a:cubicBezTo>
                    <a:cubicBezTo>
                      <a:pt x="93" y="60"/>
                      <a:pt x="93" y="60"/>
                      <a:pt x="93" y="60"/>
                    </a:cubicBezTo>
                    <a:cubicBezTo>
                      <a:pt x="93" y="60"/>
                      <a:pt x="93" y="60"/>
                      <a:pt x="93" y="60"/>
                    </a:cubicBezTo>
                    <a:cubicBezTo>
                      <a:pt x="93" y="60"/>
                      <a:pt x="93" y="60"/>
                      <a:pt x="93" y="60"/>
                    </a:cubicBezTo>
                    <a:cubicBezTo>
                      <a:pt x="103" y="70"/>
                      <a:pt x="101" y="85"/>
                      <a:pt x="91" y="94"/>
                    </a:cubicBezTo>
                    <a:cubicBezTo>
                      <a:pt x="82" y="103"/>
                      <a:pt x="69" y="103"/>
                      <a:pt x="60"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49" name="Freeform 43"/>
              <p:cNvSpPr>
                <a:spLocks/>
              </p:cNvSpPr>
              <p:nvPr userDrawn="1"/>
            </p:nvSpPr>
            <p:spPr bwMode="auto">
              <a:xfrm rot="5400000">
                <a:off x="-25225" y="6370726"/>
                <a:ext cx="449186" cy="412150"/>
              </a:xfrm>
              <a:custGeom>
                <a:avLst/>
                <a:gdLst>
                  <a:gd name="T0" fmla="*/ 253 w 473"/>
                  <a:gd name="T1" fmla="*/ 0 h 434"/>
                  <a:gd name="T2" fmla="*/ 0 w 473"/>
                  <a:gd name="T3" fmla="*/ 218 h 434"/>
                  <a:gd name="T4" fmla="*/ 253 w 473"/>
                  <a:gd name="T5" fmla="*/ 434 h 434"/>
                  <a:gd name="T6" fmla="*/ 253 w 473"/>
                  <a:gd name="T7" fmla="*/ 303 h 434"/>
                  <a:gd name="T8" fmla="*/ 473 w 473"/>
                  <a:gd name="T9" fmla="*/ 303 h 434"/>
                  <a:gd name="T10" fmla="*/ 473 w 473"/>
                  <a:gd name="T11" fmla="*/ 133 h 434"/>
                  <a:gd name="T12" fmla="*/ 253 w 473"/>
                  <a:gd name="T13" fmla="*/ 133 h 434"/>
                  <a:gd name="T14" fmla="*/ 253 w 473"/>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34">
                    <a:moveTo>
                      <a:pt x="253" y="0"/>
                    </a:moveTo>
                    <a:lnTo>
                      <a:pt x="0" y="218"/>
                    </a:lnTo>
                    <a:lnTo>
                      <a:pt x="253" y="434"/>
                    </a:lnTo>
                    <a:lnTo>
                      <a:pt x="253" y="303"/>
                    </a:lnTo>
                    <a:lnTo>
                      <a:pt x="473" y="303"/>
                    </a:lnTo>
                    <a:lnTo>
                      <a:pt x="473" y="133"/>
                    </a:lnTo>
                    <a:lnTo>
                      <a:pt x="253" y="133"/>
                    </a:lnTo>
                    <a:lnTo>
                      <a:pt x="253"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0" name="Freeform 44"/>
              <p:cNvSpPr>
                <a:spLocks/>
              </p:cNvSpPr>
              <p:nvPr userDrawn="1"/>
            </p:nvSpPr>
            <p:spPr bwMode="auto">
              <a:xfrm>
                <a:off x="4080453" y="2254525"/>
                <a:ext cx="752475" cy="684213"/>
              </a:xfrm>
              <a:custGeom>
                <a:avLst/>
                <a:gdLst>
                  <a:gd name="T0" fmla="*/ 218 w 474"/>
                  <a:gd name="T1" fmla="*/ 0 h 431"/>
                  <a:gd name="T2" fmla="*/ 474 w 474"/>
                  <a:gd name="T3" fmla="*/ 215 h 431"/>
                  <a:gd name="T4" fmla="*/ 218 w 474"/>
                  <a:gd name="T5" fmla="*/ 431 h 431"/>
                  <a:gd name="T6" fmla="*/ 218 w 474"/>
                  <a:gd name="T7" fmla="*/ 303 h 431"/>
                  <a:gd name="T8" fmla="*/ 0 w 474"/>
                  <a:gd name="T9" fmla="*/ 303 h 431"/>
                  <a:gd name="T10" fmla="*/ 0 w 474"/>
                  <a:gd name="T11" fmla="*/ 130 h 431"/>
                  <a:gd name="T12" fmla="*/ 218 w 474"/>
                  <a:gd name="T13" fmla="*/ 130 h 431"/>
                  <a:gd name="T14" fmla="*/ 218 w 474"/>
                  <a:gd name="T15" fmla="*/ 0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431">
                    <a:moveTo>
                      <a:pt x="218" y="0"/>
                    </a:moveTo>
                    <a:lnTo>
                      <a:pt x="474" y="215"/>
                    </a:lnTo>
                    <a:lnTo>
                      <a:pt x="218" y="431"/>
                    </a:lnTo>
                    <a:lnTo>
                      <a:pt x="218" y="303"/>
                    </a:lnTo>
                    <a:lnTo>
                      <a:pt x="0" y="303"/>
                    </a:lnTo>
                    <a:lnTo>
                      <a:pt x="0" y="130"/>
                    </a:lnTo>
                    <a:lnTo>
                      <a:pt x="218" y="130"/>
                    </a:lnTo>
                    <a:lnTo>
                      <a:pt x="218"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1" name="Freeform 45"/>
              <p:cNvSpPr>
                <a:spLocks/>
              </p:cNvSpPr>
              <p:nvPr userDrawn="1"/>
            </p:nvSpPr>
            <p:spPr bwMode="auto">
              <a:xfrm>
                <a:off x="3817097" y="230604"/>
                <a:ext cx="818640" cy="820397"/>
              </a:xfrm>
              <a:custGeom>
                <a:avLst/>
                <a:gdLst>
                  <a:gd name="T0" fmla="*/ 99 w 197"/>
                  <a:gd name="T1" fmla="*/ 197 h 197"/>
                  <a:gd name="T2" fmla="*/ 22 w 197"/>
                  <a:gd name="T3" fmla="*/ 160 h 197"/>
                  <a:gd name="T4" fmla="*/ 0 w 197"/>
                  <a:gd name="T5" fmla="*/ 174 h 197"/>
                  <a:gd name="T6" fmla="*/ 5 w 197"/>
                  <a:gd name="T7" fmla="*/ 92 h 197"/>
                  <a:gd name="T8" fmla="*/ 81 w 197"/>
                  <a:gd name="T9" fmla="*/ 123 h 197"/>
                  <a:gd name="T10" fmla="*/ 56 w 197"/>
                  <a:gd name="T11" fmla="*/ 138 h 197"/>
                  <a:gd name="T12" fmla="*/ 99 w 197"/>
                  <a:gd name="T13" fmla="*/ 157 h 197"/>
                  <a:gd name="T14" fmla="*/ 157 w 197"/>
                  <a:gd name="T15" fmla="*/ 99 h 197"/>
                  <a:gd name="T16" fmla="*/ 99 w 197"/>
                  <a:gd name="T17" fmla="*/ 40 h 197"/>
                  <a:gd name="T18" fmla="*/ 46 w 197"/>
                  <a:gd name="T19" fmla="*/ 74 h 197"/>
                  <a:gd name="T20" fmla="*/ 10 w 197"/>
                  <a:gd name="T21" fmla="*/ 57 h 197"/>
                  <a:gd name="T22" fmla="*/ 99 w 197"/>
                  <a:gd name="T23" fmla="*/ 0 h 197"/>
                  <a:gd name="T24" fmla="*/ 197 w 197"/>
                  <a:gd name="T25" fmla="*/ 99 h 197"/>
                  <a:gd name="T26" fmla="*/ 99 w 197"/>
                  <a:gd name="T2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97">
                    <a:moveTo>
                      <a:pt x="99" y="197"/>
                    </a:moveTo>
                    <a:cubicBezTo>
                      <a:pt x="68" y="197"/>
                      <a:pt x="40" y="183"/>
                      <a:pt x="22" y="160"/>
                    </a:cubicBezTo>
                    <a:cubicBezTo>
                      <a:pt x="0" y="174"/>
                      <a:pt x="0" y="174"/>
                      <a:pt x="0" y="174"/>
                    </a:cubicBezTo>
                    <a:cubicBezTo>
                      <a:pt x="5" y="92"/>
                      <a:pt x="5" y="92"/>
                      <a:pt x="5" y="92"/>
                    </a:cubicBezTo>
                    <a:cubicBezTo>
                      <a:pt x="81" y="123"/>
                      <a:pt x="81" y="123"/>
                      <a:pt x="81" y="123"/>
                    </a:cubicBezTo>
                    <a:cubicBezTo>
                      <a:pt x="56" y="138"/>
                      <a:pt x="56" y="138"/>
                      <a:pt x="56" y="138"/>
                    </a:cubicBezTo>
                    <a:cubicBezTo>
                      <a:pt x="67" y="150"/>
                      <a:pt x="82" y="157"/>
                      <a:pt x="99" y="157"/>
                    </a:cubicBezTo>
                    <a:cubicBezTo>
                      <a:pt x="131" y="157"/>
                      <a:pt x="157" y="131"/>
                      <a:pt x="157" y="99"/>
                    </a:cubicBezTo>
                    <a:cubicBezTo>
                      <a:pt x="157" y="66"/>
                      <a:pt x="131" y="40"/>
                      <a:pt x="99" y="40"/>
                    </a:cubicBezTo>
                    <a:cubicBezTo>
                      <a:pt x="75" y="40"/>
                      <a:pt x="55" y="54"/>
                      <a:pt x="46" y="74"/>
                    </a:cubicBezTo>
                    <a:cubicBezTo>
                      <a:pt x="10" y="57"/>
                      <a:pt x="10" y="57"/>
                      <a:pt x="10" y="57"/>
                    </a:cubicBezTo>
                    <a:cubicBezTo>
                      <a:pt x="25" y="24"/>
                      <a:pt x="60" y="0"/>
                      <a:pt x="99" y="0"/>
                    </a:cubicBezTo>
                    <a:cubicBezTo>
                      <a:pt x="153" y="0"/>
                      <a:pt x="197" y="44"/>
                      <a:pt x="197" y="99"/>
                    </a:cubicBezTo>
                    <a:cubicBezTo>
                      <a:pt x="197" y="153"/>
                      <a:pt x="153" y="197"/>
                      <a:pt x="99" y="19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2" name="Freeform 46"/>
              <p:cNvSpPr>
                <a:spLocks noEditPoints="1"/>
              </p:cNvSpPr>
              <p:nvPr userDrawn="1"/>
            </p:nvSpPr>
            <p:spPr bwMode="auto">
              <a:xfrm>
                <a:off x="4444649" y="3022214"/>
                <a:ext cx="736600" cy="744538"/>
              </a:xfrm>
              <a:custGeom>
                <a:avLst/>
                <a:gdLst>
                  <a:gd name="T0" fmla="*/ 115 w 196"/>
                  <a:gd name="T1" fmla="*/ 73 h 198"/>
                  <a:gd name="T2" fmla="*/ 134 w 196"/>
                  <a:gd name="T3" fmla="*/ 56 h 198"/>
                  <a:gd name="T4" fmla="*/ 95 w 196"/>
                  <a:gd name="T5" fmla="*/ 40 h 198"/>
                  <a:gd name="T6" fmla="*/ 39 w 196"/>
                  <a:gd name="T7" fmla="*/ 83 h 198"/>
                  <a:gd name="T8" fmla="*/ 0 w 196"/>
                  <a:gd name="T9" fmla="*/ 73 h 198"/>
                  <a:gd name="T10" fmla="*/ 94 w 196"/>
                  <a:gd name="T11" fmla="*/ 0 h 198"/>
                  <a:gd name="T12" fmla="*/ 163 w 196"/>
                  <a:gd name="T13" fmla="*/ 29 h 198"/>
                  <a:gd name="T14" fmla="*/ 182 w 196"/>
                  <a:gd name="T15" fmla="*/ 13 h 198"/>
                  <a:gd name="T16" fmla="*/ 196 w 196"/>
                  <a:gd name="T17" fmla="*/ 95 h 198"/>
                  <a:gd name="T18" fmla="*/ 115 w 196"/>
                  <a:gd name="T19" fmla="*/ 73 h 198"/>
                  <a:gd name="T20" fmla="*/ 61 w 196"/>
                  <a:gd name="T21" fmla="*/ 142 h 198"/>
                  <a:gd name="T22" fmla="*/ 101 w 196"/>
                  <a:gd name="T23" fmla="*/ 158 h 198"/>
                  <a:gd name="T24" fmla="*/ 157 w 196"/>
                  <a:gd name="T25" fmla="*/ 115 h 198"/>
                  <a:gd name="T26" fmla="*/ 196 w 196"/>
                  <a:gd name="T27" fmla="*/ 125 h 198"/>
                  <a:gd name="T28" fmla="*/ 101 w 196"/>
                  <a:gd name="T29" fmla="*/ 198 h 198"/>
                  <a:gd name="T30" fmla="*/ 32 w 196"/>
                  <a:gd name="T31" fmla="*/ 169 h 198"/>
                  <a:gd name="T32" fmla="*/ 14 w 196"/>
                  <a:gd name="T33" fmla="*/ 185 h 198"/>
                  <a:gd name="T34" fmla="*/ 0 w 196"/>
                  <a:gd name="T35" fmla="*/ 103 h 198"/>
                  <a:gd name="T36" fmla="*/ 81 w 196"/>
                  <a:gd name="T37" fmla="*/ 125 h 198"/>
                  <a:gd name="T38" fmla="*/ 61 w 196"/>
                  <a:gd name="T39"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98">
                    <a:moveTo>
                      <a:pt x="115" y="73"/>
                    </a:moveTo>
                    <a:cubicBezTo>
                      <a:pt x="134" y="56"/>
                      <a:pt x="134" y="56"/>
                      <a:pt x="134" y="56"/>
                    </a:cubicBezTo>
                    <a:cubicBezTo>
                      <a:pt x="124" y="48"/>
                      <a:pt x="109" y="40"/>
                      <a:pt x="95" y="40"/>
                    </a:cubicBezTo>
                    <a:cubicBezTo>
                      <a:pt x="68" y="40"/>
                      <a:pt x="45" y="58"/>
                      <a:pt x="39" y="83"/>
                    </a:cubicBezTo>
                    <a:cubicBezTo>
                      <a:pt x="0" y="73"/>
                      <a:pt x="0" y="73"/>
                      <a:pt x="0" y="73"/>
                    </a:cubicBezTo>
                    <a:cubicBezTo>
                      <a:pt x="11" y="31"/>
                      <a:pt x="49" y="0"/>
                      <a:pt x="94" y="0"/>
                    </a:cubicBezTo>
                    <a:cubicBezTo>
                      <a:pt x="120" y="0"/>
                      <a:pt x="146" y="13"/>
                      <a:pt x="163" y="29"/>
                    </a:cubicBezTo>
                    <a:cubicBezTo>
                      <a:pt x="182" y="13"/>
                      <a:pt x="182" y="13"/>
                      <a:pt x="182" y="13"/>
                    </a:cubicBezTo>
                    <a:cubicBezTo>
                      <a:pt x="196" y="95"/>
                      <a:pt x="196" y="95"/>
                      <a:pt x="196" y="95"/>
                    </a:cubicBezTo>
                    <a:lnTo>
                      <a:pt x="115" y="73"/>
                    </a:lnTo>
                    <a:close/>
                    <a:moveTo>
                      <a:pt x="61" y="142"/>
                    </a:moveTo>
                    <a:cubicBezTo>
                      <a:pt x="71" y="150"/>
                      <a:pt x="87" y="158"/>
                      <a:pt x="101" y="158"/>
                    </a:cubicBezTo>
                    <a:cubicBezTo>
                      <a:pt x="128" y="158"/>
                      <a:pt x="151" y="140"/>
                      <a:pt x="157" y="115"/>
                    </a:cubicBezTo>
                    <a:cubicBezTo>
                      <a:pt x="196" y="125"/>
                      <a:pt x="196" y="125"/>
                      <a:pt x="196" y="125"/>
                    </a:cubicBezTo>
                    <a:cubicBezTo>
                      <a:pt x="185" y="167"/>
                      <a:pt x="147" y="198"/>
                      <a:pt x="101" y="198"/>
                    </a:cubicBezTo>
                    <a:cubicBezTo>
                      <a:pt x="76" y="198"/>
                      <a:pt x="50" y="185"/>
                      <a:pt x="32" y="169"/>
                    </a:cubicBezTo>
                    <a:cubicBezTo>
                      <a:pt x="14" y="185"/>
                      <a:pt x="14" y="185"/>
                      <a:pt x="14" y="185"/>
                    </a:cubicBezTo>
                    <a:cubicBezTo>
                      <a:pt x="0" y="103"/>
                      <a:pt x="0" y="103"/>
                      <a:pt x="0" y="103"/>
                    </a:cubicBezTo>
                    <a:cubicBezTo>
                      <a:pt x="81" y="125"/>
                      <a:pt x="81" y="125"/>
                      <a:pt x="81" y="125"/>
                    </a:cubicBezTo>
                    <a:lnTo>
                      <a:pt x="61" y="14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3" name="Freeform 53"/>
              <p:cNvSpPr>
                <a:spLocks noEditPoints="1"/>
              </p:cNvSpPr>
              <p:nvPr userDrawn="1"/>
            </p:nvSpPr>
            <p:spPr bwMode="auto">
              <a:xfrm rot="19348066">
                <a:off x="7332106" y="6335389"/>
                <a:ext cx="747712" cy="744538"/>
              </a:xfrm>
              <a:custGeom>
                <a:avLst/>
                <a:gdLst>
                  <a:gd name="T0" fmla="*/ 199 w 199"/>
                  <a:gd name="T1" fmla="*/ 99 h 198"/>
                  <a:gd name="T2" fmla="*/ 100 w 199"/>
                  <a:gd name="T3" fmla="*/ 0 h 198"/>
                  <a:gd name="T4" fmla="*/ 0 w 199"/>
                  <a:gd name="T5" fmla="*/ 99 h 198"/>
                  <a:gd name="T6" fmla="*/ 100 w 199"/>
                  <a:gd name="T7" fmla="*/ 198 h 198"/>
                  <a:gd name="T8" fmla="*/ 199 w 199"/>
                  <a:gd name="T9" fmla="*/ 99 h 198"/>
                  <a:gd name="T10" fmla="*/ 96 w 199"/>
                  <a:gd name="T11" fmla="*/ 120 h 198"/>
                  <a:gd name="T12" fmla="*/ 36 w 199"/>
                  <a:gd name="T13" fmla="*/ 120 h 198"/>
                  <a:gd name="T14" fmla="*/ 36 w 199"/>
                  <a:gd name="T15" fmla="*/ 76 h 198"/>
                  <a:gd name="T16" fmla="*/ 96 w 199"/>
                  <a:gd name="T17" fmla="*/ 76 h 198"/>
                  <a:gd name="T18" fmla="*/ 96 w 199"/>
                  <a:gd name="T19" fmla="*/ 40 h 198"/>
                  <a:gd name="T20" fmla="*/ 172 w 199"/>
                  <a:gd name="T21" fmla="*/ 98 h 198"/>
                  <a:gd name="T22" fmla="*/ 96 w 199"/>
                  <a:gd name="T23" fmla="*/ 157 h 198"/>
                  <a:gd name="T24" fmla="*/ 96 w 199"/>
                  <a:gd name="T25" fmla="*/ 1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198">
                    <a:moveTo>
                      <a:pt x="199" y="99"/>
                    </a:moveTo>
                    <a:cubicBezTo>
                      <a:pt x="199" y="44"/>
                      <a:pt x="154" y="0"/>
                      <a:pt x="100" y="0"/>
                    </a:cubicBezTo>
                    <a:cubicBezTo>
                      <a:pt x="45" y="0"/>
                      <a:pt x="0" y="44"/>
                      <a:pt x="0" y="99"/>
                    </a:cubicBezTo>
                    <a:cubicBezTo>
                      <a:pt x="0" y="154"/>
                      <a:pt x="45" y="198"/>
                      <a:pt x="100" y="198"/>
                    </a:cubicBezTo>
                    <a:cubicBezTo>
                      <a:pt x="154" y="198"/>
                      <a:pt x="199" y="154"/>
                      <a:pt x="199" y="99"/>
                    </a:cubicBezTo>
                    <a:close/>
                    <a:moveTo>
                      <a:pt x="96" y="120"/>
                    </a:moveTo>
                    <a:cubicBezTo>
                      <a:pt x="36" y="120"/>
                      <a:pt x="36" y="120"/>
                      <a:pt x="36" y="120"/>
                    </a:cubicBezTo>
                    <a:cubicBezTo>
                      <a:pt x="36" y="76"/>
                      <a:pt x="36" y="76"/>
                      <a:pt x="36" y="76"/>
                    </a:cubicBezTo>
                    <a:cubicBezTo>
                      <a:pt x="96" y="76"/>
                      <a:pt x="96" y="76"/>
                      <a:pt x="96" y="76"/>
                    </a:cubicBezTo>
                    <a:cubicBezTo>
                      <a:pt x="96" y="40"/>
                      <a:pt x="96" y="40"/>
                      <a:pt x="96" y="40"/>
                    </a:cubicBezTo>
                    <a:cubicBezTo>
                      <a:pt x="172" y="98"/>
                      <a:pt x="172" y="98"/>
                      <a:pt x="172" y="98"/>
                    </a:cubicBezTo>
                    <a:cubicBezTo>
                      <a:pt x="96" y="157"/>
                      <a:pt x="96" y="157"/>
                      <a:pt x="96" y="157"/>
                    </a:cubicBezTo>
                    <a:lnTo>
                      <a:pt x="96" y="1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4" name="Freeform 54"/>
              <p:cNvSpPr>
                <a:spLocks noEditPoints="1"/>
              </p:cNvSpPr>
              <p:nvPr userDrawn="1"/>
            </p:nvSpPr>
            <p:spPr bwMode="auto">
              <a:xfrm>
                <a:off x="3828604" y="3850229"/>
                <a:ext cx="747712" cy="747713"/>
              </a:xfrm>
              <a:custGeom>
                <a:avLst/>
                <a:gdLst>
                  <a:gd name="T0" fmla="*/ 99 w 199"/>
                  <a:gd name="T1" fmla="*/ 0 h 199"/>
                  <a:gd name="T2" fmla="*/ 199 w 199"/>
                  <a:gd name="T3" fmla="*/ 100 h 199"/>
                  <a:gd name="T4" fmla="*/ 99 w 199"/>
                  <a:gd name="T5" fmla="*/ 199 h 199"/>
                  <a:gd name="T6" fmla="*/ 0 w 199"/>
                  <a:gd name="T7" fmla="*/ 100 h 199"/>
                  <a:gd name="T8" fmla="*/ 99 w 199"/>
                  <a:gd name="T9" fmla="*/ 0 h 199"/>
                  <a:gd name="T10" fmla="*/ 99 w 199"/>
                  <a:gd name="T11" fmla="*/ 166 h 199"/>
                  <a:gd name="T12" fmla="*/ 158 w 199"/>
                  <a:gd name="T13" fmla="*/ 129 h 199"/>
                  <a:gd name="T14" fmla="*/ 134 w 199"/>
                  <a:gd name="T15" fmla="*/ 118 h 199"/>
                  <a:gd name="T16" fmla="*/ 99 w 199"/>
                  <a:gd name="T17" fmla="*/ 140 h 199"/>
                  <a:gd name="T18" fmla="*/ 60 w 199"/>
                  <a:gd name="T19" fmla="*/ 101 h 199"/>
                  <a:gd name="T20" fmla="*/ 99 w 199"/>
                  <a:gd name="T21" fmla="*/ 63 h 199"/>
                  <a:gd name="T22" fmla="*/ 127 w 199"/>
                  <a:gd name="T23" fmla="*/ 75 h 199"/>
                  <a:gd name="T24" fmla="*/ 111 w 199"/>
                  <a:gd name="T25" fmla="*/ 85 h 199"/>
                  <a:gd name="T26" fmla="*/ 161 w 199"/>
                  <a:gd name="T27" fmla="*/ 105 h 199"/>
                  <a:gd name="T28" fmla="*/ 164 w 199"/>
                  <a:gd name="T29" fmla="*/ 51 h 199"/>
                  <a:gd name="T30" fmla="*/ 150 w 199"/>
                  <a:gd name="T31" fmla="*/ 61 h 199"/>
                  <a:gd name="T32" fmla="*/ 99 w 199"/>
                  <a:gd name="T33" fmla="*/ 36 h 199"/>
                  <a:gd name="T34" fmla="*/ 34 w 199"/>
                  <a:gd name="T35" fmla="*/ 101 h 199"/>
                  <a:gd name="T36" fmla="*/ 99 w 199"/>
                  <a:gd name="T37" fmla="*/ 1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199">
                    <a:moveTo>
                      <a:pt x="99" y="0"/>
                    </a:moveTo>
                    <a:cubicBezTo>
                      <a:pt x="154" y="0"/>
                      <a:pt x="199" y="45"/>
                      <a:pt x="199" y="100"/>
                    </a:cubicBezTo>
                    <a:cubicBezTo>
                      <a:pt x="199" y="154"/>
                      <a:pt x="154" y="199"/>
                      <a:pt x="99" y="199"/>
                    </a:cubicBezTo>
                    <a:cubicBezTo>
                      <a:pt x="45" y="199"/>
                      <a:pt x="0" y="154"/>
                      <a:pt x="0" y="100"/>
                    </a:cubicBezTo>
                    <a:cubicBezTo>
                      <a:pt x="0" y="45"/>
                      <a:pt x="45" y="0"/>
                      <a:pt x="99" y="0"/>
                    </a:cubicBezTo>
                    <a:close/>
                    <a:moveTo>
                      <a:pt x="99" y="166"/>
                    </a:moveTo>
                    <a:cubicBezTo>
                      <a:pt x="125" y="166"/>
                      <a:pt x="147" y="151"/>
                      <a:pt x="158" y="129"/>
                    </a:cubicBezTo>
                    <a:cubicBezTo>
                      <a:pt x="134" y="118"/>
                      <a:pt x="134" y="118"/>
                      <a:pt x="134" y="118"/>
                    </a:cubicBezTo>
                    <a:cubicBezTo>
                      <a:pt x="128" y="131"/>
                      <a:pt x="114" y="140"/>
                      <a:pt x="99" y="140"/>
                    </a:cubicBezTo>
                    <a:cubicBezTo>
                      <a:pt x="78" y="140"/>
                      <a:pt x="60" y="123"/>
                      <a:pt x="60" y="101"/>
                    </a:cubicBezTo>
                    <a:cubicBezTo>
                      <a:pt x="60" y="80"/>
                      <a:pt x="78" y="63"/>
                      <a:pt x="99" y="63"/>
                    </a:cubicBezTo>
                    <a:cubicBezTo>
                      <a:pt x="110" y="63"/>
                      <a:pt x="120" y="67"/>
                      <a:pt x="127" y="75"/>
                    </a:cubicBezTo>
                    <a:cubicBezTo>
                      <a:pt x="111" y="85"/>
                      <a:pt x="111" y="85"/>
                      <a:pt x="111" y="85"/>
                    </a:cubicBezTo>
                    <a:cubicBezTo>
                      <a:pt x="161" y="105"/>
                      <a:pt x="161" y="105"/>
                      <a:pt x="161" y="105"/>
                    </a:cubicBezTo>
                    <a:cubicBezTo>
                      <a:pt x="164" y="51"/>
                      <a:pt x="164" y="51"/>
                      <a:pt x="164" y="51"/>
                    </a:cubicBezTo>
                    <a:cubicBezTo>
                      <a:pt x="150" y="61"/>
                      <a:pt x="150" y="61"/>
                      <a:pt x="150" y="61"/>
                    </a:cubicBezTo>
                    <a:cubicBezTo>
                      <a:pt x="138" y="46"/>
                      <a:pt x="119" y="36"/>
                      <a:pt x="99" y="36"/>
                    </a:cubicBezTo>
                    <a:cubicBezTo>
                      <a:pt x="63" y="36"/>
                      <a:pt x="34" y="65"/>
                      <a:pt x="34" y="101"/>
                    </a:cubicBezTo>
                    <a:cubicBezTo>
                      <a:pt x="34" y="137"/>
                      <a:pt x="63" y="166"/>
                      <a:pt x="99"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5" name="Freeform 55"/>
              <p:cNvSpPr>
                <a:spLocks noEditPoints="1"/>
              </p:cNvSpPr>
              <p:nvPr userDrawn="1"/>
            </p:nvSpPr>
            <p:spPr bwMode="auto">
              <a:xfrm>
                <a:off x="8325894" y="1673386"/>
                <a:ext cx="657322" cy="658718"/>
              </a:xfrm>
              <a:custGeom>
                <a:avLst/>
                <a:gdLst>
                  <a:gd name="T0" fmla="*/ 100 w 199"/>
                  <a:gd name="T1" fmla="*/ 0 h 199"/>
                  <a:gd name="T2" fmla="*/ 199 w 199"/>
                  <a:gd name="T3" fmla="*/ 100 h 199"/>
                  <a:gd name="T4" fmla="*/ 100 w 199"/>
                  <a:gd name="T5" fmla="*/ 199 h 199"/>
                  <a:gd name="T6" fmla="*/ 0 w 199"/>
                  <a:gd name="T7" fmla="*/ 100 h 199"/>
                  <a:gd name="T8" fmla="*/ 100 w 199"/>
                  <a:gd name="T9" fmla="*/ 0 h 199"/>
                  <a:gd name="T10" fmla="*/ 156 w 199"/>
                  <a:gd name="T11" fmla="*/ 41 h 199"/>
                  <a:gd name="T12" fmla="*/ 144 w 199"/>
                  <a:gd name="T13" fmla="*/ 52 h 199"/>
                  <a:gd name="T14" fmla="*/ 97 w 199"/>
                  <a:gd name="T15" fmla="*/ 33 h 199"/>
                  <a:gd name="T16" fmla="*/ 33 w 199"/>
                  <a:gd name="T17" fmla="*/ 83 h 199"/>
                  <a:gd name="T18" fmla="*/ 59 w 199"/>
                  <a:gd name="T19" fmla="*/ 89 h 199"/>
                  <a:gd name="T20" fmla="*/ 97 w 199"/>
                  <a:gd name="T21" fmla="*/ 60 h 199"/>
                  <a:gd name="T22" fmla="*/ 124 w 199"/>
                  <a:gd name="T23" fmla="*/ 71 h 199"/>
                  <a:gd name="T24" fmla="*/ 111 w 199"/>
                  <a:gd name="T25" fmla="*/ 82 h 199"/>
                  <a:gd name="T26" fmla="*/ 166 w 199"/>
                  <a:gd name="T27" fmla="*/ 97 h 199"/>
                  <a:gd name="T28" fmla="*/ 156 w 199"/>
                  <a:gd name="T29" fmla="*/ 41 h 199"/>
                  <a:gd name="T30" fmla="*/ 42 w 199"/>
                  <a:gd name="T31" fmla="*/ 159 h 199"/>
                  <a:gd name="T32" fmla="*/ 55 w 199"/>
                  <a:gd name="T33" fmla="*/ 148 h 199"/>
                  <a:gd name="T34" fmla="*/ 102 w 199"/>
                  <a:gd name="T35" fmla="*/ 168 h 199"/>
                  <a:gd name="T36" fmla="*/ 166 w 199"/>
                  <a:gd name="T37" fmla="*/ 118 h 199"/>
                  <a:gd name="T38" fmla="*/ 140 w 199"/>
                  <a:gd name="T39" fmla="*/ 111 h 199"/>
                  <a:gd name="T40" fmla="*/ 101 w 199"/>
                  <a:gd name="T41" fmla="*/ 140 h 199"/>
                  <a:gd name="T42" fmla="*/ 74 w 199"/>
                  <a:gd name="T43" fmla="*/ 129 h 199"/>
                  <a:gd name="T44" fmla="*/ 87 w 199"/>
                  <a:gd name="T45" fmla="*/ 118 h 199"/>
                  <a:gd name="T46" fmla="*/ 32 w 199"/>
                  <a:gd name="T47" fmla="*/ 103 h 199"/>
                  <a:gd name="T48" fmla="*/ 42 w 199"/>
                  <a:gd name="T49" fmla="*/ 1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9">
                    <a:moveTo>
                      <a:pt x="100" y="0"/>
                    </a:moveTo>
                    <a:cubicBezTo>
                      <a:pt x="154" y="0"/>
                      <a:pt x="199" y="45"/>
                      <a:pt x="199" y="100"/>
                    </a:cubicBezTo>
                    <a:cubicBezTo>
                      <a:pt x="199" y="154"/>
                      <a:pt x="154" y="199"/>
                      <a:pt x="100" y="199"/>
                    </a:cubicBezTo>
                    <a:cubicBezTo>
                      <a:pt x="45" y="199"/>
                      <a:pt x="0" y="154"/>
                      <a:pt x="0" y="100"/>
                    </a:cubicBezTo>
                    <a:cubicBezTo>
                      <a:pt x="0" y="45"/>
                      <a:pt x="45" y="0"/>
                      <a:pt x="100" y="0"/>
                    </a:cubicBezTo>
                    <a:close/>
                    <a:moveTo>
                      <a:pt x="156" y="41"/>
                    </a:moveTo>
                    <a:cubicBezTo>
                      <a:pt x="144" y="52"/>
                      <a:pt x="144" y="52"/>
                      <a:pt x="144" y="52"/>
                    </a:cubicBezTo>
                    <a:cubicBezTo>
                      <a:pt x="132" y="41"/>
                      <a:pt x="114" y="33"/>
                      <a:pt x="97" y="33"/>
                    </a:cubicBezTo>
                    <a:cubicBezTo>
                      <a:pt x="66" y="33"/>
                      <a:pt x="40" y="54"/>
                      <a:pt x="33" y="83"/>
                    </a:cubicBezTo>
                    <a:cubicBezTo>
                      <a:pt x="59" y="89"/>
                      <a:pt x="59" y="89"/>
                      <a:pt x="59" y="89"/>
                    </a:cubicBezTo>
                    <a:cubicBezTo>
                      <a:pt x="63" y="72"/>
                      <a:pt x="79" y="60"/>
                      <a:pt x="97" y="60"/>
                    </a:cubicBezTo>
                    <a:cubicBezTo>
                      <a:pt x="106" y="60"/>
                      <a:pt x="117" y="65"/>
                      <a:pt x="124" y="71"/>
                    </a:cubicBezTo>
                    <a:cubicBezTo>
                      <a:pt x="111" y="82"/>
                      <a:pt x="111" y="82"/>
                      <a:pt x="111" y="82"/>
                    </a:cubicBezTo>
                    <a:cubicBezTo>
                      <a:pt x="166" y="97"/>
                      <a:pt x="166" y="97"/>
                      <a:pt x="166" y="97"/>
                    </a:cubicBezTo>
                    <a:lnTo>
                      <a:pt x="156" y="41"/>
                    </a:lnTo>
                    <a:close/>
                    <a:moveTo>
                      <a:pt x="42" y="159"/>
                    </a:moveTo>
                    <a:cubicBezTo>
                      <a:pt x="55" y="148"/>
                      <a:pt x="55" y="148"/>
                      <a:pt x="55" y="148"/>
                    </a:cubicBezTo>
                    <a:cubicBezTo>
                      <a:pt x="66" y="159"/>
                      <a:pt x="84" y="168"/>
                      <a:pt x="102" y="168"/>
                    </a:cubicBezTo>
                    <a:cubicBezTo>
                      <a:pt x="133" y="168"/>
                      <a:pt x="159" y="146"/>
                      <a:pt x="166" y="118"/>
                    </a:cubicBezTo>
                    <a:cubicBezTo>
                      <a:pt x="140" y="111"/>
                      <a:pt x="140" y="111"/>
                      <a:pt x="140" y="111"/>
                    </a:cubicBezTo>
                    <a:cubicBezTo>
                      <a:pt x="135" y="128"/>
                      <a:pt x="120" y="140"/>
                      <a:pt x="101" y="140"/>
                    </a:cubicBezTo>
                    <a:cubicBezTo>
                      <a:pt x="92" y="140"/>
                      <a:pt x="81" y="135"/>
                      <a:pt x="74" y="129"/>
                    </a:cubicBezTo>
                    <a:cubicBezTo>
                      <a:pt x="87" y="118"/>
                      <a:pt x="87" y="118"/>
                      <a:pt x="87" y="118"/>
                    </a:cubicBezTo>
                    <a:cubicBezTo>
                      <a:pt x="32" y="103"/>
                      <a:pt x="32" y="103"/>
                      <a:pt x="32" y="103"/>
                    </a:cubicBezTo>
                    <a:lnTo>
                      <a:pt x="42" y="15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6" name="Freeform 56"/>
              <p:cNvSpPr>
                <a:spLocks/>
              </p:cNvSpPr>
              <p:nvPr userDrawn="1"/>
            </p:nvSpPr>
            <p:spPr bwMode="auto">
              <a:xfrm rot="18910795">
                <a:off x="2690391" y="6034669"/>
                <a:ext cx="754062" cy="741363"/>
              </a:xfrm>
              <a:custGeom>
                <a:avLst/>
                <a:gdLst>
                  <a:gd name="T0" fmla="*/ 234 w 475"/>
                  <a:gd name="T1" fmla="*/ 0 h 467"/>
                  <a:gd name="T2" fmla="*/ 78 w 475"/>
                  <a:gd name="T3" fmla="*/ 157 h 467"/>
                  <a:gd name="T4" fmla="*/ 78 w 475"/>
                  <a:gd name="T5" fmla="*/ 157 h 467"/>
                  <a:gd name="T6" fmla="*/ 0 w 475"/>
                  <a:gd name="T7" fmla="*/ 235 h 467"/>
                  <a:gd name="T8" fmla="*/ 0 w 475"/>
                  <a:gd name="T9" fmla="*/ 235 h 467"/>
                  <a:gd name="T10" fmla="*/ 0 w 475"/>
                  <a:gd name="T11" fmla="*/ 235 h 467"/>
                  <a:gd name="T12" fmla="*/ 78 w 475"/>
                  <a:gd name="T13" fmla="*/ 311 h 467"/>
                  <a:gd name="T14" fmla="*/ 78 w 475"/>
                  <a:gd name="T15" fmla="*/ 311 h 467"/>
                  <a:gd name="T16" fmla="*/ 234 w 475"/>
                  <a:gd name="T17" fmla="*/ 467 h 467"/>
                  <a:gd name="T18" fmla="*/ 312 w 475"/>
                  <a:gd name="T19" fmla="*/ 389 h 467"/>
                  <a:gd name="T20" fmla="*/ 210 w 475"/>
                  <a:gd name="T21" fmla="*/ 290 h 467"/>
                  <a:gd name="T22" fmla="*/ 475 w 475"/>
                  <a:gd name="T23" fmla="*/ 290 h 467"/>
                  <a:gd name="T24" fmla="*/ 475 w 475"/>
                  <a:gd name="T25" fmla="*/ 185 h 467"/>
                  <a:gd name="T26" fmla="*/ 210 w 475"/>
                  <a:gd name="T27" fmla="*/ 185 h 467"/>
                  <a:gd name="T28" fmla="*/ 312 w 475"/>
                  <a:gd name="T29" fmla="*/ 79 h 467"/>
                  <a:gd name="T30" fmla="*/ 234 w 475"/>
                  <a:gd name="T3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467">
                    <a:moveTo>
                      <a:pt x="234" y="0"/>
                    </a:moveTo>
                    <a:lnTo>
                      <a:pt x="78" y="157"/>
                    </a:lnTo>
                    <a:lnTo>
                      <a:pt x="78" y="157"/>
                    </a:lnTo>
                    <a:lnTo>
                      <a:pt x="0" y="235"/>
                    </a:lnTo>
                    <a:lnTo>
                      <a:pt x="0" y="235"/>
                    </a:lnTo>
                    <a:lnTo>
                      <a:pt x="0" y="235"/>
                    </a:lnTo>
                    <a:lnTo>
                      <a:pt x="78" y="311"/>
                    </a:lnTo>
                    <a:lnTo>
                      <a:pt x="78" y="311"/>
                    </a:lnTo>
                    <a:lnTo>
                      <a:pt x="234" y="467"/>
                    </a:lnTo>
                    <a:lnTo>
                      <a:pt x="312" y="389"/>
                    </a:lnTo>
                    <a:lnTo>
                      <a:pt x="210" y="290"/>
                    </a:lnTo>
                    <a:lnTo>
                      <a:pt x="475" y="290"/>
                    </a:lnTo>
                    <a:lnTo>
                      <a:pt x="475" y="185"/>
                    </a:lnTo>
                    <a:lnTo>
                      <a:pt x="210" y="185"/>
                    </a:lnTo>
                    <a:lnTo>
                      <a:pt x="312" y="79"/>
                    </a:lnTo>
                    <a:lnTo>
                      <a:pt x="234"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7" name="Freeform 57"/>
              <p:cNvSpPr>
                <a:spLocks/>
              </p:cNvSpPr>
              <p:nvPr userDrawn="1"/>
            </p:nvSpPr>
            <p:spPr bwMode="auto">
              <a:xfrm rot="19087588">
                <a:off x="6787785" y="5023960"/>
                <a:ext cx="747712" cy="741363"/>
              </a:xfrm>
              <a:custGeom>
                <a:avLst/>
                <a:gdLst>
                  <a:gd name="T0" fmla="*/ 237 w 471"/>
                  <a:gd name="T1" fmla="*/ 0 h 467"/>
                  <a:gd name="T2" fmla="*/ 393 w 471"/>
                  <a:gd name="T3" fmla="*/ 157 h 467"/>
                  <a:gd name="T4" fmla="*/ 393 w 471"/>
                  <a:gd name="T5" fmla="*/ 157 h 467"/>
                  <a:gd name="T6" fmla="*/ 471 w 471"/>
                  <a:gd name="T7" fmla="*/ 235 h 467"/>
                  <a:gd name="T8" fmla="*/ 471 w 471"/>
                  <a:gd name="T9" fmla="*/ 235 h 467"/>
                  <a:gd name="T10" fmla="*/ 471 w 471"/>
                  <a:gd name="T11" fmla="*/ 235 h 467"/>
                  <a:gd name="T12" fmla="*/ 393 w 471"/>
                  <a:gd name="T13" fmla="*/ 311 h 467"/>
                  <a:gd name="T14" fmla="*/ 393 w 471"/>
                  <a:gd name="T15" fmla="*/ 311 h 467"/>
                  <a:gd name="T16" fmla="*/ 237 w 471"/>
                  <a:gd name="T17" fmla="*/ 467 h 467"/>
                  <a:gd name="T18" fmla="*/ 161 w 471"/>
                  <a:gd name="T19" fmla="*/ 389 h 467"/>
                  <a:gd name="T20" fmla="*/ 260 w 471"/>
                  <a:gd name="T21" fmla="*/ 290 h 467"/>
                  <a:gd name="T22" fmla="*/ 0 w 471"/>
                  <a:gd name="T23" fmla="*/ 290 h 467"/>
                  <a:gd name="T24" fmla="*/ 0 w 471"/>
                  <a:gd name="T25" fmla="*/ 185 h 467"/>
                  <a:gd name="T26" fmla="*/ 260 w 471"/>
                  <a:gd name="T27" fmla="*/ 185 h 467"/>
                  <a:gd name="T28" fmla="*/ 161 w 471"/>
                  <a:gd name="T29" fmla="*/ 79 h 467"/>
                  <a:gd name="T30" fmla="*/ 237 w 471"/>
                  <a:gd name="T3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467">
                    <a:moveTo>
                      <a:pt x="237" y="0"/>
                    </a:moveTo>
                    <a:lnTo>
                      <a:pt x="393" y="157"/>
                    </a:lnTo>
                    <a:lnTo>
                      <a:pt x="393" y="157"/>
                    </a:lnTo>
                    <a:lnTo>
                      <a:pt x="471" y="235"/>
                    </a:lnTo>
                    <a:lnTo>
                      <a:pt x="471" y="235"/>
                    </a:lnTo>
                    <a:lnTo>
                      <a:pt x="471" y="235"/>
                    </a:lnTo>
                    <a:lnTo>
                      <a:pt x="393" y="311"/>
                    </a:lnTo>
                    <a:lnTo>
                      <a:pt x="393" y="311"/>
                    </a:lnTo>
                    <a:lnTo>
                      <a:pt x="237" y="467"/>
                    </a:lnTo>
                    <a:lnTo>
                      <a:pt x="161" y="389"/>
                    </a:lnTo>
                    <a:lnTo>
                      <a:pt x="260" y="290"/>
                    </a:lnTo>
                    <a:lnTo>
                      <a:pt x="0" y="290"/>
                    </a:lnTo>
                    <a:lnTo>
                      <a:pt x="0" y="185"/>
                    </a:lnTo>
                    <a:lnTo>
                      <a:pt x="260" y="185"/>
                    </a:lnTo>
                    <a:lnTo>
                      <a:pt x="161" y="79"/>
                    </a:lnTo>
                    <a:lnTo>
                      <a:pt x="237"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8" name="Freeform 60"/>
              <p:cNvSpPr>
                <a:spLocks noEditPoints="1"/>
              </p:cNvSpPr>
              <p:nvPr userDrawn="1"/>
            </p:nvSpPr>
            <p:spPr bwMode="auto">
              <a:xfrm>
                <a:off x="3689873" y="3022504"/>
                <a:ext cx="584398" cy="616937"/>
              </a:xfrm>
              <a:custGeom>
                <a:avLst/>
                <a:gdLst>
                  <a:gd name="T0" fmla="*/ 239 w 449"/>
                  <a:gd name="T1" fmla="*/ 190 h 474"/>
                  <a:gd name="T2" fmla="*/ 286 w 449"/>
                  <a:gd name="T3" fmla="*/ 237 h 474"/>
                  <a:gd name="T4" fmla="*/ 49 w 449"/>
                  <a:gd name="T5" fmla="*/ 474 h 474"/>
                  <a:gd name="T6" fmla="*/ 0 w 449"/>
                  <a:gd name="T7" fmla="*/ 427 h 474"/>
                  <a:gd name="T8" fmla="*/ 191 w 449"/>
                  <a:gd name="T9" fmla="*/ 237 h 474"/>
                  <a:gd name="T10" fmla="*/ 0 w 449"/>
                  <a:gd name="T11" fmla="*/ 47 h 474"/>
                  <a:gd name="T12" fmla="*/ 47 w 449"/>
                  <a:gd name="T13" fmla="*/ 0 h 474"/>
                  <a:gd name="T14" fmla="*/ 239 w 449"/>
                  <a:gd name="T15" fmla="*/ 190 h 474"/>
                  <a:gd name="T16" fmla="*/ 239 w 449"/>
                  <a:gd name="T17" fmla="*/ 190 h 474"/>
                  <a:gd name="T18" fmla="*/ 355 w 449"/>
                  <a:gd name="T19" fmla="*/ 237 h 474"/>
                  <a:gd name="T20" fmla="*/ 165 w 449"/>
                  <a:gd name="T21" fmla="*/ 47 h 474"/>
                  <a:gd name="T22" fmla="*/ 213 w 449"/>
                  <a:gd name="T23" fmla="*/ 0 h 474"/>
                  <a:gd name="T24" fmla="*/ 402 w 449"/>
                  <a:gd name="T25" fmla="*/ 190 h 474"/>
                  <a:gd name="T26" fmla="*/ 402 w 449"/>
                  <a:gd name="T27" fmla="*/ 190 h 474"/>
                  <a:gd name="T28" fmla="*/ 449 w 449"/>
                  <a:gd name="T29" fmla="*/ 237 h 474"/>
                  <a:gd name="T30" fmla="*/ 213 w 449"/>
                  <a:gd name="T31" fmla="*/ 474 h 474"/>
                  <a:gd name="T32" fmla="*/ 165 w 449"/>
                  <a:gd name="T33" fmla="*/ 427 h 474"/>
                  <a:gd name="T34" fmla="*/ 355 w 449"/>
                  <a:gd name="T35" fmla="*/ 23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9" h="474">
                    <a:moveTo>
                      <a:pt x="239" y="190"/>
                    </a:moveTo>
                    <a:lnTo>
                      <a:pt x="286" y="237"/>
                    </a:lnTo>
                    <a:lnTo>
                      <a:pt x="49" y="474"/>
                    </a:lnTo>
                    <a:lnTo>
                      <a:pt x="0" y="427"/>
                    </a:lnTo>
                    <a:lnTo>
                      <a:pt x="191" y="237"/>
                    </a:lnTo>
                    <a:lnTo>
                      <a:pt x="0" y="47"/>
                    </a:lnTo>
                    <a:lnTo>
                      <a:pt x="47" y="0"/>
                    </a:lnTo>
                    <a:lnTo>
                      <a:pt x="239" y="190"/>
                    </a:lnTo>
                    <a:lnTo>
                      <a:pt x="239" y="190"/>
                    </a:lnTo>
                    <a:close/>
                    <a:moveTo>
                      <a:pt x="355" y="237"/>
                    </a:moveTo>
                    <a:lnTo>
                      <a:pt x="165" y="47"/>
                    </a:lnTo>
                    <a:lnTo>
                      <a:pt x="213" y="0"/>
                    </a:lnTo>
                    <a:lnTo>
                      <a:pt x="402" y="190"/>
                    </a:lnTo>
                    <a:lnTo>
                      <a:pt x="402" y="190"/>
                    </a:lnTo>
                    <a:lnTo>
                      <a:pt x="449" y="237"/>
                    </a:lnTo>
                    <a:lnTo>
                      <a:pt x="213" y="474"/>
                    </a:lnTo>
                    <a:lnTo>
                      <a:pt x="165" y="427"/>
                    </a:lnTo>
                    <a:lnTo>
                      <a:pt x="355" y="23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59" name="Freeform 63"/>
              <p:cNvSpPr>
                <a:spLocks noEditPoints="1"/>
              </p:cNvSpPr>
              <p:nvPr userDrawn="1"/>
            </p:nvSpPr>
            <p:spPr bwMode="auto">
              <a:xfrm>
                <a:off x="7486273" y="5423424"/>
                <a:ext cx="742950" cy="744538"/>
              </a:xfrm>
              <a:custGeom>
                <a:avLst/>
                <a:gdLst>
                  <a:gd name="T0" fmla="*/ 99 w 198"/>
                  <a:gd name="T1" fmla="*/ 0 h 198"/>
                  <a:gd name="T2" fmla="*/ 0 w 198"/>
                  <a:gd name="T3" fmla="*/ 99 h 198"/>
                  <a:gd name="T4" fmla="*/ 99 w 198"/>
                  <a:gd name="T5" fmla="*/ 198 h 198"/>
                  <a:gd name="T6" fmla="*/ 198 w 198"/>
                  <a:gd name="T7" fmla="*/ 99 h 198"/>
                  <a:gd name="T8" fmla="*/ 99 w 198"/>
                  <a:gd name="T9" fmla="*/ 0 h 198"/>
                  <a:gd name="T10" fmla="*/ 151 w 198"/>
                  <a:gd name="T11" fmla="*/ 159 h 198"/>
                  <a:gd name="T12" fmla="*/ 146 w 198"/>
                  <a:gd name="T13" fmla="*/ 164 h 198"/>
                  <a:gd name="T14" fmla="*/ 54 w 198"/>
                  <a:gd name="T15" fmla="*/ 164 h 198"/>
                  <a:gd name="T16" fmla="*/ 49 w 198"/>
                  <a:gd name="T17" fmla="*/ 159 h 198"/>
                  <a:gd name="T18" fmla="*/ 49 w 198"/>
                  <a:gd name="T19" fmla="*/ 149 h 198"/>
                  <a:gd name="T20" fmla="*/ 54 w 198"/>
                  <a:gd name="T21" fmla="*/ 144 h 198"/>
                  <a:gd name="T22" fmla="*/ 146 w 198"/>
                  <a:gd name="T23" fmla="*/ 144 h 198"/>
                  <a:gd name="T24" fmla="*/ 151 w 198"/>
                  <a:gd name="T25" fmla="*/ 149 h 198"/>
                  <a:gd name="T26" fmla="*/ 151 w 198"/>
                  <a:gd name="T27" fmla="*/ 159 h 198"/>
                  <a:gd name="T28" fmla="*/ 100 w 198"/>
                  <a:gd name="T29" fmla="*/ 134 h 198"/>
                  <a:gd name="T30" fmla="*/ 48 w 198"/>
                  <a:gd name="T31" fmla="*/ 76 h 198"/>
                  <a:gd name="T32" fmla="*/ 75 w 198"/>
                  <a:gd name="T33" fmla="*/ 76 h 198"/>
                  <a:gd name="T34" fmla="*/ 75 w 198"/>
                  <a:gd name="T35" fmla="*/ 28 h 198"/>
                  <a:gd name="T36" fmla="*/ 123 w 198"/>
                  <a:gd name="T37" fmla="*/ 28 h 198"/>
                  <a:gd name="T38" fmla="*/ 123 w 198"/>
                  <a:gd name="T39" fmla="*/ 76 h 198"/>
                  <a:gd name="T40" fmla="*/ 152 w 198"/>
                  <a:gd name="T41" fmla="*/ 76 h 198"/>
                  <a:gd name="T42" fmla="*/ 100 w 198"/>
                  <a:gd name="T4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198">
                    <a:moveTo>
                      <a:pt x="99" y="0"/>
                    </a:moveTo>
                    <a:cubicBezTo>
                      <a:pt x="44" y="0"/>
                      <a:pt x="0" y="44"/>
                      <a:pt x="0" y="99"/>
                    </a:cubicBezTo>
                    <a:cubicBezTo>
                      <a:pt x="0" y="154"/>
                      <a:pt x="44" y="198"/>
                      <a:pt x="99" y="198"/>
                    </a:cubicBezTo>
                    <a:cubicBezTo>
                      <a:pt x="154" y="198"/>
                      <a:pt x="198" y="154"/>
                      <a:pt x="198" y="99"/>
                    </a:cubicBezTo>
                    <a:cubicBezTo>
                      <a:pt x="198" y="44"/>
                      <a:pt x="154" y="0"/>
                      <a:pt x="99" y="0"/>
                    </a:cubicBezTo>
                    <a:close/>
                    <a:moveTo>
                      <a:pt x="151" y="159"/>
                    </a:moveTo>
                    <a:cubicBezTo>
                      <a:pt x="151" y="162"/>
                      <a:pt x="149" y="164"/>
                      <a:pt x="146" y="164"/>
                    </a:cubicBezTo>
                    <a:cubicBezTo>
                      <a:pt x="54" y="164"/>
                      <a:pt x="54" y="164"/>
                      <a:pt x="54" y="164"/>
                    </a:cubicBezTo>
                    <a:cubicBezTo>
                      <a:pt x="51" y="164"/>
                      <a:pt x="49" y="162"/>
                      <a:pt x="49" y="159"/>
                    </a:cubicBezTo>
                    <a:cubicBezTo>
                      <a:pt x="49" y="149"/>
                      <a:pt x="49" y="149"/>
                      <a:pt x="49" y="149"/>
                    </a:cubicBezTo>
                    <a:cubicBezTo>
                      <a:pt x="49" y="146"/>
                      <a:pt x="51" y="144"/>
                      <a:pt x="54" y="144"/>
                    </a:cubicBezTo>
                    <a:cubicBezTo>
                      <a:pt x="146" y="144"/>
                      <a:pt x="146" y="144"/>
                      <a:pt x="146" y="144"/>
                    </a:cubicBezTo>
                    <a:cubicBezTo>
                      <a:pt x="149" y="144"/>
                      <a:pt x="151" y="146"/>
                      <a:pt x="151" y="149"/>
                    </a:cubicBezTo>
                    <a:lnTo>
                      <a:pt x="151" y="159"/>
                    </a:lnTo>
                    <a:close/>
                    <a:moveTo>
                      <a:pt x="100" y="134"/>
                    </a:moveTo>
                    <a:cubicBezTo>
                      <a:pt x="48" y="76"/>
                      <a:pt x="48" y="76"/>
                      <a:pt x="48" y="76"/>
                    </a:cubicBezTo>
                    <a:cubicBezTo>
                      <a:pt x="75" y="76"/>
                      <a:pt x="75" y="76"/>
                      <a:pt x="75" y="76"/>
                    </a:cubicBezTo>
                    <a:cubicBezTo>
                      <a:pt x="75" y="28"/>
                      <a:pt x="75" y="28"/>
                      <a:pt x="75" y="28"/>
                    </a:cubicBezTo>
                    <a:cubicBezTo>
                      <a:pt x="123" y="28"/>
                      <a:pt x="123" y="28"/>
                      <a:pt x="123" y="28"/>
                    </a:cubicBezTo>
                    <a:cubicBezTo>
                      <a:pt x="123" y="76"/>
                      <a:pt x="123" y="76"/>
                      <a:pt x="123" y="76"/>
                    </a:cubicBezTo>
                    <a:cubicBezTo>
                      <a:pt x="152" y="76"/>
                      <a:pt x="152" y="76"/>
                      <a:pt x="152" y="76"/>
                    </a:cubicBezTo>
                    <a:lnTo>
                      <a:pt x="100" y="13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0" name="Freeform 70"/>
              <p:cNvSpPr>
                <a:spLocks noEditPoints="1"/>
              </p:cNvSpPr>
              <p:nvPr userDrawn="1"/>
            </p:nvSpPr>
            <p:spPr bwMode="auto">
              <a:xfrm rot="2321078">
                <a:off x="7510522" y="4491250"/>
                <a:ext cx="750888" cy="744538"/>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1" name="Freeform 71"/>
              <p:cNvSpPr>
                <a:spLocks noEditPoints="1"/>
              </p:cNvSpPr>
              <p:nvPr userDrawn="1"/>
            </p:nvSpPr>
            <p:spPr bwMode="auto">
              <a:xfrm>
                <a:off x="5410619" y="2244242"/>
                <a:ext cx="668338" cy="741363"/>
              </a:xfrm>
              <a:custGeom>
                <a:avLst/>
                <a:gdLst>
                  <a:gd name="T0" fmla="*/ 157 w 178"/>
                  <a:gd name="T1" fmla="*/ 53 h 197"/>
                  <a:gd name="T2" fmla="*/ 125 w 178"/>
                  <a:gd name="T3" fmla="*/ 21 h 197"/>
                  <a:gd name="T4" fmla="*/ 141 w 178"/>
                  <a:gd name="T5" fmla="*/ 5 h 197"/>
                  <a:gd name="T6" fmla="*/ 160 w 178"/>
                  <a:gd name="T7" fmla="*/ 5 h 197"/>
                  <a:gd name="T8" fmla="*/ 173 w 178"/>
                  <a:gd name="T9" fmla="*/ 18 h 197"/>
                  <a:gd name="T10" fmla="*/ 173 w 178"/>
                  <a:gd name="T11" fmla="*/ 37 h 197"/>
                  <a:gd name="T12" fmla="*/ 157 w 178"/>
                  <a:gd name="T13" fmla="*/ 53 h 197"/>
                  <a:gd name="T14" fmla="*/ 65 w 178"/>
                  <a:gd name="T15" fmla="*/ 144 h 197"/>
                  <a:gd name="T16" fmla="*/ 33 w 178"/>
                  <a:gd name="T17" fmla="*/ 113 h 197"/>
                  <a:gd name="T18" fmla="*/ 119 w 178"/>
                  <a:gd name="T19" fmla="*/ 28 h 197"/>
                  <a:gd name="T20" fmla="*/ 151 w 178"/>
                  <a:gd name="T21" fmla="*/ 59 h 197"/>
                  <a:gd name="T22" fmla="*/ 65 w 178"/>
                  <a:gd name="T23" fmla="*/ 144 h 197"/>
                  <a:gd name="T24" fmla="*/ 8 w 178"/>
                  <a:gd name="T25" fmla="*/ 170 h 197"/>
                  <a:gd name="T26" fmla="*/ 27 w 178"/>
                  <a:gd name="T27" fmla="*/ 119 h 197"/>
                  <a:gd name="T28" fmla="*/ 59 w 178"/>
                  <a:gd name="T29" fmla="*/ 150 h 197"/>
                  <a:gd name="T30" fmla="*/ 8 w 178"/>
                  <a:gd name="T31" fmla="*/ 170 h 197"/>
                  <a:gd name="T32" fmla="*/ 150 w 178"/>
                  <a:gd name="T33" fmla="*/ 181 h 197"/>
                  <a:gd name="T34" fmla="*/ 158 w 178"/>
                  <a:gd name="T35" fmla="*/ 189 h 197"/>
                  <a:gd name="T36" fmla="*/ 150 w 178"/>
                  <a:gd name="T37" fmla="*/ 197 h 197"/>
                  <a:gd name="T38" fmla="*/ 8 w 178"/>
                  <a:gd name="T39" fmla="*/ 197 h 197"/>
                  <a:gd name="T40" fmla="*/ 0 w 178"/>
                  <a:gd name="T41" fmla="*/ 189 h 197"/>
                  <a:gd name="T42" fmla="*/ 8 w 178"/>
                  <a:gd name="T43" fmla="*/ 181 h 197"/>
                  <a:gd name="T44" fmla="*/ 150 w 178"/>
                  <a:gd name="T45" fmla="*/ 18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97">
                    <a:moveTo>
                      <a:pt x="157" y="53"/>
                    </a:moveTo>
                    <a:cubicBezTo>
                      <a:pt x="125" y="21"/>
                      <a:pt x="125" y="21"/>
                      <a:pt x="125" y="21"/>
                    </a:cubicBezTo>
                    <a:cubicBezTo>
                      <a:pt x="141" y="5"/>
                      <a:pt x="141" y="5"/>
                      <a:pt x="141" y="5"/>
                    </a:cubicBezTo>
                    <a:cubicBezTo>
                      <a:pt x="146" y="0"/>
                      <a:pt x="155" y="0"/>
                      <a:pt x="160" y="5"/>
                    </a:cubicBezTo>
                    <a:cubicBezTo>
                      <a:pt x="173" y="18"/>
                      <a:pt x="173" y="18"/>
                      <a:pt x="173" y="18"/>
                    </a:cubicBezTo>
                    <a:cubicBezTo>
                      <a:pt x="178" y="23"/>
                      <a:pt x="178" y="32"/>
                      <a:pt x="173" y="37"/>
                    </a:cubicBezTo>
                    <a:lnTo>
                      <a:pt x="157" y="53"/>
                    </a:lnTo>
                    <a:close/>
                    <a:moveTo>
                      <a:pt x="65" y="144"/>
                    </a:moveTo>
                    <a:cubicBezTo>
                      <a:pt x="33" y="113"/>
                      <a:pt x="33" y="113"/>
                      <a:pt x="33" y="113"/>
                    </a:cubicBezTo>
                    <a:cubicBezTo>
                      <a:pt x="119" y="28"/>
                      <a:pt x="119" y="28"/>
                      <a:pt x="119" y="28"/>
                    </a:cubicBezTo>
                    <a:cubicBezTo>
                      <a:pt x="151" y="59"/>
                      <a:pt x="151" y="59"/>
                      <a:pt x="151" y="59"/>
                    </a:cubicBezTo>
                    <a:lnTo>
                      <a:pt x="65" y="144"/>
                    </a:lnTo>
                    <a:close/>
                    <a:moveTo>
                      <a:pt x="8" y="170"/>
                    </a:moveTo>
                    <a:cubicBezTo>
                      <a:pt x="27" y="119"/>
                      <a:pt x="27" y="119"/>
                      <a:pt x="27" y="119"/>
                    </a:cubicBezTo>
                    <a:cubicBezTo>
                      <a:pt x="59" y="150"/>
                      <a:pt x="59" y="150"/>
                      <a:pt x="59" y="150"/>
                    </a:cubicBezTo>
                    <a:lnTo>
                      <a:pt x="8" y="170"/>
                    </a:lnTo>
                    <a:close/>
                    <a:moveTo>
                      <a:pt x="150" y="181"/>
                    </a:moveTo>
                    <a:cubicBezTo>
                      <a:pt x="154" y="181"/>
                      <a:pt x="158" y="185"/>
                      <a:pt x="158" y="189"/>
                    </a:cubicBezTo>
                    <a:cubicBezTo>
                      <a:pt x="158" y="194"/>
                      <a:pt x="154" y="197"/>
                      <a:pt x="150" y="197"/>
                    </a:cubicBezTo>
                    <a:cubicBezTo>
                      <a:pt x="8" y="197"/>
                      <a:pt x="8" y="197"/>
                      <a:pt x="8" y="197"/>
                    </a:cubicBezTo>
                    <a:cubicBezTo>
                      <a:pt x="4" y="197"/>
                      <a:pt x="0" y="194"/>
                      <a:pt x="0" y="189"/>
                    </a:cubicBezTo>
                    <a:cubicBezTo>
                      <a:pt x="0" y="185"/>
                      <a:pt x="4" y="181"/>
                      <a:pt x="8" y="181"/>
                    </a:cubicBezTo>
                    <a:lnTo>
                      <a:pt x="150" y="18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2" name="Freeform 72"/>
              <p:cNvSpPr>
                <a:spLocks noEditPoints="1"/>
              </p:cNvSpPr>
              <p:nvPr userDrawn="1"/>
            </p:nvSpPr>
            <p:spPr bwMode="auto">
              <a:xfrm rot="3251596">
                <a:off x="8592300" y="3523827"/>
                <a:ext cx="432925" cy="380865"/>
              </a:xfrm>
              <a:custGeom>
                <a:avLst/>
                <a:gdLst>
                  <a:gd name="T0" fmla="*/ 180 w 200"/>
                  <a:gd name="T1" fmla="*/ 176 h 176"/>
                  <a:gd name="T2" fmla="*/ 20 w 200"/>
                  <a:gd name="T3" fmla="*/ 176 h 176"/>
                  <a:gd name="T4" fmla="*/ 0 w 200"/>
                  <a:gd name="T5" fmla="*/ 156 h 176"/>
                  <a:gd name="T6" fmla="*/ 0 w 200"/>
                  <a:gd name="T7" fmla="*/ 20 h 176"/>
                  <a:gd name="T8" fmla="*/ 20 w 200"/>
                  <a:gd name="T9" fmla="*/ 0 h 176"/>
                  <a:gd name="T10" fmla="*/ 180 w 200"/>
                  <a:gd name="T11" fmla="*/ 0 h 176"/>
                  <a:gd name="T12" fmla="*/ 200 w 200"/>
                  <a:gd name="T13" fmla="*/ 20 h 176"/>
                  <a:gd name="T14" fmla="*/ 200 w 200"/>
                  <a:gd name="T15" fmla="*/ 156 h 176"/>
                  <a:gd name="T16" fmla="*/ 180 w 200"/>
                  <a:gd name="T17" fmla="*/ 176 h 176"/>
                  <a:gd name="T18" fmla="*/ 36 w 200"/>
                  <a:gd name="T19" fmla="*/ 160 h 176"/>
                  <a:gd name="T20" fmla="*/ 164 w 200"/>
                  <a:gd name="T21" fmla="*/ 160 h 176"/>
                  <a:gd name="T22" fmla="*/ 182 w 200"/>
                  <a:gd name="T23" fmla="*/ 147 h 176"/>
                  <a:gd name="T24" fmla="*/ 131 w 200"/>
                  <a:gd name="T25" fmla="*/ 103 h 176"/>
                  <a:gd name="T26" fmla="*/ 100 w 200"/>
                  <a:gd name="T27" fmla="*/ 129 h 176"/>
                  <a:gd name="T28" fmla="*/ 69 w 200"/>
                  <a:gd name="T29" fmla="*/ 103 h 176"/>
                  <a:gd name="T30" fmla="*/ 18 w 200"/>
                  <a:gd name="T31" fmla="*/ 148 h 176"/>
                  <a:gd name="T32" fmla="*/ 36 w 200"/>
                  <a:gd name="T33" fmla="*/ 160 h 176"/>
                  <a:gd name="T34" fmla="*/ 145 w 200"/>
                  <a:gd name="T35" fmla="*/ 90 h 176"/>
                  <a:gd name="T36" fmla="*/ 184 w 200"/>
                  <a:gd name="T37" fmla="*/ 125 h 176"/>
                  <a:gd name="T38" fmla="*/ 184 w 200"/>
                  <a:gd name="T39" fmla="*/ 56 h 176"/>
                  <a:gd name="T40" fmla="*/ 145 w 200"/>
                  <a:gd name="T41" fmla="*/ 90 h 176"/>
                  <a:gd name="T42" fmla="*/ 55 w 200"/>
                  <a:gd name="T43" fmla="*/ 90 h 176"/>
                  <a:gd name="T44" fmla="*/ 16 w 200"/>
                  <a:gd name="T45" fmla="*/ 55 h 176"/>
                  <a:gd name="T46" fmla="*/ 16 w 200"/>
                  <a:gd name="T47" fmla="*/ 126 h 176"/>
                  <a:gd name="T48" fmla="*/ 55 w 200"/>
                  <a:gd name="T49" fmla="*/ 90 h 176"/>
                  <a:gd name="T50" fmla="*/ 164 w 200"/>
                  <a:gd name="T51" fmla="*/ 16 h 176"/>
                  <a:gd name="T52" fmla="*/ 36 w 200"/>
                  <a:gd name="T53" fmla="*/ 16 h 176"/>
                  <a:gd name="T54" fmla="*/ 16 w 200"/>
                  <a:gd name="T55" fmla="*/ 31 h 176"/>
                  <a:gd name="T56" fmla="*/ 100 w 200"/>
                  <a:gd name="T57" fmla="*/ 106 h 176"/>
                  <a:gd name="T58" fmla="*/ 183 w 200"/>
                  <a:gd name="T59" fmla="*/ 33 h 176"/>
                  <a:gd name="T60" fmla="*/ 164 w 200"/>
                  <a:gd name="T6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180" y="176"/>
                    </a:moveTo>
                    <a:cubicBezTo>
                      <a:pt x="20" y="176"/>
                      <a:pt x="20" y="176"/>
                      <a:pt x="20" y="176"/>
                    </a:cubicBezTo>
                    <a:cubicBezTo>
                      <a:pt x="8" y="176"/>
                      <a:pt x="0" y="167"/>
                      <a:pt x="0" y="156"/>
                    </a:cubicBezTo>
                    <a:cubicBezTo>
                      <a:pt x="0" y="20"/>
                      <a:pt x="0" y="20"/>
                      <a:pt x="0" y="20"/>
                    </a:cubicBezTo>
                    <a:cubicBezTo>
                      <a:pt x="0" y="9"/>
                      <a:pt x="8" y="0"/>
                      <a:pt x="20" y="0"/>
                    </a:cubicBezTo>
                    <a:cubicBezTo>
                      <a:pt x="180" y="0"/>
                      <a:pt x="180" y="0"/>
                      <a:pt x="180" y="0"/>
                    </a:cubicBezTo>
                    <a:cubicBezTo>
                      <a:pt x="191" y="0"/>
                      <a:pt x="200" y="9"/>
                      <a:pt x="200" y="20"/>
                    </a:cubicBezTo>
                    <a:cubicBezTo>
                      <a:pt x="200" y="156"/>
                      <a:pt x="200" y="156"/>
                      <a:pt x="200" y="156"/>
                    </a:cubicBezTo>
                    <a:cubicBezTo>
                      <a:pt x="200" y="167"/>
                      <a:pt x="191" y="176"/>
                      <a:pt x="180" y="176"/>
                    </a:cubicBezTo>
                    <a:close/>
                    <a:moveTo>
                      <a:pt x="36" y="160"/>
                    </a:moveTo>
                    <a:cubicBezTo>
                      <a:pt x="164" y="160"/>
                      <a:pt x="164" y="160"/>
                      <a:pt x="164" y="160"/>
                    </a:cubicBezTo>
                    <a:cubicBezTo>
                      <a:pt x="172" y="160"/>
                      <a:pt x="179" y="154"/>
                      <a:pt x="182" y="147"/>
                    </a:cubicBezTo>
                    <a:cubicBezTo>
                      <a:pt x="131" y="103"/>
                      <a:pt x="131" y="103"/>
                      <a:pt x="131" y="103"/>
                    </a:cubicBezTo>
                    <a:cubicBezTo>
                      <a:pt x="100" y="129"/>
                      <a:pt x="100" y="129"/>
                      <a:pt x="100" y="129"/>
                    </a:cubicBezTo>
                    <a:cubicBezTo>
                      <a:pt x="69" y="103"/>
                      <a:pt x="69" y="103"/>
                      <a:pt x="69" y="103"/>
                    </a:cubicBezTo>
                    <a:cubicBezTo>
                      <a:pt x="18" y="148"/>
                      <a:pt x="18" y="148"/>
                      <a:pt x="18" y="148"/>
                    </a:cubicBezTo>
                    <a:cubicBezTo>
                      <a:pt x="21" y="155"/>
                      <a:pt x="28" y="160"/>
                      <a:pt x="36" y="160"/>
                    </a:cubicBezTo>
                    <a:close/>
                    <a:moveTo>
                      <a:pt x="145" y="90"/>
                    </a:moveTo>
                    <a:cubicBezTo>
                      <a:pt x="184" y="125"/>
                      <a:pt x="184" y="125"/>
                      <a:pt x="184" y="125"/>
                    </a:cubicBezTo>
                    <a:cubicBezTo>
                      <a:pt x="184" y="56"/>
                      <a:pt x="184" y="56"/>
                      <a:pt x="184" y="56"/>
                    </a:cubicBezTo>
                    <a:lnTo>
                      <a:pt x="145" y="90"/>
                    </a:lnTo>
                    <a:close/>
                    <a:moveTo>
                      <a:pt x="55" y="90"/>
                    </a:moveTo>
                    <a:cubicBezTo>
                      <a:pt x="16" y="55"/>
                      <a:pt x="16" y="55"/>
                      <a:pt x="16" y="55"/>
                    </a:cubicBezTo>
                    <a:cubicBezTo>
                      <a:pt x="16" y="126"/>
                      <a:pt x="16" y="126"/>
                      <a:pt x="16" y="126"/>
                    </a:cubicBezTo>
                    <a:lnTo>
                      <a:pt x="55" y="90"/>
                    </a:lnTo>
                    <a:close/>
                    <a:moveTo>
                      <a:pt x="164" y="16"/>
                    </a:moveTo>
                    <a:cubicBezTo>
                      <a:pt x="36" y="16"/>
                      <a:pt x="36" y="16"/>
                      <a:pt x="36" y="16"/>
                    </a:cubicBezTo>
                    <a:cubicBezTo>
                      <a:pt x="26" y="16"/>
                      <a:pt x="18" y="22"/>
                      <a:pt x="16" y="31"/>
                    </a:cubicBezTo>
                    <a:cubicBezTo>
                      <a:pt x="100" y="106"/>
                      <a:pt x="100" y="106"/>
                      <a:pt x="100" y="106"/>
                    </a:cubicBezTo>
                    <a:cubicBezTo>
                      <a:pt x="183" y="33"/>
                      <a:pt x="183" y="33"/>
                      <a:pt x="183" y="33"/>
                    </a:cubicBezTo>
                    <a:cubicBezTo>
                      <a:pt x="182" y="23"/>
                      <a:pt x="174" y="16"/>
                      <a:pt x="16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3" name="Freeform 73"/>
              <p:cNvSpPr>
                <a:spLocks noEditPoints="1"/>
              </p:cNvSpPr>
              <p:nvPr userDrawn="1"/>
            </p:nvSpPr>
            <p:spPr bwMode="auto">
              <a:xfrm>
                <a:off x="4830757" y="5583361"/>
                <a:ext cx="752475" cy="700088"/>
              </a:xfrm>
              <a:custGeom>
                <a:avLst/>
                <a:gdLst>
                  <a:gd name="T0" fmla="*/ 184 w 200"/>
                  <a:gd name="T1" fmla="*/ 100 h 186"/>
                  <a:gd name="T2" fmla="*/ 184 w 200"/>
                  <a:gd name="T3" fmla="*/ 56 h 186"/>
                  <a:gd name="T4" fmla="*/ 145 w 200"/>
                  <a:gd name="T5" fmla="*/ 90 h 186"/>
                  <a:gd name="T6" fmla="*/ 100 w 200"/>
                  <a:gd name="T7" fmla="*/ 129 h 186"/>
                  <a:gd name="T8" fmla="*/ 69 w 200"/>
                  <a:gd name="T9" fmla="*/ 103 h 186"/>
                  <a:gd name="T10" fmla="*/ 18 w 200"/>
                  <a:gd name="T11" fmla="*/ 148 h 186"/>
                  <a:gd name="T12" fmla="*/ 36 w 200"/>
                  <a:gd name="T13" fmla="*/ 160 h 186"/>
                  <a:gd name="T14" fmla="*/ 109 w 200"/>
                  <a:gd name="T15" fmla="*/ 160 h 186"/>
                  <a:gd name="T16" fmla="*/ 121 w 200"/>
                  <a:gd name="T17" fmla="*/ 176 h 186"/>
                  <a:gd name="T18" fmla="*/ 20 w 200"/>
                  <a:gd name="T19" fmla="*/ 176 h 186"/>
                  <a:gd name="T20" fmla="*/ 0 w 200"/>
                  <a:gd name="T21" fmla="*/ 156 h 186"/>
                  <a:gd name="T22" fmla="*/ 0 w 200"/>
                  <a:gd name="T23" fmla="*/ 20 h 186"/>
                  <a:gd name="T24" fmla="*/ 20 w 200"/>
                  <a:gd name="T25" fmla="*/ 0 h 186"/>
                  <a:gd name="T26" fmla="*/ 180 w 200"/>
                  <a:gd name="T27" fmla="*/ 0 h 186"/>
                  <a:gd name="T28" fmla="*/ 200 w 200"/>
                  <a:gd name="T29" fmla="*/ 20 h 186"/>
                  <a:gd name="T30" fmla="*/ 200 w 200"/>
                  <a:gd name="T31" fmla="*/ 119 h 186"/>
                  <a:gd name="T32" fmla="*/ 184 w 200"/>
                  <a:gd name="T33" fmla="*/ 100 h 186"/>
                  <a:gd name="T34" fmla="*/ 16 w 200"/>
                  <a:gd name="T35" fmla="*/ 126 h 186"/>
                  <a:gd name="T36" fmla="*/ 55 w 200"/>
                  <a:gd name="T37" fmla="*/ 90 h 186"/>
                  <a:gd name="T38" fmla="*/ 16 w 200"/>
                  <a:gd name="T39" fmla="*/ 55 h 186"/>
                  <a:gd name="T40" fmla="*/ 16 w 200"/>
                  <a:gd name="T41" fmla="*/ 126 h 186"/>
                  <a:gd name="T42" fmla="*/ 164 w 200"/>
                  <a:gd name="T43" fmla="*/ 16 h 186"/>
                  <a:gd name="T44" fmla="*/ 36 w 200"/>
                  <a:gd name="T45" fmla="*/ 16 h 186"/>
                  <a:gd name="T46" fmla="*/ 16 w 200"/>
                  <a:gd name="T47" fmla="*/ 31 h 186"/>
                  <a:gd name="T48" fmla="*/ 100 w 200"/>
                  <a:gd name="T49" fmla="*/ 106 h 186"/>
                  <a:gd name="T50" fmla="*/ 184 w 200"/>
                  <a:gd name="T51" fmla="*/ 33 h 186"/>
                  <a:gd name="T52" fmla="*/ 164 w 200"/>
                  <a:gd name="T53" fmla="*/ 16 h 186"/>
                  <a:gd name="T54" fmla="*/ 160 w 200"/>
                  <a:gd name="T55" fmla="*/ 106 h 186"/>
                  <a:gd name="T56" fmla="*/ 200 w 200"/>
                  <a:gd name="T57" fmla="*/ 146 h 186"/>
                  <a:gd name="T58" fmla="*/ 160 w 200"/>
                  <a:gd name="T59" fmla="*/ 186 h 186"/>
                  <a:gd name="T60" fmla="*/ 120 w 200"/>
                  <a:gd name="T61" fmla="*/ 146 h 186"/>
                  <a:gd name="T62" fmla="*/ 160 w 200"/>
                  <a:gd name="T63" fmla="*/ 106 h 186"/>
                  <a:gd name="T64" fmla="*/ 152 w 200"/>
                  <a:gd name="T65" fmla="*/ 176 h 186"/>
                  <a:gd name="T66" fmla="*/ 168 w 200"/>
                  <a:gd name="T67" fmla="*/ 176 h 186"/>
                  <a:gd name="T68" fmla="*/ 168 w 200"/>
                  <a:gd name="T69" fmla="*/ 163 h 186"/>
                  <a:gd name="T70" fmla="*/ 152 w 200"/>
                  <a:gd name="T71" fmla="*/ 163 h 186"/>
                  <a:gd name="T72" fmla="*/ 152 w 200"/>
                  <a:gd name="T73" fmla="*/ 176 h 186"/>
                  <a:gd name="T74" fmla="*/ 152 w 200"/>
                  <a:gd name="T75" fmla="*/ 156 h 186"/>
                  <a:gd name="T76" fmla="*/ 168 w 200"/>
                  <a:gd name="T77" fmla="*/ 156 h 186"/>
                  <a:gd name="T78" fmla="*/ 168 w 200"/>
                  <a:gd name="T79" fmla="*/ 116 h 186"/>
                  <a:gd name="T80" fmla="*/ 152 w 200"/>
                  <a:gd name="T81" fmla="*/ 116 h 186"/>
                  <a:gd name="T82" fmla="*/ 152 w 200"/>
                  <a:gd name="T83"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86">
                    <a:moveTo>
                      <a:pt x="184" y="100"/>
                    </a:moveTo>
                    <a:cubicBezTo>
                      <a:pt x="184" y="56"/>
                      <a:pt x="184" y="56"/>
                      <a:pt x="184" y="56"/>
                    </a:cubicBezTo>
                    <a:cubicBezTo>
                      <a:pt x="145" y="90"/>
                      <a:pt x="145" y="90"/>
                      <a:pt x="145" y="90"/>
                    </a:cubicBezTo>
                    <a:cubicBezTo>
                      <a:pt x="100" y="129"/>
                      <a:pt x="100" y="129"/>
                      <a:pt x="100" y="129"/>
                    </a:cubicBezTo>
                    <a:cubicBezTo>
                      <a:pt x="69" y="103"/>
                      <a:pt x="69" y="103"/>
                      <a:pt x="69" y="103"/>
                    </a:cubicBezTo>
                    <a:cubicBezTo>
                      <a:pt x="18" y="148"/>
                      <a:pt x="18" y="148"/>
                      <a:pt x="18" y="148"/>
                    </a:cubicBezTo>
                    <a:cubicBezTo>
                      <a:pt x="21" y="155"/>
                      <a:pt x="28" y="160"/>
                      <a:pt x="36" y="160"/>
                    </a:cubicBezTo>
                    <a:cubicBezTo>
                      <a:pt x="109" y="160"/>
                      <a:pt x="109" y="160"/>
                      <a:pt x="109" y="160"/>
                    </a:cubicBezTo>
                    <a:cubicBezTo>
                      <a:pt x="112" y="166"/>
                      <a:pt x="116" y="171"/>
                      <a:pt x="121" y="176"/>
                    </a:cubicBezTo>
                    <a:cubicBezTo>
                      <a:pt x="20" y="176"/>
                      <a:pt x="20" y="176"/>
                      <a:pt x="20" y="176"/>
                    </a:cubicBezTo>
                    <a:cubicBezTo>
                      <a:pt x="9" y="176"/>
                      <a:pt x="0" y="167"/>
                      <a:pt x="0" y="156"/>
                    </a:cubicBezTo>
                    <a:cubicBezTo>
                      <a:pt x="0" y="20"/>
                      <a:pt x="0" y="20"/>
                      <a:pt x="0" y="20"/>
                    </a:cubicBezTo>
                    <a:cubicBezTo>
                      <a:pt x="0" y="9"/>
                      <a:pt x="9" y="0"/>
                      <a:pt x="20" y="0"/>
                    </a:cubicBezTo>
                    <a:cubicBezTo>
                      <a:pt x="180" y="0"/>
                      <a:pt x="180" y="0"/>
                      <a:pt x="180" y="0"/>
                    </a:cubicBezTo>
                    <a:cubicBezTo>
                      <a:pt x="191" y="0"/>
                      <a:pt x="200" y="9"/>
                      <a:pt x="200" y="20"/>
                    </a:cubicBezTo>
                    <a:cubicBezTo>
                      <a:pt x="200" y="119"/>
                      <a:pt x="200" y="119"/>
                      <a:pt x="200" y="119"/>
                    </a:cubicBezTo>
                    <a:cubicBezTo>
                      <a:pt x="195" y="104"/>
                      <a:pt x="191" y="106"/>
                      <a:pt x="184" y="100"/>
                    </a:cubicBezTo>
                    <a:close/>
                    <a:moveTo>
                      <a:pt x="16" y="126"/>
                    </a:moveTo>
                    <a:cubicBezTo>
                      <a:pt x="55" y="90"/>
                      <a:pt x="55" y="90"/>
                      <a:pt x="55" y="90"/>
                    </a:cubicBezTo>
                    <a:cubicBezTo>
                      <a:pt x="16" y="55"/>
                      <a:pt x="16" y="55"/>
                      <a:pt x="16" y="55"/>
                    </a:cubicBezTo>
                    <a:lnTo>
                      <a:pt x="16" y="126"/>
                    </a:lnTo>
                    <a:close/>
                    <a:moveTo>
                      <a:pt x="164" y="16"/>
                    </a:moveTo>
                    <a:cubicBezTo>
                      <a:pt x="36" y="16"/>
                      <a:pt x="36" y="16"/>
                      <a:pt x="36" y="16"/>
                    </a:cubicBezTo>
                    <a:cubicBezTo>
                      <a:pt x="26" y="16"/>
                      <a:pt x="19" y="22"/>
                      <a:pt x="16" y="31"/>
                    </a:cubicBezTo>
                    <a:cubicBezTo>
                      <a:pt x="100" y="106"/>
                      <a:pt x="100" y="106"/>
                      <a:pt x="100" y="106"/>
                    </a:cubicBezTo>
                    <a:cubicBezTo>
                      <a:pt x="184" y="33"/>
                      <a:pt x="184" y="33"/>
                      <a:pt x="184" y="33"/>
                    </a:cubicBezTo>
                    <a:cubicBezTo>
                      <a:pt x="182" y="23"/>
                      <a:pt x="174" y="16"/>
                      <a:pt x="164" y="16"/>
                    </a:cubicBezTo>
                    <a:close/>
                    <a:moveTo>
                      <a:pt x="160" y="106"/>
                    </a:moveTo>
                    <a:cubicBezTo>
                      <a:pt x="182" y="106"/>
                      <a:pt x="200" y="124"/>
                      <a:pt x="200" y="146"/>
                    </a:cubicBezTo>
                    <a:cubicBezTo>
                      <a:pt x="200" y="168"/>
                      <a:pt x="182" y="186"/>
                      <a:pt x="160" y="186"/>
                    </a:cubicBezTo>
                    <a:cubicBezTo>
                      <a:pt x="138" y="186"/>
                      <a:pt x="120" y="168"/>
                      <a:pt x="120" y="146"/>
                    </a:cubicBezTo>
                    <a:cubicBezTo>
                      <a:pt x="120" y="124"/>
                      <a:pt x="138" y="106"/>
                      <a:pt x="160" y="106"/>
                    </a:cubicBezTo>
                    <a:close/>
                    <a:moveTo>
                      <a:pt x="152" y="176"/>
                    </a:moveTo>
                    <a:cubicBezTo>
                      <a:pt x="168" y="176"/>
                      <a:pt x="168" y="176"/>
                      <a:pt x="168" y="176"/>
                    </a:cubicBezTo>
                    <a:cubicBezTo>
                      <a:pt x="168" y="163"/>
                      <a:pt x="168" y="163"/>
                      <a:pt x="168" y="163"/>
                    </a:cubicBezTo>
                    <a:cubicBezTo>
                      <a:pt x="152" y="163"/>
                      <a:pt x="152" y="163"/>
                      <a:pt x="152" y="163"/>
                    </a:cubicBezTo>
                    <a:lnTo>
                      <a:pt x="152" y="176"/>
                    </a:lnTo>
                    <a:close/>
                    <a:moveTo>
                      <a:pt x="152" y="156"/>
                    </a:moveTo>
                    <a:cubicBezTo>
                      <a:pt x="168" y="156"/>
                      <a:pt x="168" y="156"/>
                      <a:pt x="168" y="156"/>
                    </a:cubicBezTo>
                    <a:cubicBezTo>
                      <a:pt x="168" y="116"/>
                      <a:pt x="168" y="116"/>
                      <a:pt x="168" y="116"/>
                    </a:cubicBezTo>
                    <a:cubicBezTo>
                      <a:pt x="152" y="116"/>
                      <a:pt x="152" y="116"/>
                      <a:pt x="152" y="116"/>
                    </a:cubicBezTo>
                    <a:lnTo>
                      <a:pt x="152" y="15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4" name="Freeform 74"/>
              <p:cNvSpPr>
                <a:spLocks noEditPoints="1"/>
              </p:cNvSpPr>
              <p:nvPr userDrawn="1"/>
            </p:nvSpPr>
            <p:spPr bwMode="auto">
              <a:xfrm rot="1402556">
                <a:off x="7672475" y="3632687"/>
                <a:ext cx="741363" cy="722313"/>
              </a:xfrm>
              <a:custGeom>
                <a:avLst/>
                <a:gdLst>
                  <a:gd name="T0" fmla="*/ 99 w 197"/>
                  <a:gd name="T1" fmla="*/ 191 h 192"/>
                  <a:gd name="T2" fmla="*/ 99 w 197"/>
                  <a:gd name="T3" fmla="*/ 192 h 192"/>
                  <a:gd name="T4" fmla="*/ 99 w 197"/>
                  <a:gd name="T5" fmla="*/ 191 h 192"/>
                  <a:gd name="T6" fmla="*/ 99 w 197"/>
                  <a:gd name="T7" fmla="*/ 192 h 192"/>
                  <a:gd name="T8" fmla="*/ 99 w 197"/>
                  <a:gd name="T9" fmla="*/ 191 h 192"/>
                  <a:gd name="T10" fmla="*/ 3 w 197"/>
                  <a:gd name="T11" fmla="*/ 64 h 192"/>
                  <a:gd name="T12" fmla="*/ 3 w 197"/>
                  <a:gd name="T13" fmla="*/ 55 h 192"/>
                  <a:gd name="T14" fmla="*/ 51 w 197"/>
                  <a:gd name="T15" fmla="*/ 10 h 192"/>
                  <a:gd name="T16" fmla="*/ 99 w 197"/>
                  <a:gd name="T17" fmla="*/ 49 h 192"/>
                  <a:gd name="T18" fmla="*/ 146 w 197"/>
                  <a:gd name="T19" fmla="*/ 10 h 192"/>
                  <a:gd name="T20" fmla="*/ 194 w 197"/>
                  <a:gd name="T21" fmla="*/ 55 h 192"/>
                  <a:gd name="T22" fmla="*/ 194 w 197"/>
                  <a:gd name="T23" fmla="*/ 64 h 192"/>
                  <a:gd name="T24" fmla="*/ 99 w 197"/>
                  <a:gd name="T25" fmla="*/ 191 h 192"/>
                  <a:gd name="T26" fmla="*/ 27 w 197"/>
                  <a:gd name="T27" fmla="*/ 32 h 192"/>
                  <a:gd name="T28" fmla="*/ 37 w 197"/>
                  <a:gd name="T29" fmla="*/ 108 h 192"/>
                  <a:gd name="T30" fmla="*/ 81 w 197"/>
                  <a:gd name="T31" fmla="*/ 44 h 192"/>
                  <a:gd name="T32" fmla="*/ 27 w 197"/>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2">
                    <a:moveTo>
                      <a:pt x="99" y="191"/>
                    </a:moveTo>
                    <a:cubicBezTo>
                      <a:pt x="99" y="191"/>
                      <a:pt x="99" y="192"/>
                      <a:pt x="99" y="192"/>
                    </a:cubicBezTo>
                    <a:cubicBezTo>
                      <a:pt x="99" y="192"/>
                      <a:pt x="99" y="192"/>
                      <a:pt x="99" y="191"/>
                    </a:cubicBezTo>
                    <a:cubicBezTo>
                      <a:pt x="99" y="192"/>
                      <a:pt x="99" y="192"/>
                      <a:pt x="99" y="192"/>
                    </a:cubicBezTo>
                    <a:cubicBezTo>
                      <a:pt x="99" y="192"/>
                      <a:pt x="99" y="191"/>
                      <a:pt x="99" y="191"/>
                    </a:cubicBezTo>
                    <a:cubicBezTo>
                      <a:pt x="1" y="127"/>
                      <a:pt x="3" y="64"/>
                      <a:pt x="3" y="64"/>
                    </a:cubicBezTo>
                    <a:cubicBezTo>
                      <a:pt x="3" y="64"/>
                      <a:pt x="3" y="62"/>
                      <a:pt x="3" y="55"/>
                    </a:cubicBezTo>
                    <a:cubicBezTo>
                      <a:pt x="3" y="30"/>
                      <a:pt x="25" y="10"/>
                      <a:pt x="51" y="10"/>
                    </a:cubicBezTo>
                    <a:cubicBezTo>
                      <a:pt x="95" y="10"/>
                      <a:pt x="99" y="49"/>
                      <a:pt x="99" y="49"/>
                    </a:cubicBezTo>
                    <a:cubicBezTo>
                      <a:pt x="99" y="49"/>
                      <a:pt x="103" y="10"/>
                      <a:pt x="146" y="10"/>
                    </a:cubicBezTo>
                    <a:cubicBezTo>
                      <a:pt x="172" y="10"/>
                      <a:pt x="194" y="30"/>
                      <a:pt x="194" y="55"/>
                    </a:cubicBezTo>
                    <a:cubicBezTo>
                      <a:pt x="194" y="62"/>
                      <a:pt x="194" y="64"/>
                      <a:pt x="194" y="64"/>
                    </a:cubicBezTo>
                    <a:cubicBezTo>
                      <a:pt x="194" y="64"/>
                      <a:pt x="197" y="127"/>
                      <a:pt x="99" y="191"/>
                    </a:cubicBezTo>
                    <a:close/>
                    <a:moveTo>
                      <a:pt x="27" y="32"/>
                    </a:moveTo>
                    <a:cubicBezTo>
                      <a:pt x="0" y="66"/>
                      <a:pt x="39" y="112"/>
                      <a:pt x="37" y="108"/>
                    </a:cubicBezTo>
                    <a:cubicBezTo>
                      <a:pt x="5" y="0"/>
                      <a:pt x="81" y="44"/>
                      <a:pt x="81" y="44"/>
                    </a:cubicBezTo>
                    <a:cubicBezTo>
                      <a:pt x="81" y="44"/>
                      <a:pt x="59" y="5"/>
                      <a:pt x="27"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5" name="Freeform 75"/>
              <p:cNvSpPr>
                <a:spLocks noEditPoints="1"/>
              </p:cNvSpPr>
              <p:nvPr userDrawn="1"/>
            </p:nvSpPr>
            <p:spPr bwMode="auto">
              <a:xfrm>
                <a:off x="3478824" y="4778628"/>
                <a:ext cx="735013" cy="684213"/>
              </a:xfrm>
              <a:custGeom>
                <a:avLst/>
                <a:gdLst>
                  <a:gd name="T0" fmla="*/ 98 w 196"/>
                  <a:gd name="T1" fmla="*/ 181 h 182"/>
                  <a:gd name="T2" fmla="*/ 98 w 196"/>
                  <a:gd name="T3" fmla="*/ 182 h 182"/>
                  <a:gd name="T4" fmla="*/ 98 w 196"/>
                  <a:gd name="T5" fmla="*/ 181 h 182"/>
                  <a:gd name="T6" fmla="*/ 98 w 196"/>
                  <a:gd name="T7" fmla="*/ 182 h 182"/>
                  <a:gd name="T8" fmla="*/ 98 w 196"/>
                  <a:gd name="T9" fmla="*/ 181 h 182"/>
                  <a:gd name="T10" fmla="*/ 2 w 196"/>
                  <a:gd name="T11" fmla="*/ 54 h 182"/>
                  <a:gd name="T12" fmla="*/ 2 w 196"/>
                  <a:gd name="T13" fmla="*/ 45 h 182"/>
                  <a:gd name="T14" fmla="*/ 50 w 196"/>
                  <a:gd name="T15" fmla="*/ 0 h 182"/>
                  <a:gd name="T16" fmla="*/ 98 w 196"/>
                  <a:gd name="T17" fmla="*/ 39 h 182"/>
                  <a:gd name="T18" fmla="*/ 145 w 196"/>
                  <a:gd name="T19" fmla="*/ 0 h 182"/>
                  <a:gd name="T20" fmla="*/ 193 w 196"/>
                  <a:gd name="T21" fmla="*/ 45 h 182"/>
                  <a:gd name="T22" fmla="*/ 193 w 196"/>
                  <a:gd name="T23" fmla="*/ 54 h 182"/>
                  <a:gd name="T24" fmla="*/ 98 w 196"/>
                  <a:gd name="T25" fmla="*/ 181 h 182"/>
                  <a:gd name="T26" fmla="*/ 169 w 196"/>
                  <a:gd name="T27" fmla="*/ 58 h 182"/>
                  <a:gd name="T28" fmla="*/ 142 w 196"/>
                  <a:gd name="T29" fmla="*/ 22 h 182"/>
                  <a:gd name="T30" fmla="*/ 98 w 196"/>
                  <a:gd name="T31" fmla="*/ 68 h 182"/>
                  <a:gd name="T32" fmla="*/ 54 w 196"/>
                  <a:gd name="T33" fmla="*/ 22 h 182"/>
                  <a:gd name="T34" fmla="*/ 25 w 196"/>
                  <a:gd name="T35" fmla="*/ 58 h 182"/>
                  <a:gd name="T36" fmla="*/ 25 w 196"/>
                  <a:gd name="T37" fmla="*/ 64 h 182"/>
                  <a:gd name="T38" fmla="*/ 97 w 196"/>
                  <a:gd name="T39" fmla="*/ 151 h 182"/>
                  <a:gd name="T40" fmla="*/ 97 w 196"/>
                  <a:gd name="T41" fmla="*/ 151 h 182"/>
                  <a:gd name="T42" fmla="*/ 98 w 196"/>
                  <a:gd name="T43" fmla="*/ 151 h 182"/>
                  <a:gd name="T44" fmla="*/ 98 w 196"/>
                  <a:gd name="T45" fmla="*/ 151 h 182"/>
                  <a:gd name="T46" fmla="*/ 98 w 196"/>
                  <a:gd name="T47" fmla="*/ 151 h 182"/>
                  <a:gd name="T48" fmla="*/ 169 w 196"/>
                  <a:gd name="T49" fmla="*/ 64 h 182"/>
                  <a:gd name="T50" fmla="*/ 169 w 196"/>
                  <a:gd name="T51"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6" h="182">
                    <a:moveTo>
                      <a:pt x="98" y="181"/>
                    </a:moveTo>
                    <a:cubicBezTo>
                      <a:pt x="98" y="181"/>
                      <a:pt x="98" y="182"/>
                      <a:pt x="98" y="182"/>
                    </a:cubicBezTo>
                    <a:cubicBezTo>
                      <a:pt x="98" y="182"/>
                      <a:pt x="98" y="182"/>
                      <a:pt x="98" y="181"/>
                    </a:cubicBezTo>
                    <a:cubicBezTo>
                      <a:pt x="98" y="182"/>
                      <a:pt x="98" y="182"/>
                      <a:pt x="98" y="182"/>
                    </a:cubicBezTo>
                    <a:cubicBezTo>
                      <a:pt x="98" y="182"/>
                      <a:pt x="98" y="181"/>
                      <a:pt x="98" y="181"/>
                    </a:cubicBezTo>
                    <a:cubicBezTo>
                      <a:pt x="0" y="117"/>
                      <a:pt x="2" y="54"/>
                      <a:pt x="2" y="54"/>
                    </a:cubicBezTo>
                    <a:cubicBezTo>
                      <a:pt x="2" y="54"/>
                      <a:pt x="2" y="52"/>
                      <a:pt x="2" y="45"/>
                    </a:cubicBezTo>
                    <a:cubicBezTo>
                      <a:pt x="2" y="20"/>
                      <a:pt x="24" y="0"/>
                      <a:pt x="50" y="0"/>
                    </a:cubicBezTo>
                    <a:cubicBezTo>
                      <a:pt x="94" y="0"/>
                      <a:pt x="98" y="39"/>
                      <a:pt x="98" y="39"/>
                    </a:cubicBezTo>
                    <a:cubicBezTo>
                      <a:pt x="98" y="39"/>
                      <a:pt x="102" y="0"/>
                      <a:pt x="145" y="0"/>
                    </a:cubicBezTo>
                    <a:cubicBezTo>
                      <a:pt x="171" y="0"/>
                      <a:pt x="193" y="20"/>
                      <a:pt x="193" y="45"/>
                    </a:cubicBezTo>
                    <a:cubicBezTo>
                      <a:pt x="193" y="52"/>
                      <a:pt x="193" y="54"/>
                      <a:pt x="193" y="54"/>
                    </a:cubicBezTo>
                    <a:cubicBezTo>
                      <a:pt x="193" y="54"/>
                      <a:pt x="196" y="117"/>
                      <a:pt x="98" y="181"/>
                    </a:cubicBezTo>
                    <a:close/>
                    <a:moveTo>
                      <a:pt x="169" y="58"/>
                    </a:moveTo>
                    <a:cubicBezTo>
                      <a:pt x="169" y="40"/>
                      <a:pt x="161" y="22"/>
                      <a:pt x="142" y="22"/>
                    </a:cubicBezTo>
                    <a:cubicBezTo>
                      <a:pt x="111" y="22"/>
                      <a:pt x="98" y="68"/>
                      <a:pt x="98" y="68"/>
                    </a:cubicBezTo>
                    <a:cubicBezTo>
                      <a:pt x="98" y="68"/>
                      <a:pt x="85" y="22"/>
                      <a:pt x="54" y="22"/>
                    </a:cubicBezTo>
                    <a:cubicBezTo>
                      <a:pt x="35" y="22"/>
                      <a:pt x="25" y="40"/>
                      <a:pt x="25" y="58"/>
                    </a:cubicBezTo>
                    <a:cubicBezTo>
                      <a:pt x="25" y="62"/>
                      <a:pt x="25" y="64"/>
                      <a:pt x="25" y="64"/>
                    </a:cubicBezTo>
                    <a:cubicBezTo>
                      <a:pt x="25" y="64"/>
                      <a:pt x="28" y="105"/>
                      <a:pt x="97" y="151"/>
                    </a:cubicBezTo>
                    <a:cubicBezTo>
                      <a:pt x="97" y="151"/>
                      <a:pt x="97" y="151"/>
                      <a:pt x="97" y="151"/>
                    </a:cubicBezTo>
                    <a:cubicBezTo>
                      <a:pt x="98" y="151"/>
                      <a:pt x="98" y="151"/>
                      <a:pt x="98" y="151"/>
                    </a:cubicBezTo>
                    <a:cubicBezTo>
                      <a:pt x="98" y="151"/>
                      <a:pt x="98" y="151"/>
                      <a:pt x="98" y="151"/>
                    </a:cubicBezTo>
                    <a:cubicBezTo>
                      <a:pt x="98" y="151"/>
                      <a:pt x="98" y="151"/>
                      <a:pt x="98" y="151"/>
                    </a:cubicBezTo>
                    <a:cubicBezTo>
                      <a:pt x="168" y="105"/>
                      <a:pt x="169" y="64"/>
                      <a:pt x="169" y="64"/>
                    </a:cubicBezTo>
                    <a:cubicBezTo>
                      <a:pt x="169" y="64"/>
                      <a:pt x="169" y="62"/>
                      <a:pt x="169"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6" name="Freeform 77"/>
              <p:cNvSpPr>
                <a:spLocks noEditPoints="1"/>
              </p:cNvSpPr>
              <p:nvPr userDrawn="1"/>
            </p:nvSpPr>
            <p:spPr bwMode="auto">
              <a:xfrm rot="19861685">
                <a:off x="5993161" y="4807752"/>
                <a:ext cx="750888" cy="738188"/>
              </a:xfrm>
              <a:custGeom>
                <a:avLst/>
                <a:gdLst>
                  <a:gd name="T0" fmla="*/ 160 w 200"/>
                  <a:gd name="T1" fmla="*/ 194 h 196"/>
                  <a:gd name="T2" fmla="*/ 120 w 200"/>
                  <a:gd name="T3" fmla="*/ 154 h 196"/>
                  <a:gd name="T4" fmla="*/ 160 w 200"/>
                  <a:gd name="T5" fmla="*/ 114 h 196"/>
                  <a:gd name="T6" fmla="*/ 200 w 200"/>
                  <a:gd name="T7" fmla="*/ 154 h 196"/>
                  <a:gd name="T8" fmla="*/ 160 w 200"/>
                  <a:gd name="T9" fmla="*/ 194 h 196"/>
                  <a:gd name="T10" fmla="*/ 184 w 200"/>
                  <a:gd name="T11" fmla="*/ 148 h 196"/>
                  <a:gd name="T12" fmla="*/ 168 w 200"/>
                  <a:gd name="T13" fmla="*/ 148 h 196"/>
                  <a:gd name="T14" fmla="*/ 168 w 200"/>
                  <a:gd name="T15" fmla="*/ 132 h 196"/>
                  <a:gd name="T16" fmla="*/ 152 w 200"/>
                  <a:gd name="T17" fmla="*/ 132 h 196"/>
                  <a:gd name="T18" fmla="*/ 152 w 200"/>
                  <a:gd name="T19" fmla="*/ 148 h 196"/>
                  <a:gd name="T20" fmla="*/ 136 w 200"/>
                  <a:gd name="T21" fmla="*/ 148 h 196"/>
                  <a:gd name="T22" fmla="*/ 136 w 200"/>
                  <a:gd name="T23" fmla="*/ 164 h 196"/>
                  <a:gd name="T24" fmla="*/ 152 w 200"/>
                  <a:gd name="T25" fmla="*/ 164 h 196"/>
                  <a:gd name="T26" fmla="*/ 152 w 200"/>
                  <a:gd name="T27" fmla="*/ 180 h 196"/>
                  <a:gd name="T28" fmla="*/ 168 w 200"/>
                  <a:gd name="T29" fmla="*/ 180 h 196"/>
                  <a:gd name="T30" fmla="*/ 168 w 200"/>
                  <a:gd name="T31" fmla="*/ 164 h 196"/>
                  <a:gd name="T32" fmla="*/ 184 w 200"/>
                  <a:gd name="T33" fmla="*/ 164 h 196"/>
                  <a:gd name="T34" fmla="*/ 184 w 200"/>
                  <a:gd name="T35" fmla="*/ 148 h 196"/>
                  <a:gd name="T36" fmla="*/ 80 w 200"/>
                  <a:gd name="T37" fmla="*/ 128 h 196"/>
                  <a:gd name="T38" fmla="*/ 16 w 200"/>
                  <a:gd name="T39" fmla="*/ 64 h 196"/>
                  <a:gd name="T40" fmla="*/ 80 w 200"/>
                  <a:gd name="T41" fmla="*/ 0 h 196"/>
                  <a:gd name="T42" fmla="*/ 144 w 200"/>
                  <a:gd name="T43" fmla="*/ 64 h 196"/>
                  <a:gd name="T44" fmla="*/ 80 w 200"/>
                  <a:gd name="T45" fmla="*/ 128 h 196"/>
                  <a:gd name="T46" fmla="*/ 70 w 200"/>
                  <a:gd name="T47" fmla="*/ 17 h 196"/>
                  <a:gd name="T48" fmla="*/ 31 w 200"/>
                  <a:gd name="T49" fmla="*/ 64 h 196"/>
                  <a:gd name="T50" fmla="*/ 80 w 200"/>
                  <a:gd name="T51" fmla="*/ 113 h 196"/>
                  <a:gd name="T52" fmla="*/ 129 w 200"/>
                  <a:gd name="T53" fmla="*/ 64 h 196"/>
                  <a:gd name="T54" fmla="*/ 70 w 200"/>
                  <a:gd name="T55" fmla="*/ 17 h 196"/>
                  <a:gd name="T56" fmla="*/ 40 w 200"/>
                  <a:gd name="T57" fmla="*/ 132 h 196"/>
                  <a:gd name="T58" fmla="*/ 113 w 200"/>
                  <a:gd name="T59" fmla="*/ 132 h 196"/>
                  <a:gd name="T60" fmla="*/ 108 w 200"/>
                  <a:gd name="T61" fmla="*/ 154 h 196"/>
                  <a:gd name="T62" fmla="*/ 129 w 200"/>
                  <a:gd name="T63" fmla="*/ 196 h 196"/>
                  <a:gd name="T64" fmla="*/ 0 w 200"/>
                  <a:gd name="T65" fmla="*/ 196 h 196"/>
                  <a:gd name="T66" fmla="*/ 20 w 200"/>
                  <a:gd name="T67" fmla="*/ 148 h 196"/>
                  <a:gd name="T68" fmla="*/ 40 w 200"/>
                  <a:gd name="T69"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96">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7" name="Freeform 80"/>
              <p:cNvSpPr>
                <a:spLocks noEditPoints="1"/>
              </p:cNvSpPr>
              <p:nvPr userDrawn="1"/>
            </p:nvSpPr>
            <p:spPr bwMode="auto">
              <a:xfrm>
                <a:off x="3043548" y="12664"/>
                <a:ext cx="514222" cy="482508"/>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8" name="Freeform 83"/>
              <p:cNvSpPr>
                <a:spLocks noEditPoints="1"/>
              </p:cNvSpPr>
              <p:nvPr userDrawn="1"/>
            </p:nvSpPr>
            <p:spPr bwMode="auto">
              <a:xfrm rot="16200000">
                <a:off x="6780776" y="5852443"/>
                <a:ext cx="579438" cy="741363"/>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69" name="Freeform 84"/>
              <p:cNvSpPr>
                <a:spLocks noEditPoints="1"/>
              </p:cNvSpPr>
              <p:nvPr userDrawn="1"/>
            </p:nvSpPr>
            <p:spPr bwMode="auto">
              <a:xfrm rot="9109649">
                <a:off x="4232651" y="6073189"/>
                <a:ext cx="579438" cy="741363"/>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0" name="Freeform 85"/>
              <p:cNvSpPr>
                <a:spLocks/>
              </p:cNvSpPr>
              <p:nvPr userDrawn="1"/>
            </p:nvSpPr>
            <p:spPr bwMode="auto">
              <a:xfrm>
                <a:off x="5333554" y="3178917"/>
                <a:ext cx="723900" cy="688975"/>
              </a:xfrm>
              <a:custGeom>
                <a:avLst/>
                <a:gdLst>
                  <a:gd name="T0" fmla="*/ 227 w 456"/>
                  <a:gd name="T1" fmla="*/ 0 h 434"/>
                  <a:gd name="T2" fmla="*/ 302 w 456"/>
                  <a:gd name="T3" fmla="*/ 135 h 434"/>
                  <a:gd name="T4" fmla="*/ 456 w 456"/>
                  <a:gd name="T5" fmla="*/ 166 h 434"/>
                  <a:gd name="T6" fmla="*/ 350 w 456"/>
                  <a:gd name="T7" fmla="*/ 280 h 434"/>
                  <a:gd name="T8" fmla="*/ 369 w 456"/>
                  <a:gd name="T9" fmla="*/ 434 h 434"/>
                  <a:gd name="T10" fmla="*/ 227 w 456"/>
                  <a:gd name="T11" fmla="*/ 367 h 434"/>
                  <a:gd name="T12" fmla="*/ 87 w 456"/>
                  <a:gd name="T13" fmla="*/ 434 h 434"/>
                  <a:gd name="T14" fmla="*/ 106 w 456"/>
                  <a:gd name="T15" fmla="*/ 280 h 434"/>
                  <a:gd name="T16" fmla="*/ 0 w 456"/>
                  <a:gd name="T17" fmla="*/ 166 h 434"/>
                  <a:gd name="T18" fmla="*/ 153 w 456"/>
                  <a:gd name="T19" fmla="*/ 135 h 434"/>
                  <a:gd name="T20" fmla="*/ 227 w 456"/>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434">
                    <a:moveTo>
                      <a:pt x="227" y="0"/>
                    </a:moveTo>
                    <a:lnTo>
                      <a:pt x="302" y="135"/>
                    </a:lnTo>
                    <a:lnTo>
                      <a:pt x="456" y="166"/>
                    </a:lnTo>
                    <a:lnTo>
                      <a:pt x="350" y="280"/>
                    </a:lnTo>
                    <a:lnTo>
                      <a:pt x="369" y="434"/>
                    </a:lnTo>
                    <a:lnTo>
                      <a:pt x="227" y="367"/>
                    </a:lnTo>
                    <a:lnTo>
                      <a:pt x="87" y="434"/>
                    </a:lnTo>
                    <a:lnTo>
                      <a:pt x="106" y="280"/>
                    </a:lnTo>
                    <a:lnTo>
                      <a:pt x="0" y="166"/>
                    </a:lnTo>
                    <a:lnTo>
                      <a:pt x="153" y="135"/>
                    </a:lnTo>
                    <a:lnTo>
                      <a:pt x="227"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1" name="Freeform 88"/>
              <p:cNvSpPr>
                <a:spLocks noEditPoints="1"/>
              </p:cNvSpPr>
              <p:nvPr userDrawn="1"/>
            </p:nvSpPr>
            <p:spPr bwMode="auto">
              <a:xfrm rot="18080229">
                <a:off x="4802735" y="2100586"/>
                <a:ext cx="720725" cy="688975"/>
              </a:xfrm>
              <a:custGeom>
                <a:avLst/>
                <a:gdLst>
                  <a:gd name="T0" fmla="*/ 348 w 454"/>
                  <a:gd name="T1" fmla="*/ 280 h 434"/>
                  <a:gd name="T2" fmla="*/ 369 w 454"/>
                  <a:gd name="T3" fmla="*/ 434 h 434"/>
                  <a:gd name="T4" fmla="*/ 227 w 454"/>
                  <a:gd name="T5" fmla="*/ 367 h 434"/>
                  <a:gd name="T6" fmla="*/ 85 w 454"/>
                  <a:gd name="T7" fmla="*/ 434 h 434"/>
                  <a:gd name="T8" fmla="*/ 106 w 454"/>
                  <a:gd name="T9" fmla="*/ 280 h 434"/>
                  <a:gd name="T10" fmla="*/ 0 w 454"/>
                  <a:gd name="T11" fmla="*/ 166 h 434"/>
                  <a:gd name="T12" fmla="*/ 151 w 454"/>
                  <a:gd name="T13" fmla="*/ 135 h 434"/>
                  <a:gd name="T14" fmla="*/ 227 w 454"/>
                  <a:gd name="T15" fmla="*/ 0 h 434"/>
                  <a:gd name="T16" fmla="*/ 303 w 454"/>
                  <a:gd name="T17" fmla="*/ 135 h 434"/>
                  <a:gd name="T18" fmla="*/ 454 w 454"/>
                  <a:gd name="T19" fmla="*/ 166 h 434"/>
                  <a:gd name="T20" fmla="*/ 348 w 454"/>
                  <a:gd name="T21" fmla="*/ 280 h 434"/>
                  <a:gd name="T22" fmla="*/ 272 w 454"/>
                  <a:gd name="T23" fmla="*/ 168 h 434"/>
                  <a:gd name="T24" fmla="*/ 227 w 454"/>
                  <a:gd name="T25" fmla="*/ 88 h 434"/>
                  <a:gd name="T26" fmla="*/ 182 w 454"/>
                  <a:gd name="T27" fmla="*/ 168 h 434"/>
                  <a:gd name="T28" fmla="*/ 92 w 454"/>
                  <a:gd name="T29" fmla="*/ 187 h 434"/>
                  <a:gd name="T30" fmla="*/ 154 w 454"/>
                  <a:gd name="T31" fmla="*/ 253 h 434"/>
                  <a:gd name="T32" fmla="*/ 144 w 454"/>
                  <a:gd name="T33" fmla="*/ 346 h 434"/>
                  <a:gd name="T34" fmla="*/ 227 w 454"/>
                  <a:gd name="T35" fmla="*/ 306 h 434"/>
                  <a:gd name="T36" fmla="*/ 310 w 454"/>
                  <a:gd name="T37" fmla="*/ 346 h 434"/>
                  <a:gd name="T38" fmla="*/ 298 w 454"/>
                  <a:gd name="T39" fmla="*/ 253 h 434"/>
                  <a:gd name="T40" fmla="*/ 362 w 454"/>
                  <a:gd name="T41" fmla="*/ 187 h 434"/>
                  <a:gd name="T42" fmla="*/ 272 w 454"/>
                  <a:gd name="T43" fmla="*/ 16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4" h="434">
                    <a:moveTo>
                      <a:pt x="348" y="280"/>
                    </a:moveTo>
                    <a:lnTo>
                      <a:pt x="369" y="434"/>
                    </a:lnTo>
                    <a:lnTo>
                      <a:pt x="227" y="367"/>
                    </a:lnTo>
                    <a:lnTo>
                      <a:pt x="85" y="434"/>
                    </a:lnTo>
                    <a:lnTo>
                      <a:pt x="106" y="280"/>
                    </a:lnTo>
                    <a:lnTo>
                      <a:pt x="0" y="166"/>
                    </a:lnTo>
                    <a:lnTo>
                      <a:pt x="151" y="135"/>
                    </a:lnTo>
                    <a:lnTo>
                      <a:pt x="227" y="0"/>
                    </a:lnTo>
                    <a:lnTo>
                      <a:pt x="303" y="135"/>
                    </a:lnTo>
                    <a:lnTo>
                      <a:pt x="454" y="166"/>
                    </a:lnTo>
                    <a:lnTo>
                      <a:pt x="348" y="280"/>
                    </a:lnTo>
                    <a:close/>
                    <a:moveTo>
                      <a:pt x="272" y="168"/>
                    </a:moveTo>
                    <a:lnTo>
                      <a:pt x="227" y="88"/>
                    </a:lnTo>
                    <a:lnTo>
                      <a:pt x="182" y="168"/>
                    </a:lnTo>
                    <a:lnTo>
                      <a:pt x="92" y="187"/>
                    </a:lnTo>
                    <a:lnTo>
                      <a:pt x="154" y="253"/>
                    </a:lnTo>
                    <a:lnTo>
                      <a:pt x="144" y="346"/>
                    </a:lnTo>
                    <a:lnTo>
                      <a:pt x="227" y="306"/>
                    </a:lnTo>
                    <a:lnTo>
                      <a:pt x="310" y="346"/>
                    </a:lnTo>
                    <a:lnTo>
                      <a:pt x="298" y="253"/>
                    </a:lnTo>
                    <a:lnTo>
                      <a:pt x="362" y="187"/>
                    </a:lnTo>
                    <a:lnTo>
                      <a:pt x="272" y="16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2" name="Freeform 89"/>
              <p:cNvSpPr>
                <a:spLocks noEditPoints="1"/>
              </p:cNvSpPr>
              <p:nvPr userDrawn="1"/>
            </p:nvSpPr>
            <p:spPr bwMode="auto">
              <a:xfrm rot="1334403">
                <a:off x="5112932" y="4888884"/>
                <a:ext cx="725488" cy="555625"/>
              </a:xfrm>
              <a:custGeom>
                <a:avLst/>
                <a:gdLst>
                  <a:gd name="T0" fmla="*/ 167 w 193"/>
                  <a:gd name="T1" fmla="*/ 14 h 148"/>
                  <a:gd name="T2" fmla="*/ 159 w 193"/>
                  <a:gd name="T3" fmla="*/ 0 h 148"/>
                  <a:gd name="T4" fmla="*/ 139 w 193"/>
                  <a:gd name="T5" fmla="*/ 6 h 148"/>
                  <a:gd name="T6" fmla="*/ 125 w 193"/>
                  <a:gd name="T7" fmla="*/ 20 h 148"/>
                  <a:gd name="T8" fmla="*/ 55 w 193"/>
                  <a:gd name="T9" fmla="*/ 14 h 148"/>
                  <a:gd name="T10" fmla="*/ 47 w 193"/>
                  <a:gd name="T11" fmla="*/ 0 h 148"/>
                  <a:gd name="T12" fmla="*/ 26 w 193"/>
                  <a:gd name="T13" fmla="*/ 6 h 148"/>
                  <a:gd name="T14" fmla="*/ 15 w 193"/>
                  <a:gd name="T15" fmla="*/ 20 h 148"/>
                  <a:gd name="T16" fmla="*/ 0 w 193"/>
                  <a:gd name="T17" fmla="*/ 134 h 148"/>
                  <a:gd name="T18" fmla="*/ 178 w 193"/>
                  <a:gd name="T19" fmla="*/ 148 h 148"/>
                  <a:gd name="T20" fmla="*/ 193 w 193"/>
                  <a:gd name="T21" fmla="*/ 34 h 148"/>
                  <a:gd name="T22" fmla="*/ 146 w 193"/>
                  <a:gd name="T23" fmla="*/ 14 h 148"/>
                  <a:gd name="T24" fmla="*/ 153 w 193"/>
                  <a:gd name="T25" fmla="*/ 7 h 148"/>
                  <a:gd name="T26" fmla="*/ 160 w 193"/>
                  <a:gd name="T27" fmla="*/ 28 h 148"/>
                  <a:gd name="T28" fmla="*/ 153 w 193"/>
                  <a:gd name="T29" fmla="*/ 35 h 148"/>
                  <a:gd name="T30" fmla="*/ 146 w 193"/>
                  <a:gd name="T31" fmla="*/ 14 h 148"/>
                  <a:gd name="T32" fmla="*/ 107 w 193"/>
                  <a:gd name="T33" fmla="*/ 92 h 148"/>
                  <a:gd name="T34" fmla="*/ 107 w 193"/>
                  <a:gd name="T35" fmla="*/ 84 h 148"/>
                  <a:gd name="T36" fmla="*/ 146 w 193"/>
                  <a:gd name="T37" fmla="*/ 88 h 148"/>
                  <a:gd name="T38" fmla="*/ 146 w 193"/>
                  <a:gd name="T39" fmla="*/ 104 h 148"/>
                  <a:gd name="T40" fmla="*/ 108 w 193"/>
                  <a:gd name="T41" fmla="*/ 108 h 148"/>
                  <a:gd name="T42" fmla="*/ 108 w 193"/>
                  <a:gd name="T43" fmla="*/ 100 h 148"/>
                  <a:gd name="T44" fmla="*/ 146 w 193"/>
                  <a:gd name="T45" fmla="*/ 104 h 148"/>
                  <a:gd name="T46" fmla="*/ 68 w 193"/>
                  <a:gd name="T47" fmla="*/ 80 h 148"/>
                  <a:gd name="T48" fmla="*/ 40 w 193"/>
                  <a:gd name="T49" fmla="*/ 80 h 148"/>
                  <a:gd name="T50" fmla="*/ 34 w 193"/>
                  <a:gd name="T51" fmla="*/ 14 h 148"/>
                  <a:gd name="T52" fmla="*/ 41 w 193"/>
                  <a:gd name="T53" fmla="*/ 7 h 148"/>
                  <a:gd name="T54" fmla="*/ 47 w 193"/>
                  <a:gd name="T55" fmla="*/ 28 h 148"/>
                  <a:gd name="T56" fmla="*/ 40 w 193"/>
                  <a:gd name="T57" fmla="*/ 35 h 148"/>
                  <a:gd name="T58" fmla="*/ 34 w 193"/>
                  <a:gd name="T59" fmla="*/ 14 h 148"/>
                  <a:gd name="T60" fmla="*/ 31 w 193"/>
                  <a:gd name="T61" fmla="*/ 123 h 148"/>
                  <a:gd name="T62" fmla="*/ 28 w 193"/>
                  <a:gd name="T63" fmla="*/ 113 h 148"/>
                  <a:gd name="T64" fmla="*/ 44 w 193"/>
                  <a:gd name="T65" fmla="*/ 103 h 148"/>
                  <a:gd name="T66" fmla="*/ 56 w 193"/>
                  <a:gd name="T67" fmla="*/ 107 h 148"/>
                  <a:gd name="T68" fmla="*/ 74 w 193"/>
                  <a:gd name="T69" fmla="*/ 103 h 148"/>
                  <a:gd name="T70" fmla="*/ 83 w 193"/>
                  <a:gd name="T71" fmla="*/ 117 h 148"/>
                  <a:gd name="T72" fmla="*/ 143 w 193"/>
                  <a:gd name="T73" fmla="*/ 124 h 148"/>
                  <a:gd name="T74" fmla="*/ 103 w 193"/>
                  <a:gd name="T75" fmla="*/ 119 h 148"/>
                  <a:gd name="T76" fmla="*/ 143 w 193"/>
                  <a:gd name="T77" fmla="*/ 116 h 148"/>
                  <a:gd name="T78" fmla="*/ 143 w 193"/>
                  <a:gd name="T79" fmla="*/ 124 h 148"/>
                  <a:gd name="T80" fmla="*/ 111 w 193"/>
                  <a:gd name="T81" fmla="*/ 76 h 148"/>
                  <a:gd name="T82" fmla="*/ 111 w 193"/>
                  <a:gd name="T83" fmla="*/ 63 h 148"/>
                  <a:gd name="T84" fmla="*/ 167 w 193"/>
                  <a:gd name="T85"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48">
                    <a:moveTo>
                      <a:pt x="178" y="20"/>
                    </a:moveTo>
                    <a:cubicBezTo>
                      <a:pt x="178" y="20"/>
                      <a:pt x="167" y="20"/>
                      <a:pt x="167" y="14"/>
                    </a:cubicBezTo>
                    <a:cubicBezTo>
                      <a:pt x="167" y="7"/>
                      <a:pt x="167" y="7"/>
                      <a:pt x="167" y="7"/>
                    </a:cubicBezTo>
                    <a:cubicBezTo>
                      <a:pt x="167" y="7"/>
                      <a:pt x="166" y="0"/>
                      <a:pt x="159" y="0"/>
                    </a:cubicBezTo>
                    <a:cubicBezTo>
                      <a:pt x="146" y="0"/>
                      <a:pt x="146" y="0"/>
                      <a:pt x="146" y="0"/>
                    </a:cubicBezTo>
                    <a:cubicBezTo>
                      <a:pt x="146" y="0"/>
                      <a:pt x="139" y="0"/>
                      <a:pt x="139" y="6"/>
                    </a:cubicBezTo>
                    <a:cubicBezTo>
                      <a:pt x="139" y="13"/>
                      <a:pt x="139" y="13"/>
                      <a:pt x="139" y="13"/>
                    </a:cubicBezTo>
                    <a:cubicBezTo>
                      <a:pt x="139" y="21"/>
                      <a:pt x="125" y="20"/>
                      <a:pt x="125" y="20"/>
                    </a:cubicBezTo>
                    <a:cubicBezTo>
                      <a:pt x="69" y="20"/>
                      <a:pt x="69" y="20"/>
                      <a:pt x="69" y="20"/>
                    </a:cubicBezTo>
                    <a:cubicBezTo>
                      <a:pt x="69" y="20"/>
                      <a:pt x="55" y="20"/>
                      <a:pt x="55" y="14"/>
                    </a:cubicBezTo>
                    <a:cubicBezTo>
                      <a:pt x="55" y="5"/>
                      <a:pt x="55" y="5"/>
                      <a:pt x="55" y="5"/>
                    </a:cubicBezTo>
                    <a:cubicBezTo>
                      <a:pt x="55" y="5"/>
                      <a:pt x="55" y="0"/>
                      <a:pt x="47" y="0"/>
                    </a:cubicBezTo>
                    <a:cubicBezTo>
                      <a:pt x="33" y="0"/>
                      <a:pt x="33" y="0"/>
                      <a:pt x="33" y="0"/>
                    </a:cubicBezTo>
                    <a:cubicBezTo>
                      <a:pt x="33" y="0"/>
                      <a:pt x="26" y="0"/>
                      <a:pt x="26" y="6"/>
                    </a:cubicBezTo>
                    <a:cubicBezTo>
                      <a:pt x="26" y="14"/>
                      <a:pt x="26" y="14"/>
                      <a:pt x="26" y="14"/>
                    </a:cubicBezTo>
                    <a:cubicBezTo>
                      <a:pt x="26" y="14"/>
                      <a:pt x="29" y="20"/>
                      <a:pt x="15" y="20"/>
                    </a:cubicBezTo>
                    <a:cubicBezTo>
                      <a:pt x="15" y="20"/>
                      <a:pt x="0" y="19"/>
                      <a:pt x="0" y="34"/>
                    </a:cubicBezTo>
                    <a:cubicBezTo>
                      <a:pt x="0" y="134"/>
                      <a:pt x="0" y="134"/>
                      <a:pt x="0" y="134"/>
                    </a:cubicBezTo>
                    <a:cubicBezTo>
                      <a:pt x="0" y="134"/>
                      <a:pt x="1" y="148"/>
                      <a:pt x="14" y="148"/>
                    </a:cubicBezTo>
                    <a:cubicBezTo>
                      <a:pt x="178" y="148"/>
                      <a:pt x="178" y="148"/>
                      <a:pt x="178" y="148"/>
                    </a:cubicBezTo>
                    <a:cubicBezTo>
                      <a:pt x="178" y="148"/>
                      <a:pt x="193" y="147"/>
                      <a:pt x="193" y="134"/>
                    </a:cubicBezTo>
                    <a:cubicBezTo>
                      <a:pt x="193" y="34"/>
                      <a:pt x="193" y="34"/>
                      <a:pt x="193" y="34"/>
                    </a:cubicBezTo>
                    <a:cubicBezTo>
                      <a:pt x="193" y="34"/>
                      <a:pt x="192" y="20"/>
                      <a:pt x="178" y="20"/>
                    </a:cubicBezTo>
                    <a:close/>
                    <a:moveTo>
                      <a:pt x="146" y="14"/>
                    </a:moveTo>
                    <a:cubicBezTo>
                      <a:pt x="146" y="10"/>
                      <a:pt x="149" y="7"/>
                      <a:pt x="152" y="7"/>
                    </a:cubicBezTo>
                    <a:cubicBezTo>
                      <a:pt x="153" y="7"/>
                      <a:pt x="153" y="7"/>
                      <a:pt x="153" y="7"/>
                    </a:cubicBezTo>
                    <a:cubicBezTo>
                      <a:pt x="157" y="7"/>
                      <a:pt x="160" y="10"/>
                      <a:pt x="160" y="14"/>
                    </a:cubicBezTo>
                    <a:cubicBezTo>
                      <a:pt x="160" y="28"/>
                      <a:pt x="160" y="28"/>
                      <a:pt x="160" y="28"/>
                    </a:cubicBezTo>
                    <a:cubicBezTo>
                      <a:pt x="160" y="32"/>
                      <a:pt x="157" y="35"/>
                      <a:pt x="153" y="35"/>
                    </a:cubicBezTo>
                    <a:cubicBezTo>
                      <a:pt x="153" y="35"/>
                      <a:pt x="153" y="35"/>
                      <a:pt x="153" y="35"/>
                    </a:cubicBezTo>
                    <a:cubicBezTo>
                      <a:pt x="149" y="35"/>
                      <a:pt x="146" y="32"/>
                      <a:pt x="146" y="28"/>
                    </a:cubicBezTo>
                    <a:lnTo>
                      <a:pt x="146" y="14"/>
                    </a:lnTo>
                    <a:close/>
                    <a:moveTo>
                      <a:pt x="142" y="92"/>
                    </a:moveTo>
                    <a:cubicBezTo>
                      <a:pt x="107" y="92"/>
                      <a:pt x="107" y="92"/>
                      <a:pt x="107" y="92"/>
                    </a:cubicBezTo>
                    <a:cubicBezTo>
                      <a:pt x="105" y="92"/>
                      <a:pt x="104" y="90"/>
                      <a:pt x="104" y="88"/>
                    </a:cubicBezTo>
                    <a:cubicBezTo>
                      <a:pt x="104" y="86"/>
                      <a:pt x="105" y="84"/>
                      <a:pt x="107" y="84"/>
                    </a:cubicBezTo>
                    <a:cubicBezTo>
                      <a:pt x="142" y="84"/>
                      <a:pt x="142" y="84"/>
                      <a:pt x="142" y="84"/>
                    </a:cubicBezTo>
                    <a:cubicBezTo>
                      <a:pt x="144" y="84"/>
                      <a:pt x="146" y="86"/>
                      <a:pt x="146" y="88"/>
                    </a:cubicBezTo>
                    <a:cubicBezTo>
                      <a:pt x="146" y="90"/>
                      <a:pt x="144" y="92"/>
                      <a:pt x="142" y="92"/>
                    </a:cubicBezTo>
                    <a:close/>
                    <a:moveTo>
                      <a:pt x="146" y="104"/>
                    </a:moveTo>
                    <a:cubicBezTo>
                      <a:pt x="146" y="106"/>
                      <a:pt x="144" y="108"/>
                      <a:pt x="142" y="108"/>
                    </a:cubicBezTo>
                    <a:cubicBezTo>
                      <a:pt x="108" y="108"/>
                      <a:pt x="108" y="108"/>
                      <a:pt x="108" y="108"/>
                    </a:cubicBezTo>
                    <a:cubicBezTo>
                      <a:pt x="106" y="108"/>
                      <a:pt x="104" y="106"/>
                      <a:pt x="104" y="104"/>
                    </a:cubicBezTo>
                    <a:cubicBezTo>
                      <a:pt x="104" y="102"/>
                      <a:pt x="106" y="100"/>
                      <a:pt x="108" y="100"/>
                    </a:cubicBezTo>
                    <a:cubicBezTo>
                      <a:pt x="142" y="100"/>
                      <a:pt x="142" y="100"/>
                      <a:pt x="142" y="100"/>
                    </a:cubicBezTo>
                    <a:cubicBezTo>
                      <a:pt x="144" y="100"/>
                      <a:pt x="146" y="102"/>
                      <a:pt x="146" y="104"/>
                    </a:cubicBezTo>
                    <a:close/>
                    <a:moveTo>
                      <a:pt x="54" y="63"/>
                    </a:moveTo>
                    <a:cubicBezTo>
                      <a:pt x="62" y="63"/>
                      <a:pt x="68" y="71"/>
                      <a:pt x="68" y="80"/>
                    </a:cubicBezTo>
                    <a:cubicBezTo>
                      <a:pt x="68" y="89"/>
                      <a:pt x="62" y="97"/>
                      <a:pt x="54" y="97"/>
                    </a:cubicBezTo>
                    <a:cubicBezTo>
                      <a:pt x="46" y="97"/>
                      <a:pt x="40" y="89"/>
                      <a:pt x="40" y="80"/>
                    </a:cubicBezTo>
                    <a:cubicBezTo>
                      <a:pt x="40" y="71"/>
                      <a:pt x="46" y="63"/>
                      <a:pt x="54" y="63"/>
                    </a:cubicBezTo>
                    <a:close/>
                    <a:moveTo>
                      <a:pt x="34" y="14"/>
                    </a:moveTo>
                    <a:cubicBezTo>
                      <a:pt x="34" y="10"/>
                      <a:pt x="36" y="7"/>
                      <a:pt x="40" y="7"/>
                    </a:cubicBezTo>
                    <a:cubicBezTo>
                      <a:pt x="41" y="7"/>
                      <a:pt x="41" y="7"/>
                      <a:pt x="41" y="7"/>
                    </a:cubicBezTo>
                    <a:cubicBezTo>
                      <a:pt x="45" y="7"/>
                      <a:pt x="47" y="10"/>
                      <a:pt x="47" y="14"/>
                    </a:cubicBezTo>
                    <a:cubicBezTo>
                      <a:pt x="47" y="28"/>
                      <a:pt x="47" y="28"/>
                      <a:pt x="47" y="28"/>
                    </a:cubicBezTo>
                    <a:cubicBezTo>
                      <a:pt x="47" y="32"/>
                      <a:pt x="44" y="35"/>
                      <a:pt x="40" y="35"/>
                    </a:cubicBezTo>
                    <a:cubicBezTo>
                      <a:pt x="40" y="35"/>
                      <a:pt x="40" y="35"/>
                      <a:pt x="40" y="35"/>
                    </a:cubicBezTo>
                    <a:cubicBezTo>
                      <a:pt x="36" y="35"/>
                      <a:pt x="34" y="32"/>
                      <a:pt x="34" y="28"/>
                    </a:cubicBezTo>
                    <a:lnTo>
                      <a:pt x="34" y="14"/>
                    </a:lnTo>
                    <a:close/>
                    <a:moveTo>
                      <a:pt x="79" y="123"/>
                    </a:moveTo>
                    <a:cubicBezTo>
                      <a:pt x="31" y="123"/>
                      <a:pt x="31" y="123"/>
                      <a:pt x="31" y="123"/>
                    </a:cubicBezTo>
                    <a:cubicBezTo>
                      <a:pt x="31" y="123"/>
                      <a:pt x="26" y="122"/>
                      <a:pt x="26" y="117"/>
                    </a:cubicBezTo>
                    <a:cubicBezTo>
                      <a:pt x="28" y="113"/>
                      <a:pt x="28" y="113"/>
                      <a:pt x="28" y="113"/>
                    </a:cubicBezTo>
                    <a:cubicBezTo>
                      <a:pt x="28" y="113"/>
                      <a:pt x="31" y="107"/>
                      <a:pt x="35" y="103"/>
                    </a:cubicBezTo>
                    <a:cubicBezTo>
                      <a:pt x="39" y="98"/>
                      <a:pt x="44" y="103"/>
                      <a:pt x="44" y="103"/>
                    </a:cubicBezTo>
                    <a:cubicBezTo>
                      <a:pt x="44" y="103"/>
                      <a:pt x="46" y="107"/>
                      <a:pt x="54" y="107"/>
                    </a:cubicBezTo>
                    <a:cubicBezTo>
                      <a:pt x="56" y="107"/>
                      <a:pt x="56" y="107"/>
                      <a:pt x="56" y="107"/>
                    </a:cubicBezTo>
                    <a:cubicBezTo>
                      <a:pt x="63" y="107"/>
                      <a:pt x="65" y="103"/>
                      <a:pt x="65" y="103"/>
                    </a:cubicBezTo>
                    <a:cubicBezTo>
                      <a:pt x="65" y="103"/>
                      <a:pt x="70" y="98"/>
                      <a:pt x="74" y="103"/>
                    </a:cubicBezTo>
                    <a:cubicBezTo>
                      <a:pt x="78" y="107"/>
                      <a:pt x="81" y="113"/>
                      <a:pt x="81" y="113"/>
                    </a:cubicBezTo>
                    <a:cubicBezTo>
                      <a:pt x="83" y="117"/>
                      <a:pt x="83" y="117"/>
                      <a:pt x="83" y="117"/>
                    </a:cubicBezTo>
                    <a:cubicBezTo>
                      <a:pt x="83" y="122"/>
                      <a:pt x="79" y="123"/>
                      <a:pt x="79" y="123"/>
                    </a:cubicBezTo>
                    <a:close/>
                    <a:moveTo>
                      <a:pt x="143" y="124"/>
                    </a:moveTo>
                    <a:cubicBezTo>
                      <a:pt x="107" y="124"/>
                      <a:pt x="107" y="124"/>
                      <a:pt x="107" y="124"/>
                    </a:cubicBezTo>
                    <a:cubicBezTo>
                      <a:pt x="105" y="124"/>
                      <a:pt x="103" y="121"/>
                      <a:pt x="103" y="119"/>
                    </a:cubicBezTo>
                    <a:cubicBezTo>
                      <a:pt x="103" y="118"/>
                      <a:pt x="105" y="116"/>
                      <a:pt x="107" y="116"/>
                    </a:cubicBezTo>
                    <a:cubicBezTo>
                      <a:pt x="143" y="116"/>
                      <a:pt x="143" y="116"/>
                      <a:pt x="143" y="116"/>
                    </a:cubicBezTo>
                    <a:cubicBezTo>
                      <a:pt x="145" y="116"/>
                      <a:pt x="146" y="118"/>
                      <a:pt x="146" y="119"/>
                    </a:cubicBezTo>
                    <a:cubicBezTo>
                      <a:pt x="146" y="121"/>
                      <a:pt x="145" y="124"/>
                      <a:pt x="143" y="124"/>
                    </a:cubicBezTo>
                    <a:close/>
                    <a:moveTo>
                      <a:pt x="160" y="76"/>
                    </a:moveTo>
                    <a:cubicBezTo>
                      <a:pt x="111" y="76"/>
                      <a:pt x="111" y="76"/>
                      <a:pt x="111" y="76"/>
                    </a:cubicBezTo>
                    <a:cubicBezTo>
                      <a:pt x="107" y="76"/>
                      <a:pt x="104" y="73"/>
                      <a:pt x="104" y="69"/>
                    </a:cubicBezTo>
                    <a:cubicBezTo>
                      <a:pt x="104" y="65"/>
                      <a:pt x="107" y="63"/>
                      <a:pt x="111" y="63"/>
                    </a:cubicBezTo>
                    <a:cubicBezTo>
                      <a:pt x="160" y="63"/>
                      <a:pt x="160" y="63"/>
                      <a:pt x="160" y="63"/>
                    </a:cubicBezTo>
                    <a:cubicBezTo>
                      <a:pt x="164" y="63"/>
                      <a:pt x="167" y="65"/>
                      <a:pt x="167" y="69"/>
                    </a:cubicBezTo>
                    <a:cubicBezTo>
                      <a:pt x="167" y="73"/>
                      <a:pt x="164" y="76"/>
                      <a:pt x="16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3" name="Freeform 90"/>
              <p:cNvSpPr>
                <a:spLocks noEditPoints="1"/>
              </p:cNvSpPr>
              <p:nvPr userDrawn="1"/>
            </p:nvSpPr>
            <p:spPr bwMode="auto">
              <a:xfrm rot="10009264">
                <a:off x="5873535" y="5977430"/>
                <a:ext cx="676275" cy="752475"/>
              </a:xfrm>
              <a:custGeom>
                <a:avLst/>
                <a:gdLst>
                  <a:gd name="T0" fmla="*/ 160 w 180"/>
                  <a:gd name="T1" fmla="*/ 200 h 200"/>
                  <a:gd name="T2" fmla="*/ 52 w 180"/>
                  <a:gd name="T3" fmla="*/ 200 h 200"/>
                  <a:gd name="T4" fmla="*/ 32 w 180"/>
                  <a:gd name="T5" fmla="*/ 180 h 200"/>
                  <a:gd name="T6" fmla="*/ 32 w 180"/>
                  <a:gd name="T7" fmla="*/ 48 h 200"/>
                  <a:gd name="T8" fmla="*/ 52 w 180"/>
                  <a:gd name="T9" fmla="*/ 28 h 200"/>
                  <a:gd name="T10" fmla="*/ 160 w 180"/>
                  <a:gd name="T11" fmla="*/ 28 h 200"/>
                  <a:gd name="T12" fmla="*/ 180 w 180"/>
                  <a:gd name="T13" fmla="*/ 48 h 200"/>
                  <a:gd name="T14" fmla="*/ 180 w 180"/>
                  <a:gd name="T15" fmla="*/ 180 h 200"/>
                  <a:gd name="T16" fmla="*/ 160 w 180"/>
                  <a:gd name="T17" fmla="*/ 200 h 200"/>
                  <a:gd name="T18" fmla="*/ 168 w 180"/>
                  <a:gd name="T19" fmla="*/ 40 h 200"/>
                  <a:gd name="T20" fmla="*/ 44 w 180"/>
                  <a:gd name="T21" fmla="*/ 40 h 200"/>
                  <a:gd name="T22" fmla="*/ 44 w 180"/>
                  <a:gd name="T23" fmla="*/ 172 h 200"/>
                  <a:gd name="T24" fmla="*/ 168 w 180"/>
                  <a:gd name="T25" fmla="*/ 172 h 200"/>
                  <a:gd name="T26" fmla="*/ 168 w 180"/>
                  <a:gd name="T27" fmla="*/ 40 h 200"/>
                  <a:gd name="T28" fmla="*/ 136 w 180"/>
                  <a:gd name="T29" fmla="*/ 15 h 200"/>
                  <a:gd name="T30" fmla="*/ 148 w 180"/>
                  <a:gd name="T31" fmla="*/ 15 h 200"/>
                  <a:gd name="T32" fmla="*/ 148 w 180"/>
                  <a:gd name="T33" fmla="*/ 24 h 200"/>
                  <a:gd name="T34" fmla="*/ 136 w 180"/>
                  <a:gd name="T35" fmla="*/ 24 h 200"/>
                  <a:gd name="T36" fmla="*/ 136 w 180"/>
                  <a:gd name="T37" fmla="*/ 15 h 200"/>
                  <a:gd name="T38" fmla="*/ 136 w 180"/>
                  <a:gd name="T39" fmla="*/ 12 h 200"/>
                  <a:gd name="T40" fmla="*/ 12 w 180"/>
                  <a:gd name="T41" fmla="*/ 12 h 200"/>
                  <a:gd name="T42" fmla="*/ 12 w 180"/>
                  <a:gd name="T43" fmla="*/ 144 h 200"/>
                  <a:gd name="T44" fmla="*/ 16 w 180"/>
                  <a:gd name="T45" fmla="*/ 144 h 200"/>
                  <a:gd name="T46" fmla="*/ 20 w 180"/>
                  <a:gd name="T47" fmla="*/ 144 h 200"/>
                  <a:gd name="T48" fmla="*/ 28 w 180"/>
                  <a:gd name="T49" fmla="*/ 144 h 200"/>
                  <a:gd name="T50" fmla="*/ 28 w 180"/>
                  <a:gd name="T51" fmla="*/ 172 h 200"/>
                  <a:gd name="T52" fmla="*/ 16 w 180"/>
                  <a:gd name="T53" fmla="*/ 172 h 200"/>
                  <a:gd name="T54" fmla="*/ 16 w 180"/>
                  <a:gd name="T55" fmla="*/ 171 h 200"/>
                  <a:gd name="T56" fmla="*/ 0 w 180"/>
                  <a:gd name="T57" fmla="*/ 152 h 200"/>
                  <a:gd name="T58" fmla="*/ 0 w 180"/>
                  <a:gd name="T59" fmla="*/ 20 h 200"/>
                  <a:gd name="T60" fmla="*/ 20 w 180"/>
                  <a:gd name="T61" fmla="*/ 0 h 200"/>
                  <a:gd name="T62" fmla="*/ 128 w 180"/>
                  <a:gd name="T63" fmla="*/ 0 h 200"/>
                  <a:gd name="T64" fmla="*/ 147 w 180"/>
                  <a:gd name="T65" fmla="*/ 15 h 200"/>
                  <a:gd name="T66" fmla="*/ 136 w 180"/>
                  <a:gd name="T67" fmla="*/ 15 h 200"/>
                  <a:gd name="T68" fmla="*/ 136 w 180"/>
                  <a:gd name="T6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4" name="Freeform 91"/>
              <p:cNvSpPr>
                <a:spLocks noEditPoints="1"/>
              </p:cNvSpPr>
              <p:nvPr userDrawn="1"/>
            </p:nvSpPr>
            <p:spPr bwMode="auto">
              <a:xfrm rot="20847450">
                <a:off x="6557423" y="3191086"/>
                <a:ext cx="1026145" cy="965401"/>
              </a:xfrm>
              <a:custGeom>
                <a:avLst/>
                <a:gdLst>
                  <a:gd name="T0" fmla="*/ 180 w 200"/>
                  <a:gd name="T1" fmla="*/ 152 h 188"/>
                  <a:gd name="T2" fmla="*/ 163 w 200"/>
                  <a:gd name="T3" fmla="*/ 152 h 188"/>
                  <a:gd name="T4" fmla="*/ 138 w 200"/>
                  <a:gd name="T5" fmla="*/ 188 h 188"/>
                  <a:gd name="T6" fmla="*/ 114 w 200"/>
                  <a:gd name="T7" fmla="*/ 152 h 188"/>
                  <a:gd name="T8" fmla="*/ 20 w 200"/>
                  <a:gd name="T9" fmla="*/ 152 h 188"/>
                  <a:gd name="T10" fmla="*/ 0 w 200"/>
                  <a:gd name="T11" fmla="*/ 132 h 188"/>
                  <a:gd name="T12" fmla="*/ 0 w 200"/>
                  <a:gd name="T13" fmla="*/ 20 h 188"/>
                  <a:gd name="T14" fmla="*/ 20 w 200"/>
                  <a:gd name="T15" fmla="*/ 0 h 188"/>
                  <a:gd name="T16" fmla="*/ 180 w 200"/>
                  <a:gd name="T17" fmla="*/ 0 h 188"/>
                  <a:gd name="T18" fmla="*/ 200 w 200"/>
                  <a:gd name="T19" fmla="*/ 20 h 188"/>
                  <a:gd name="T20" fmla="*/ 200 w 200"/>
                  <a:gd name="T21" fmla="*/ 132 h 188"/>
                  <a:gd name="T22" fmla="*/ 180 w 200"/>
                  <a:gd name="T23" fmla="*/ 152 h 188"/>
                  <a:gd name="T24" fmla="*/ 43 w 200"/>
                  <a:gd name="T25" fmla="*/ 60 h 188"/>
                  <a:gd name="T26" fmla="*/ 24 w 200"/>
                  <a:gd name="T27" fmla="*/ 78 h 188"/>
                  <a:gd name="T28" fmla="*/ 43 w 200"/>
                  <a:gd name="T29" fmla="*/ 97 h 188"/>
                  <a:gd name="T30" fmla="*/ 61 w 200"/>
                  <a:gd name="T31" fmla="*/ 78 h 188"/>
                  <a:gd name="T32" fmla="*/ 43 w 200"/>
                  <a:gd name="T33" fmla="*/ 60 h 188"/>
                  <a:gd name="T34" fmla="*/ 99 w 200"/>
                  <a:gd name="T35" fmla="*/ 60 h 188"/>
                  <a:gd name="T36" fmla="*/ 80 w 200"/>
                  <a:gd name="T37" fmla="*/ 78 h 188"/>
                  <a:gd name="T38" fmla="*/ 99 w 200"/>
                  <a:gd name="T39" fmla="*/ 97 h 188"/>
                  <a:gd name="T40" fmla="*/ 117 w 200"/>
                  <a:gd name="T41" fmla="*/ 78 h 188"/>
                  <a:gd name="T42" fmla="*/ 99 w 200"/>
                  <a:gd name="T43" fmla="*/ 60 h 188"/>
                  <a:gd name="T44" fmla="*/ 155 w 200"/>
                  <a:gd name="T45" fmla="*/ 60 h 188"/>
                  <a:gd name="T46" fmla="*/ 136 w 200"/>
                  <a:gd name="T47" fmla="*/ 78 h 188"/>
                  <a:gd name="T48" fmla="*/ 155 w 200"/>
                  <a:gd name="T49" fmla="*/ 97 h 188"/>
                  <a:gd name="T50" fmla="*/ 173 w 200"/>
                  <a:gd name="T51" fmla="*/ 78 h 188"/>
                  <a:gd name="T52" fmla="*/ 155 w 200"/>
                  <a:gd name="T53" fmla="*/ 6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88">
                    <a:moveTo>
                      <a:pt x="180" y="152"/>
                    </a:moveTo>
                    <a:cubicBezTo>
                      <a:pt x="163" y="152"/>
                      <a:pt x="163" y="152"/>
                      <a:pt x="163" y="152"/>
                    </a:cubicBezTo>
                    <a:cubicBezTo>
                      <a:pt x="138" y="188"/>
                      <a:pt x="138" y="188"/>
                      <a:pt x="138" y="188"/>
                    </a:cubicBezTo>
                    <a:cubicBezTo>
                      <a:pt x="114" y="152"/>
                      <a:pt x="114" y="152"/>
                      <a:pt x="114" y="152"/>
                    </a:cubicBezTo>
                    <a:cubicBezTo>
                      <a:pt x="20" y="152"/>
                      <a:pt x="20" y="152"/>
                      <a:pt x="20" y="152"/>
                    </a:cubicBezTo>
                    <a:cubicBezTo>
                      <a:pt x="8" y="152"/>
                      <a:pt x="0" y="143"/>
                      <a:pt x="0" y="132"/>
                    </a:cubicBezTo>
                    <a:cubicBezTo>
                      <a:pt x="0" y="20"/>
                      <a:pt x="0" y="20"/>
                      <a:pt x="0" y="20"/>
                    </a:cubicBezTo>
                    <a:cubicBezTo>
                      <a:pt x="0" y="9"/>
                      <a:pt x="8" y="0"/>
                      <a:pt x="20" y="0"/>
                    </a:cubicBezTo>
                    <a:cubicBezTo>
                      <a:pt x="180" y="0"/>
                      <a:pt x="180" y="0"/>
                      <a:pt x="180" y="0"/>
                    </a:cubicBezTo>
                    <a:cubicBezTo>
                      <a:pt x="191" y="0"/>
                      <a:pt x="200" y="9"/>
                      <a:pt x="200" y="20"/>
                    </a:cubicBezTo>
                    <a:cubicBezTo>
                      <a:pt x="200" y="132"/>
                      <a:pt x="200" y="132"/>
                      <a:pt x="200" y="132"/>
                    </a:cubicBezTo>
                    <a:cubicBezTo>
                      <a:pt x="200" y="143"/>
                      <a:pt x="191" y="152"/>
                      <a:pt x="180" y="152"/>
                    </a:cubicBezTo>
                    <a:close/>
                    <a:moveTo>
                      <a:pt x="43" y="60"/>
                    </a:moveTo>
                    <a:cubicBezTo>
                      <a:pt x="33" y="60"/>
                      <a:pt x="24" y="68"/>
                      <a:pt x="24" y="78"/>
                    </a:cubicBezTo>
                    <a:cubicBezTo>
                      <a:pt x="24" y="88"/>
                      <a:pt x="33" y="97"/>
                      <a:pt x="43" y="97"/>
                    </a:cubicBezTo>
                    <a:cubicBezTo>
                      <a:pt x="53" y="97"/>
                      <a:pt x="61" y="88"/>
                      <a:pt x="61" y="78"/>
                    </a:cubicBezTo>
                    <a:cubicBezTo>
                      <a:pt x="61" y="68"/>
                      <a:pt x="53" y="60"/>
                      <a:pt x="43" y="60"/>
                    </a:cubicBezTo>
                    <a:close/>
                    <a:moveTo>
                      <a:pt x="99" y="60"/>
                    </a:moveTo>
                    <a:cubicBezTo>
                      <a:pt x="89" y="60"/>
                      <a:pt x="80" y="68"/>
                      <a:pt x="80" y="78"/>
                    </a:cubicBezTo>
                    <a:cubicBezTo>
                      <a:pt x="80" y="88"/>
                      <a:pt x="89" y="97"/>
                      <a:pt x="99" y="97"/>
                    </a:cubicBezTo>
                    <a:cubicBezTo>
                      <a:pt x="109" y="97"/>
                      <a:pt x="117" y="88"/>
                      <a:pt x="117" y="78"/>
                    </a:cubicBezTo>
                    <a:cubicBezTo>
                      <a:pt x="117" y="68"/>
                      <a:pt x="109" y="60"/>
                      <a:pt x="99" y="60"/>
                    </a:cubicBezTo>
                    <a:close/>
                    <a:moveTo>
                      <a:pt x="155" y="60"/>
                    </a:moveTo>
                    <a:cubicBezTo>
                      <a:pt x="145" y="60"/>
                      <a:pt x="136" y="68"/>
                      <a:pt x="136" y="78"/>
                    </a:cubicBezTo>
                    <a:cubicBezTo>
                      <a:pt x="136" y="88"/>
                      <a:pt x="145" y="97"/>
                      <a:pt x="155" y="97"/>
                    </a:cubicBezTo>
                    <a:cubicBezTo>
                      <a:pt x="165" y="97"/>
                      <a:pt x="173" y="88"/>
                      <a:pt x="173" y="78"/>
                    </a:cubicBezTo>
                    <a:cubicBezTo>
                      <a:pt x="173" y="68"/>
                      <a:pt x="165" y="60"/>
                      <a:pt x="155"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5" name="Freeform 92"/>
              <p:cNvSpPr>
                <a:spLocks/>
              </p:cNvSpPr>
              <p:nvPr userDrawn="1"/>
            </p:nvSpPr>
            <p:spPr bwMode="auto">
              <a:xfrm>
                <a:off x="4354720" y="4878870"/>
                <a:ext cx="508000" cy="782638"/>
              </a:xfrm>
              <a:custGeom>
                <a:avLst/>
                <a:gdLst>
                  <a:gd name="T0" fmla="*/ 79 w 135"/>
                  <a:gd name="T1" fmla="*/ 0 h 208"/>
                  <a:gd name="T2" fmla="*/ 60 w 135"/>
                  <a:gd name="T3" fmla="*/ 0 h 208"/>
                  <a:gd name="T4" fmla="*/ 60 w 135"/>
                  <a:gd name="T5" fmla="*/ 141 h 208"/>
                  <a:gd name="T6" fmla="*/ 2 w 135"/>
                  <a:gd name="T7" fmla="*/ 168 h 208"/>
                  <a:gd name="T8" fmla="*/ 7 w 135"/>
                  <a:gd name="T9" fmla="*/ 188 h 208"/>
                  <a:gd name="T10" fmla="*/ 80 w 135"/>
                  <a:gd name="T11" fmla="*/ 176 h 208"/>
                  <a:gd name="T12" fmla="*/ 88 w 135"/>
                  <a:gd name="T13" fmla="*/ 136 h 208"/>
                  <a:gd name="T14" fmla="*/ 88 w 135"/>
                  <a:gd name="T15" fmla="*/ 51 h 208"/>
                  <a:gd name="T16" fmla="*/ 114 w 135"/>
                  <a:gd name="T17" fmla="*/ 81 h 208"/>
                  <a:gd name="T18" fmla="*/ 110 w 135"/>
                  <a:gd name="T19" fmla="*/ 112 h 208"/>
                  <a:gd name="T20" fmla="*/ 108 w 135"/>
                  <a:gd name="T21" fmla="*/ 118 h 208"/>
                  <a:gd name="T22" fmla="*/ 122 w 135"/>
                  <a:gd name="T23" fmla="*/ 107 h 208"/>
                  <a:gd name="T24" fmla="*/ 127 w 135"/>
                  <a:gd name="T25" fmla="*/ 90 h 208"/>
                  <a:gd name="T26" fmla="*/ 79 w 135"/>
                  <a:gd name="T2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08">
                    <a:moveTo>
                      <a:pt x="79" y="0"/>
                    </a:moveTo>
                    <a:cubicBezTo>
                      <a:pt x="60" y="0"/>
                      <a:pt x="60" y="0"/>
                      <a:pt x="60" y="0"/>
                    </a:cubicBezTo>
                    <a:cubicBezTo>
                      <a:pt x="60" y="141"/>
                      <a:pt x="60" y="141"/>
                      <a:pt x="60" y="141"/>
                    </a:cubicBezTo>
                    <a:cubicBezTo>
                      <a:pt x="34" y="130"/>
                      <a:pt x="7" y="145"/>
                      <a:pt x="2" y="168"/>
                    </a:cubicBezTo>
                    <a:cubicBezTo>
                      <a:pt x="0" y="176"/>
                      <a:pt x="4" y="184"/>
                      <a:pt x="7" y="188"/>
                    </a:cubicBezTo>
                    <a:cubicBezTo>
                      <a:pt x="24" y="208"/>
                      <a:pt x="63" y="199"/>
                      <a:pt x="80" y="176"/>
                    </a:cubicBezTo>
                    <a:cubicBezTo>
                      <a:pt x="88" y="166"/>
                      <a:pt x="88" y="158"/>
                      <a:pt x="88" y="136"/>
                    </a:cubicBezTo>
                    <a:cubicBezTo>
                      <a:pt x="88" y="51"/>
                      <a:pt x="88" y="51"/>
                      <a:pt x="88" y="51"/>
                    </a:cubicBezTo>
                    <a:cubicBezTo>
                      <a:pt x="98" y="59"/>
                      <a:pt x="110" y="66"/>
                      <a:pt x="114" y="81"/>
                    </a:cubicBezTo>
                    <a:cubicBezTo>
                      <a:pt x="117" y="90"/>
                      <a:pt x="113" y="104"/>
                      <a:pt x="110" y="112"/>
                    </a:cubicBezTo>
                    <a:cubicBezTo>
                      <a:pt x="109" y="114"/>
                      <a:pt x="107" y="116"/>
                      <a:pt x="108" y="118"/>
                    </a:cubicBezTo>
                    <a:cubicBezTo>
                      <a:pt x="116" y="124"/>
                      <a:pt x="119" y="112"/>
                      <a:pt x="122" y="107"/>
                    </a:cubicBezTo>
                    <a:cubicBezTo>
                      <a:pt x="124" y="102"/>
                      <a:pt x="126" y="95"/>
                      <a:pt x="127" y="90"/>
                    </a:cubicBezTo>
                    <a:cubicBezTo>
                      <a:pt x="135" y="41"/>
                      <a:pt x="84" y="38"/>
                      <a:pt x="79"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6" name="Freeform 94"/>
              <p:cNvSpPr>
                <a:spLocks noEditPoints="1"/>
              </p:cNvSpPr>
              <p:nvPr userDrawn="1"/>
            </p:nvSpPr>
            <p:spPr bwMode="auto">
              <a:xfrm>
                <a:off x="8068497" y="2509035"/>
                <a:ext cx="899679" cy="863617"/>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7" name="Freeform 95"/>
              <p:cNvSpPr>
                <a:spLocks noEditPoints="1"/>
              </p:cNvSpPr>
              <p:nvPr userDrawn="1"/>
            </p:nvSpPr>
            <p:spPr bwMode="auto">
              <a:xfrm rot="3027353">
                <a:off x="5075440" y="6333931"/>
                <a:ext cx="466725" cy="752475"/>
              </a:xfrm>
              <a:custGeom>
                <a:avLst/>
                <a:gdLst>
                  <a:gd name="T0" fmla="*/ 70 w 124"/>
                  <a:gd name="T1" fmla="*/ 160 h 200"/>
                  <a:gd name="T2" fmla="*/ 70 w 124"/>
                  <a:gd name="T3" fmla="*/ 184 h 200"/>
                  <a:gd name="T4" fmla="*/ 97 w 124"/>
                  <a:gd name="T5" fmla="*/ 184 h 200"/>
                  <a:gd name="T6" fmla="*/ 97 w 124"/>
                  <a:gd name="T7" fmla="*/ 200 h 200"/>
                  <a:gd name="T8" fmla="*/ 25 w 124"/>
                  <a:gd name="T9" fmla="*/ 200 h 200"/>
                  <a:gd name="T10" fmla="*/ 25 w 124"/>
                  <a:gd name="T11" fmla="*/ 184 h 200"/>
                  <a:gd name="T12" fmla="*/ 53 w 124"/>
                  <a:gd name="T13" fmla="*/ 184 h 200"/>
                  <a:gd name="T14" fmla="*/ 53 w 124"/>
                  <a:gd name="T15" fmla="*/ 160 h 200"/>
                  <a:gd name="T16" fmla="*/ 0 w 124"/>
                  <a:gd name="T17" fmla="*/ 98 h 200"/>
                  <a:gd name="T18" fmla="*/ 0 w 124"/>
                  <a:gd name="T19" fmla="*/ 76 h 200"/>
                  <a:gd name="T20" fmla="*/ 17 w 124"/>
                  <a:gd name="T21" fmla="*/ 76 h 200"/>
                  <a:gd name="T22" fmla="*/ 17 w 124"/>
                  <a:gd name="T23" fmla="*/ 98 h 200"/>
                  <a:gd name="T24" fmla="*/ 30 w 124"/>
                  <a:gd name="T25" fmla="*/ 130 h 200"/>
                  <a:gd name="T26" fmla="*/ 62 w 124"/>
                  <a:gd name="T27" fmla="*/ 144 h 200"/>
                  <a:gd name="T28" fmla="*/ 94 w 124"/>
                  <a:gd name="T29" fmla="*/ 130 h 200"/>
                  <a:gd name="T30" fmla="*/ 105 w 124"/>
                  <a:gd name="T31" fmla="*/ 98 h 200"/>
                  <a:gd name="T32" fmla="*/ 105 w 124"/>
                  <a:gd name="T33" fmla="*/ 76 h 200"/>
                  <a:gd name="T34" fmla="*/ 124 w 124"/>
                  <a:gd name="T35" fmla="*/ 76 h 200"/>
                  <a:gd name="T36" fmla="*/ 124 w 124"/>
                  <a:gd name="T37" fmla="*/ 98 h 200"/>
                  <a:gd name="T38" fmla="*/ 70 w 124"/>
                  <a:gd name="T39" fmla="*/ 160 h 200"/>
                  <a:gd name="T40" fmla="*/ 63 w 124"/>
                  <a:gd name="T41" fmla="*/ 132 h 200"/>
                  <a:gd name="T42" fmla="*/ 29 w 124"/>
                  <a:gd name="T43" fmla="*/ 97 h 200"/>
                  <a:gd name="T44" fmla="*/ 29 w 124"/>
                  <a:gd name="T45" fmla="*/ 88 h 200"/>
                  <a:gd name="T46" fmla="*/ 77 w 124"/>
                  <a:gd name="T47" fmla="*/ 88 h 200"/>
                  <a:gd name="T48" fmla="*/ 77 w 124"/>
                  <a:gd name="T49" fmla="*/ 80 h 200"/>
                  <a:gd name="T50" fmla="*/ 29 w 124"/>
                  <a:gd name="T51" fmla="*/ 80 h 200"/>
                  <a:gd name="T52" fmla="*/ 29 w 124"/>
                  <a:gd name="T53" fmla="*/ 64 h 200"/>
                  <a:gd name="T54" fmla="*/ 77 w 124"/>
                  <a:gd name="T55" fmla="*/ 64 h 200"/>
                  <a:gd name="T56" fmla="*/ 77 w 124"/>
                  <a:gd name="T57" fmla="*/ 56 h 200"/>
                  <a:gd name="T58" fmla="*/ 29 w 124"/>
                  <a:gd name="T59" fmla="*/ 56 h 200"/>
                  <a:gd name="T60" fmla="*/ 29 w 124"/>
                  <a:gd name="T61" fmla="*/ 44 h 200"/>
                  <a:gd name="T62" fmla="*/ 77 w 124"/>
                  <a:gd name="T63" fmla="*/ 44 h 200"/>
                  <a:gd name="T64" fmla="*/ 77 w 124"/>
                  <a:gd name="T65" fmla="*/ 36 h 200"/>
                  <a:gd name="T66" fmla="*/ 29 w 124"/>
                  <a:gd name="T67" fmla="*/ 36 h 200"/>
                  <a:gd name="T68" fmla="*/ 63 w 124"/>
                  <a:gd name="T69" fmla="*/ 0 h 200"/>
                  <a:gd name="T70" fmla="*/ 97 w 124"/>
                  <a:gd name="T71" fmla="*/ 36 h 200"/>
                  <a:gd name="T72" fmla="*/ 97 w 124"/>
                  <a:gd name="T73" fmla="*/ 97 h 200"/>
                  <a:gd name="T74" fmla="*/ 63 w 124"/>
                  <a:gd name="T7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200">
                    <a:moveTo>
                      <a:pt x="70" y="160"/>
                    </a:moveTo>
                    <a:cubicBezTo>
                      <a:pt x="70" y="184"/>
                      <a:pt x="70" y="184"/>
                      <a:pt x="70" y="184"/>
                    </a:cubicBezTo>
                    <a:cubicBezTo>
                      <a:pt x="97" y="184"/>
                      <a:pt x="97" y="184"/>
                      <a:pt x="97" y="184"/>
                    </a:cubicBezTo>
                    <a:cubicBezTo>
                      <a:pt x="97" y="200"/>
                      <a:pt x="97" y="200"/>
                      <a:pt x="97" y="200"/>
                    </a:cubicBezTo>
                    <a:cubicBezTo>
                      <a:pt x="25" y="200"/>
                      <a:pt x="25" y="200"/>
                      <a:pt x="25" y="200"/>
                    </a:cubicBezTo>
                    <a:cubicBezTo>
                      <a:pt x="25" y="184"/>
                      <a:pt x="25" y="184"/>
                      <a:pt x="25" y="184"/>
                    </a:cubicBezTo>
                    <a:cubicBezTo>
                      <a:pt x="53" y="184"/>
                      <a:pt x="53" y="184"/>
                      <a:pt x="53" y="184"/>
                    </a:cubicBezTo>
                    <a:cubicBezTo>
                      <a:pt x="53" y="160"/>
                      <a:pt x="53" y="160"/>
                      <a:pt x="53" y="160"/>
                    </a:cubicBezTo>
                    <a:cubicBezTo>
                      <a:pt x="23" y="156"/>
                      <a:pt x="0" y="130"/>
                      <a:pt x="0" y="98"/>
                    </a:cubicBezTo>
                    <a:cubicBezTo>
                      <a:pt x="0" y="76"/>
                      <a:pt x="0" y="76"/>
                      <a:pt x="0" y="76"/>
                    </a:cubicBezTo>
                    <a:cubicBezTo>
                      <a:pt x="17" y="76"/>
                      <a:pt x="17" y="76"/>
                      <a:pt x="17" y="76"/>
                    </a:cubicBezTo>
                    <a:cubicBezTo>
                      <a:pt x="17" y="98"/>
                      <a:pt x="17" y="98"/>
                      <a:pt x="17" y="98"/>
                    </a:cubicBezTo>
                    <a:cubicBezTo>
                      <a:pt x="17" y="111"/>
                      <a:pt x="22" y="122"/>
                      <a:pt x="30" y="130"/>
                    </a:cubicBezTo>
                    <a:cubicBezTo>
                      <a:pt x="38" y="139"/>
                      <a:pt x="49" y="144"/>
                      <a:pt x="62" y="144"/>
                    </a:cubicBezTo>
                    <a:cubicBezTo>
                      <a:pt x="75" y="144"/>
                      <a:pt x="86" y="139"/>
                      <a:pt x="94" y="130"/>
                    </a:cubicBezTo>
                    <a:cubicBezTo>
                      <a:pt x="102" y="122"/>
                      <a:pt x="105" y="111"/>
                      <a:pt x="105" y="98"/>
                    </a:cubicBezTo>
                    <a:cubicBezTo>
                      <a:pt x="105" y="76"/>
                      <a:pt x="105" y="76"/>
                      <a:pt x="105" y="76"/>
                    </a:cubicBezTo>
                    <a:cubicBezTo>
                      <a:pt x="124" y="76"/>
                      <a:pt x="124" y="76"/>
                      <a:pt x="124" y="76"/>
                    </a:cubicBezTo>
                    <a:cubicBezTo>
                      <a:pt x="124" y="98"/>
                      <a:pt x="124" y="98"/>
                      <a:pt x="124" y="98"/>
                    </a:cubicBezTo>
                    <a:cubicBezTo>
                      <a:pt x="124" y="130"/>
                      <a:pt x="100" y="156"/>
                      <a:pt x="70" y="160"/>
                    </a:cubicBezTo>
                    <a:close/>
                    <a:moveTo>
                      <a:pt x="63" y="132"/>
                    </a:moveTo>
                    <a:cubicBezTo>
                      <a:pt x="45" y="132"/>
                      <a:pt x="29" y="116"/>
                      <a:pt x="29" y="97"/>
                    </a:cubicBezTo>
                    <a:cubicBezTo>
                      <a:pt x="29" y="88"/>
                      <a:pt x="29" y="88"/>
                      <a:pt x="29" y="88"/>
                    </a:cubicBezTo>
                    <a:cubicBezTo>
                      <a:pt x="77" y="88"/>
                      <a:pt x="77" y="88"/>
                      <a:pt x="77" y="88"/>
                    </a:cubicBezTo>
                    <a:cubicBezTo>
                      <a:pt x="77" y="80"/>
                      <a:pt x="77" y="80"/>
                      <a:pt x="77" y="80"/>
                    </a:cubicBezTo>
                    <a:cubicBezTo>
                      <a:pt x="29" y="80"/>
                      <a:pt x="29" y="80"/>
                      <a:pt x="29" y="80"/>
                    </a:cubicBezTo>
                    <a:cubicBezTo>
                      <a:pt x="29" y="64"/>
                      <a:pt x="29" y="64"/>
                      <a:pt x="29" y="64"/>
                    </a:cubicBezTo>
                    <a:cubicBezTo>
                      <a:pt x="77" y="64"/>
                      <a:pt x="77" y="64"/>
                      <a:pt x="77" y="64"/>
                    </a:cubicBezTo>
                    <a:cubicBezTo>
                      <a:pt x="77" y="56"/>
                      <a:pt x="77" y="56"/>
                      <a:pt x="77" y="56"/>
                    </a:cubicBezTo>
                    <a:cubicBezTo>
                      <a:pt x="29" y="56"/>
                      <a:pt x="29" y="56"/>
                      <a:pt x="29" y="56"/>
                    </a:cubicBezTo>
                    <a:cubicBezTo>
                      <a:pt x="29" y="44"/>
                      <a:pt x="29" y="44"/>
                      <a:pt x="29" y="44"/>
                    </a:cubicBezTo>
                    <a:cubicBezTo>
                      <a:pt x="77" y="44"/>
                      <a:pt x="77" y="44"/>
                      <a:pt x="77" y="44"/>
                    </a:cubicBezTo>
                    <a:cubicBezTo>
                      <a:pt x="77" y="36"/>
                      <a:pt x="77" y="36"/>
                      <a:pt x="77" y="36"/>
                    </a:cubicBezTo>
                    <a:cubicBezTo>
                      <a:pt x="29" y="36"/>
                      <a:pt x="29" y="36"/>
                      <a:pt x="29" y="36"/>
                    </a:cubicBezTo>
                    <a:cubicBezTo>
                      <a:pt x="30" y="17"/>
                      <a:pt x="46" y="0"/>
                      <a:pt x="63" y="0"/>
                    </a:cubicBezTo>
                    <a:cubicBezTo>
                      <a:pt x="82" y="0"/>
                      <a:pt x="97" y="16"/>
                      <a:pt x="97" y="36"/>
                    </a:cubicBezTo>
                    <a:cubicBezTo>
                      <a:pt x="97" y="97"/>
                      <a:pt x="97" y="97"/>
                      <a:pt x="97" y="97"/>
                    </a:cubicBezTo>
                    <a:cubicBezTo>
                      <a:pt x="97" y="116"/>
                      <a:pt x="82" y="132"/>
                      <a:pt x="63"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8" name="Freeform 102"/>
              <p:cNvSpPr>
                <a:spLocks noEditPoints="1"/>
              </p:cNvSpPr>
              <p:nvPr userDrawn="1"/>
            </p:nvSpPr>
            <p:spPr bwMode="auto">
              <a:xfrm rot="2445294">
                <a:off x="6285605" y="2202951"/>
                <a:ext cx="800036" cy="801727"/>
              </a:xfrm>
              <a:custGeom>
                <a:avLst/>
                <a:gdLst>
                  <a:gd name="T0" fmla="*/ 176 w 200"/>
                  <a:gd name="T1" fmla="*/ 0 h 200"/>
                  <a:gd name="T2" fmla="*/ 24 w 200"/>
                  <a:gd name="T3" fmla="*/ 0 h 200"/>
                  <a:gd name="T4" fmla="*/ 0 w 200"/>
                  <a:gd name="T5" fmla="*/ 24 h 200"/>
                  <a:gd name="T6" fmla="*/ 0 w 200"/>
                  <a:gd name="T7" fmla="*/ 200 h 200"/>
                  <a:gd name="T8" fmla="*/ 200 w 200"/>
                  <a:gd name="T9" fmla="*/ 200 h 200"/>
                  <a:gd name="T10" fmla="*/ 200 w 200"/>
                  <a:gd name="T11" fmla="*/ 24 h 200"/>
                  <a:gd name="T12" fmla="*/ 176 w 200"/>
                  <a:gd name="T13" fmla="*/ 0 h 200"/>
                  <a:gd name="T14" fmla="*/ 116 w 200"/>
                  <a:gd name="T15" fmla="*/ 16 h 200"/>
                  <a:gd name="T16" fmla="*/ 128 w 200"/>
                  <a:gd name="T17" fmla="*/ 28 h 200"/>
                  <a:gd name="T18" fmla="*/ 116 w 200"/>
                  <a:gd name="T19" fmla="*/ 40 h 200"/>
                  <a:gd name="T20" fmla="*/ 104 w 200"/>
                  <a:gd name="T21" fmla="*/ 28 h 200"/>
                  <a:gd name="T22" fmla="*/ 116 w 200"/>
                  <a:gd name="T23" fmla="*/ 16 h 200"/>
                  <a:gd name="T24" fmla="*/ 76 w 200"/>
                  <a:gd name="T25" fmla="*/ 16 h 200"/>
                  <a:gd name="T26" fmla="*/ 88 w 200"/>
                  <a:gd name="T27" fmla="*/ 28 h 200"/>
                  <a:gd name="T28" fmla="*/ 76 w 200"/>
                  <a:gd name="T29" fmla="*/ 40 h 200"/>
                  <a:gd name="T30" fmla="*/ 64 w 200"/>
                  <a:gd name="T31" fmla="*/ 28 h 200"/>
                  <a:gd name="T32" fmla="*/ 76 w 200"/>
                  <a:gd name="T33" fmla="*/ 16 h 200"/>
                  <a:gd name="T34" fmla="*/ 36 w 200"/>
                  <a:gd name="T35" fmla="*/ 16 h 200"/>
                  <a:gd name="T36" fmla="*/ 48 w 200"/>
                  <a:gd name="T37" fmla="*/ 28 h 200"/>
                  <a:gd name="T38" fmla="*/ 36 w 200"/>
                  <a:gd name="T39" fmla="*/ 40 h 200"/>
                  <a:gd name="T40" fmla="*/ 24 w 200"/>
                  <a:gd name="T41" fmla="*/ 28 h 200"/>
                  <a:gd name="T42" fmla="*/ 36 w 200"/>
                  <a:gd name="T43" fmla="*/ 16 h 200"/>
                  <a:gd name="T44" fmla="*/ 184 w 200"/>
                  <a:gd name="T45" fmla="*/ 184 h 200"/>
                  <a:gd name="T46" fmla="*/ 16 w 200"/>
                  <a:gd name="T47" fmla="*/ 184 h 200"/>
                  <a:gd name="T48" fmla="*/ 16 w 200"/>
                  <a:gd name="T49" fmla="*/ 56 h 200"/>
                  <a:gd name="T50" fmla="*/ 184 w 200"/>
                  <a:gd name="T51" fmla="*/ 56 h 200"/>
                  <a:gd name="T52" fmla="*/ 184 w 200"/>
                  <a:gd name="T53"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176" y="0"/>
                    </a:moveTo>
                    <a:cubicBezTo>
                      <a:pt x="24" y="0"/>
                      <a:pt x="24" y="0"/>
                      <a:pt x="24" y="0"/>
                    </a:cubicBezTo>
                    <a:cubicBezTo>
                      <a:pt x="11" y="0"/>
                      <a:pt x="0" y="11"/>
                      <a:pt x="0" y="24"/>
                    </a:cubicBezTo>
                    <a:cubicBezTo>
                      <a:pt x="0" y="200"/>
                      <a:pt x="0" y="200"/>
                      <a:pt x="0" y="200"/>
                    </a:cubicBezTo>
                    <a:cubicBezTo>
                      <a:pt x="200" y="200"/>
                      <a:pt x="200" y="200"/>
                      <a:pt x="200" y="200"/>
                    </a:cubicBezTo>
                    <a:cubicBezTo>
                      <a:pt x="200" y="24"/>
                      <a:pt x="200" y="24"/>
                      <a:pt x="200" y="24"/>
                    </a:cubicBezTo>
                    <a:cubicBezTo>
                      <a:pt x="200" y="11"/>
                      <a:pt x="189" y="0"/>
                      <a:pt x="176" y="0"/>
                    </a:cubicBezTo>
                    <a:close/>
                    <a:moveTo>
                      <a:pt x="116" y="16"/>
                    </a:moveTo>
                    <a:cubicBezTo>
                      <a:pt x="123" y="16"/>
                      <a:pt x="128" y="22"/>
                      <a:pt x="128" y="28"/>
                    </a:cubicBezTo>
                    <a:cubicBezTo>
                      <a:pt x="128" y="35"/>
                      <a:pt x="123" y="40"/>
                      <a:pt x="116" y="40"/>
                    </a:cubicBezTo>
                    <a:cubicBezTo>
                      <a:pt x="110" y="40"/>
                      <a:pt x="104" y="35"/>
                      <a:pt x="104" y="28"/>
                    </a:cubicBezTo>
                    <a:cubicBezTo>
                      <a:pt x="104" y="22"/>
                      <a:pt x="110" y="16"/>
                      <a:pt x="116" y="16"/>
                    </a:cubicBezTo>
                    <a:close/>
                    <a:moveTo>
                      <a:pt x="76" y="16"/>
                    </a:moveTo>
                    <a:cubicBezTo>
                      <a:pt x="83" y="16"/>
                      <a:pt x="88" y="22"/>
                      <a:pt x="88" y="28"/>
                    </a:cubicBezTo>
                    <a:cubicBezTo>
                      <a:pt x="88" y="35"/>
                      <a:pt x="83" y="40"/>
                      <a:pt x="76" y="40"/>
                    </a:cubicBezTo>
                    <a:cubicBezTo>
                      <a:pt x="70" y="40"/>
                      <a:pt x="64" y="35"/>
                      <a:pt x="64" y="28"/>
                    </a:cubicBezTo>
                    <a:cubicBezTo>
                      <a:pt x="64" y="22"/>
                      <a:pt x="70" y="16"/>
                      <a:pt x="76" y="16"/>
                    </a:cubicBezTo>
                    <a:close/>
                    <a:moveTo>
                      <a:pt x="36" y="16"/>
                    </a:moveTo>
                    <a:cubicBezTo>
                      <a:pt x="43" y="16"/>
                      <a:pt x="48" y="22"/>
                      <a:pt x="48" y="28"/>
                    </a:cubicBezTo>
                    <a:cubicBezTo>
                      <a:pt x="48" y="35"/>
                      <a:pt x="43" y="40"/>
                      <a:pt x="36" y="40"/>
                    </a:cubicBezTo>
                    <a:cubicBezTo>
                      <a:pt x="30" y="40"/>
                      <a:pt x="24" y="35"/>
                      <a:pt x="24" y="28"/>
                    </a:cubicBezTo>
                    <a:cubicBezTo>
                      <a:pt x="24" y="22"/>
                      <a:pt x="30" y="16"/>
                      <a:pt x="36" y="16"/>
                    </a:cubicBezTo>
                    <a:close/>
                    <a:moveTo>
                      <a:pt x="184" y="184"/>
                    </a:moveTo>
                    <a:cubicBezTo>
                      <a:pt x="16" y="184"/>
                      <a:pt x="16" y="184"/>
                      <a:pt x="16" y="184"/>
                    </a:cubicBezTo>
                    <a:cubicBezTo>
                      <a:pt x="16" y="56"/>
                      <a:pt x="16" y="56"/>
                      <a:pt x="16" y="56"/>
                    </a:cubicBezTo>
                    <a:cubicBezTo>
                      <a:pt x="184" y="56"/>
                      <a:pt x="184" y="56"/>
                      <a:pt x="184" y="56"/>
                    </a:cubicBezTo>
                    <a:lnTo>
                      <a:pt x="184" y="18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9" name="Freeform 108"/>
              <p:cNvSpPr>
                <a:spLocks noEditPoints="1"/>
              </p:cNvSpPr>
              <p:nvPr userDrawn="1"/>
            </p:nvSpPr>
            <p:spPr bwMode="auto">
              <a:xfrm rot="20655417">
                <a:off x="5688269" y="3986107"/>
                <a:ext cx="720725" cy="708025"/>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0" name="Freeform 110"/>
              <p:cNvSpPr>
                <a:spLocks noEditPoints="1"/>
              </p:cNvSpPr>
              <p:nvPr userDrawn="1"/>
            </p:nvSpPr>
            <p:spPr bwMode="auto">
              <a:xfrm rot="20200010">
                <a:off x="5354529" y="1409754"/>
                <a:ext cx="750888" cy="738188"/>
              </a:xfrm>
              <a:custGeom>
                <a:avLst/>
                <a:gdLst>
                  <a:gd name="T0" fmla="*/ 69 w 473"/>
                  <a:gd name="T1" fmla="*/ 181 h 465"/>
                  <a:gd name="T2" fmla="*/ 10 w 473"/>
                  <a:gd name="T3" fmla="*/ 121 h 465"/>
                  <a:gd name="T4" fmla="*/ 10 w 473"/>
                  <a:gd name="T5" fmla="*/ 240 h 465"/>
                  <a:gd name="T6" fmla="*/ 69 w 473"/>
                  <a:gd name="T7" fmla="*/ 181 h 465"/>
                  <a:gd name="T8" fmla="*/ 464 w 473"/>
                  <a:gd name="T9" fmla="*/ 98 h 465"/>
                  <a:gd name="T10" fmla="*/ 445 w 473"/>
                  <a:gd name="T11" fmla="*/ 0 h 465"/>
                  <a:gd name="T12" fmla="*/ 0 w 473"/>
                  <a:gd name="T13" fmla="*/ 81 h 465"/>
                  <a:gd name="T14" fmla="*/ 85 w 473"/>
                  <a:gd name="T15" fmla="*/ 166 h 465"/>
                  <a:gd name="T16" fmla="*/ 464 w 473"/>
                  <a:gd name="T17" fmla="*/ 98 h 465"/>
                  <a:gd name="T18" fmla="*/ 414 w 473"/>
                  <a:gd name="T19" fmla="*/ 24 h 465"/>
                  <a:gd name="T20" fmla="*/ 440 w 473"/>
                  <a:gd name="T21" fmla="*/ 67 h 465"/>
                  <a:gd name="T22" fmla="*/ 443 w 473"/>
                  <a:gd name="T23" fmla="*/ 83 h 465"/>
                  <a:gd name="T24" fmla="*/ 388 w 473"/>
                  <a:gd name="T25" fmla="*/ 93 h 465"/>
                  <a:gd name="T26" fmla="*/ 355 w 473"/>
                  <a:gd name="T27" fmla="*/ 36 h 465"/>
                  <a:gd name="T28" fmla="*/ 414 w 473"/>
                  <a:gd name="T29" fmla="*/ 24 h 465"/>
                  <a:gd name="T30" fmla="*/ 291 w 473"/>
                  <a:gd name="T31" fmla="*/ 45 h 465"/>
                  <a:gd name="T32" fmla="*/ 324 w 473"/>
                  <a:gd name="T33" fmla="*/ 105 h 465"/>
                  <a:gd name="T34" fmla="*/ 265 w 473"/>
                  <a:gd name="T35" fmla="*/ 117 h 465"/>
                  <a:gd name="T36" fmla="*/ 232 w 473"/>
                  <a:gd name="T37" fmla="*/ 57 h 465"/>
                  <a:gd name="T38" fmla="*/ 291 w 473"/>
                  <a:gd name="T39" fmla="*/ 45 h 465"/>
                  <a:gd name="T40" fmla="*/ 171 w 473"/>
                  <a:gd name="T41" fmla="*/ 69 h 465"/>
                  <a:gd name="T42" fmla="*/ 204 w 473"/>
                  <a:gd name="T43" fmla="*/ 126 h 465"/>
                  <a:gd name="T44" fmla="*/ 144 w 473"/>
                  <a:gd name="T45" fmla="*/ 138 h 465"/>
                  <a:gd name="T46" fmla="*/ 109 w 473"/>
                  <a:gd name="T47" fmla="*/ 79 h 465"/>
                  <a:gd name="T48" fmla="*/ 171 w 473"/>
                  <a:gd name="T49" fmla="*/ 69 h 465"/>
                  <a:gd name="T50" fmla="*/ 97 w 473"/>
                  <a:gd name="T51" fmla="*/ 181 h 465"/>
                  <a:gd name="T52" fmla="*/ 10 w 473"/>
                  <a:gd name="T53" fmla="*/ 268 h 465"/>
                  <a:gd name="T54" fmla="*/ 10 w 473"/>
                  <a:gd name="T55" fmla="*/ 465 h 465"/>
                  <a:gd name="T56" fmla="*/ 473 w 473"/>
                  <a:gd name="T57" fmla="*/ 465 h 465"/>
                  <a:gd name="T58" fmla="*/ 473 w 473"/>
                  <a:gd name="T59" fmla="*/ 181 h 465"/>
                  <a:gd name="T60" fmla="*/ 97 w 473"/>
                  <a:gd name="T61" fmla="*/ 181 h 465"/>
                  <a:gd name="T62" fmla="*/ 376 w 473"/>
                  <a:gd name="T63" fmla="*/ 370 h 465"/>
                  <a:gd name="T64" fmla="*/ 111 w 473"/>
                  <a:gd name="T65" fmla="*/ 370 h 465"/>
                  <a:gd name="T66" fmla="*/ 111 w 473"/>
                  <a:gd name="T67" fmla="*/ 342 h 465"/>
                  <a:gd name="T68" fmla="*/ 376 w 473"/>
                  <a:gd name="T69" fmla="*/ 342 h 465"/>
                  <a:gd name="T70" fmla="*/ 376 w 473"/>
                  <a:gd name="T71" fmla="*/ 370 h 465"/>
                  <a:gd name="T72" fmla="*/ 376 w 473"/>
                  <a:gd name="T73" fmla="*/ 304 h 465"/>
                  <a:gd name="T74" fmla="*/ 111 w 473"/>
                  <a:gd name="T75" fmla="*/ 304 h 465"/>
                  <a:gd name="T76" fmla="*/ 111 w 473"/>
                  <a:gd name="T77" fmla="*/ 275 h 465"/>
                  <a:gd name="T78" fmla="*/ 376 w 473"/>
                  <a:gd name="T79" fmla="*/ 275 h 465"/>
                  <a:gd name="T80" fmla="*/ 376 w 473"/>
                  <a:gd name="T81" fmla="*/ 30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3" h="465">
                    <a:moveTo>
                      <a:pt x="69" y="181"/>
                    </a:moveTo>
                    <a:lnTo>
                      <a:pt x="10" y="121"/>
                    </a:lnTo>
                    <a:lnTo>
                      <a:pt x="10" y="240"/>
                    </a:lnTo>
                    <a:lnTo>
                      <a:pt x="69" y="181"/>
                    </a:lnTo>
                    <a:close/>
                    <a:moveTo>
                      <a:pt x="464" y="98"/>
                    </a:moveTo>
                    <a:lnTo>
                      <a:pt x="445" y="0"/>
                    </a:lnTo>
                    <a:lnTo>
                      <a:pt x="0" y="81"/>
                    </a:lnTo>
                    <a:lnTo>
                      <a:pt x="85" y="166"/>
                    </a:lnTo>
                    <a:lnTo>
                      <a:pt x="464" y="98"/>
                    </a:lnTo>
                    <a:close/>
                    <a:moveTo>
                      <a:pt x="414" y="24"/>
                    </a:moveTo>
                    <a:lnTo>
                      <a:pt x="440" y="67"/>
                    </a:lnTo>
                    <a:lnTo>
                      <a:pt x="443" y="83"/>
                    </a:lnTo>
                    <a:lnTo>
                      <a:pt x="388" y="93"/>
                    </a:lnTo>
                    <a:lnTo>
                      <a:pt x="355" y="36"/>
                    </a:lnTo>
                    <a:lnTo>
                      <a:pt x="414" y="24"/>
                    </a:lnTo>
                    <a:close/>
                    <a:moveTo>
                      <a:pt x="291" y="45"/>
                    </a:moveTo>
                    <a:lnTo>
                      <a:pt x="324" y="105"/>
                    </a:lnTo>
                    <a:lnTo>
                      <a:pt x="265" y="117"/>
                    </a:lnTo>
                    <a:lnTo>
                      <a:pt x="232" y="57"/>
                    </a:lnTo>
                    <a:lnTo>
                      <a:pt x="291" y="45"/>
                    </a:lnTo>
                    <a:close/>
                    <a:moveTo>
                      <a:pt x="171" y="69"/>
                    </a:moveTo>
                    <a:lnTo>
                      <a:pt x="204" y="126"/>
                    </a:lnTo>
                    <a:lnTo>
                      <a:pt x="144" y="138"/>
                    </a:lnTo>
                    <a:lnTo>
                      <a:pt x="109" y="79"/>
                    </a:lnTo>
                    <a:lnTo>
                      <a:pt x="171" y="69"/>
                    </a:lnTo>
                    <a:close/>
                    <a:moveTo>
                      <a:pt x="97" y="181"/>
                    </a:moveTo>
                    <a:lnTo>
                      <a:pt x="10" y="268"/>
                    </a:lnTo>
                    <a:lnTo>
                      <a:pt x="10" y="465"/>
                    </a:lnTo>
                    <a:lnTo>
                      <a:pt x="473" y="465"/>
                    </a:lnTo>
                    <a:lnTo>
                      <a:pt x="473" y="181"/>
                    </a:lnTo>
                    <a:lnTo>
                      <a:pt x="97" y="181"/>
                    </a:lnTo>
                    <a:close/>
                    <a:moveTo>
                      <a:pt x="376" y="370"/>
                    </a:moveTo>
                    <a:lnTo>
                      <a:pt x="111" y="370"/>
                    </a:lnTo>
                    <a:lnTo>
                      <a:pt x="111" y="342"/>
                    </a:lnTo>
                    <a:lnTo>
                      <a:pt x="376" y="342"/>
                    </a:lnTo>
                    <a:lnTo>
                      <a:pt x="376" y="370"/>
                    </a:lnTo>
                    <a:close/>
                    <a:moveTo>
                      <a:pt x="376" y="304"/>
                    </a:moveTo>
                    <a:lnTo>
                      <a:pt x="111" y="304"/>
                    </a:lnTo>
                    <a:lnTo>
                      <a:pt x="111" y="275"/>
                    </a:lnTo>
                    <a:lnTo>
                      <a:pt x="376" y="275"/>
                    </a:lnTo>
                    <a:lnTo>
                      <a:pt x="376" y="30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1" name="Freeform 112"/>
              <p:cNvSpPr>
                <a:spLocks noEditPoints="1"/>
              </p:cNvSpPr>
              <p:nvPr userDrawn="1"/>
            </p:nvSpPr>
            <p:spPr bwMode="auto">
              <a:xfrm rot="1680850">
                <a:off x="8323555" y="673025"/>
                <a:ext cx="750888" cy="747713"/>
              </a:xfrm>
              <a:custGeom>
                <a:avLst/>
                <a:gdLst>
                  <a:gd name="T0" fmla="*/ 12 w 200"/>
                  <a:gd name="T1" fmla="*/ 199 h 199"/>
                  <a:gd name="T2" fmla="*/ 0 w 200"/>
                  <a:gd name="T3" fmla="*/ 95 h 199"/>
                  <a:gd name="T4" fmla="*/ 0 w 200"/>
                  <a:gd name="T5" fmla="*/ 72 h 199"/>
                  <a:gd name="T6" fmla="*/ 100 w 200"/>
                  <a:gd name="T7" fmla="*/ 0 h 199"/>
                  <a:gd name="T8" fmla="*/ 200 w 200"/>
                  <a:gd name="T9" fmla="*/ 72 h 199"/>
                  <a:gd name="T10" fmla="*/ 200 w 200"/>
                  <a:gd name="T11" fmla="*/ 95 h 199"/>
                  <a:gd name="T12" fmla="*/ 188 w 200"/>
                  <a:gd name="T13" fmla="*/ 199 h 199"/>
                  <a:gd name="T14" fmla="*/ 180 w 200"/>
                  <a:gd name="T15" fmla="*/ 191 h 199"/>
                  <a:gd name="T16" fmla="*/ 100 w 200"/>
                  <a:gd name="T17" fmla="*/ 138 h 199"/>
                  <a:gd name="T18" fmla="*/ 21 w 200"/>
                  <a:gd name="T19" fmla="*/ 191 h 199"/>
                  <a:gd name="T20" fmla="*/ 148 w 200"/>
                  <a:gd name="T21" fmla="*/ 118 h 199"/>
                  <a:gd name="T22" fmla="*/ 52 w 200"/>
                  <a:gd name="T23" fmla="*/ 67 h 199"/>
                  <a:gd name="T24" fmla="*/ 79 w 200"/>
                  <a:gd name="T25" fmla="*/ 137 h 199"/>
                  <a:gd name="T26" fmla="*/ 121 w 200"/>
                  <a:gd name="T27" fmla="*/ 137 h 199"/>
                  <a:gd name="T28" fmla="*/ 71 w 200"/>
                  <a:gd name="T29" fmla="*/ 142 h 199"/>
                  <a:gd name="T30" fmla="*/ 8 w 200"/>
                  <a:gd name="T31" fmla="*/ 178 h 199"/>
                  <a:gd name="T32" fmla="*/ 186 w 200"/>
                  <a:gd name="T33" fmla="*/ 69 h 199"/>
                  <a:gd name="T34" fmla="*/ 14 w 200"/>
                  <a:gd name="T35" fmla="*/ 69 h 199"/>
                  <a:gd name="T36" fmla="*/ 8 w 200"/>
                  <a:gd name="T37" fmla="*/ 87 h 199"/>
                  <a:gd name="T38" fmla="*/ 16 w 200"/>
                  <a:gd name="T39" fmla="*/ 80 h 199"/>
                  <a:gd name="T40" fmla="*/ 100 w 200"/>
                  <a:gd name="T41" fmla="*/ 25 h 199"/>
                  <a:gd name="T42" fmla="*/ 184 w 200"/>
                  <a:gd name="T43" fmla="*/ 80 h 199"/>
                  <a:gd name="T44" fmla="*/ 192 w 200"/>
                  <a:gd name="T45" fmla="*/ 88 h 199"/>
                  <a:gd name="T46" fmla="*/ 192 w 200"/>
                  <a:gd name="T47" fmla="*/ 100 h 199"/>
                  <a:gd name="T48" fmla="*/ 192 w 200"/>
                  <a:gd name="T49" fmla="*/ 178 h 199"/>
                  <a:gd name="T50" fmla="*/ 68 w 200"/>
                  <a:gd name="T51" fmla="*/ 107 h 199"/>
                  <a:gd name="T52" fmla="*/ 132 w 200"/>
                  <a:gd name="T53" fmla="*/ 111 h 199"/>
                  <a:gd name="T54" fmla="*/ 68 w 200"/>
                  <a:gd name="T55" fmla="*/ 107 h 199"/>
                  <a:gd name="T56" fmla="*/ 132 w 200"/>
                  <a:gd name="T57" fmla="*/ 95 h 199"/>
                  <a:gd name="T58" fmla="*/ 68 w 200"/>
                  <a:gd name="T59" fmla="*/ 99 h 199"/>
                  <a:gd name="T60" fmla="*/ 68 w 200"/>
                  <a:gd name="T61" fmla="*/ 83 h 199"/>
                  <a:gd name="T62" fmla="*/ 132 w 200"/>
                  <a:gd name="T63" fmla="*/ 87 h 199"/>
                  <a:gd name="T64" fmla="*/ 68 w 200"/>
                  <a:gd name="T65" fmla="*/ 8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9">
                    <a:moveTo>
                      <a:pt x="188" y="199"/>
                    </a:moveTo>
                    <a:cubicBezTo>
                      <a:pt x="12" y="199"/>
                      <a:pt x="12" y="199"/>
                      <a:pt x="12" y="199"/>
                    </a:cubicBezTo>
                    <a:cubicBezTo>
                      <a:pt x="6" y="199"/>
                      <a:pt x="0" y="194"/>
                      <a:pt x="0" y="187"/>
                    </a:cubicBezTo>
                    <a:cubicBezTo>
                      <a:pt x="0" y="95"/>
                      <a:pt x="0" y="95"/>
                      <a:pt x="0" y="95"/>
                    </a:cubicBezTo>
                    <a:cubicBezTo>
                      <a:pt x="0" y="95"/>
                      <a:pt x="0" y="95"/>
                      <a:pt x="0" y="95"/>
                    </a:cubicBezTo>
                    <a:cubicBezTo>
                      <a:pt x="0" y="89"/>
                      <a:pt x="0" y="78"/>
                      <a:pt x="0" y="72"/>
                    </a:cubicBezTo>
                    <a:cubicBezTo>
                      <a:pt x="0" y="64"/>
                      <a:pt x="6" y="61"/>
                      <a:pt x="6" y="61"/>
                    </a:cubicBezTo>
                    <a:cubicBezTo>
                      <a:pt x="100" y="0"/>
                      <a:pt x="100" y="0"/>
                      <a:pt x="100" y="0"/>
                    </a:cubicBezTo>
                    <a:cubicBezTo>
                      <a:pt x="194" y="61"/>
                      <a:pt x="194" y="61"/>
                      <a:pt x="194" y="61"/>
                    </a:cubicBezTo>
                    <a:cubicBezTo>
                      <a:pt x="194" y="61"/>
                      <a:pt x="200" y="64"/>
                      <a:pt x="200" y="72"/>
                    </a:cubicBezTo>
                    <a:cubicBezTo>
                      <a:pt x="200" y="78"/>
                      <a:pt x="200" y="89"/>
                      <a:pt x="200" y="95"/>
                    </a:cubicBezTo>
                    <a:cubicBezTo>
                      <a:pt x="200" y="95"/>
                      <a:pt x="200" y="95"/>
                      <a:pt x="200" y="95"/>
                    </a:cubicBezTo>
                    <a:cubicBezTo>
                      <a:pt x="200" y="187"/>
                      <a:pt x="200" y="187"/>
                      <a:pt x="200" y="187"/>
                    </a:cubicBezTo>
                    <a:cubicBezTo>
                      <a:pt x="200" y="194"/>
                      <a:pt x="195" y="199"/>
                      <a:pt x="188" y="199"/>
                    </a:cubicBezTo>
                    <a:close/>
                    <a:moveTo>
                      <a:pt x="21" y="191"/>
                    </a:moveTo>
                    <a:cubicBezTo>
                      <a:pt x="180" y="191"/>
                      <a:pt x="180" y="191"/>
                      <a:pt x="180" y="191"/>
                    </a:cubicBezTo>
                    <a:cubicBezTo>
                      <a:pt x="183" y="191"/>
                      <a:pt x="185" y="190"/>
                      <a:pt x="187" y="189"/>
                    </a:cubicBezTo>
                    <a:cubicBezTo>
                      <a:pt x="100" y="138"/>
                      <a:pt x="100" y="138"/>
                      <a:pt x="100" y="138"/>
                    </a:cubicBezTo>
                    <a:cubicBezTo>
                      <a:pt x="13" y="189"/>
                      <a:pt x="13" y="189"/>
                      <a:pt x="13" y="189"/>
                    </a:cubicBezTo>
                    <a:cubicBezTo>
                      <a:pt x="15" y="190"/>
                      <a:pt x="18" y="191"/>
                      <a:pt x="21" y="191"/>
                    </a:cubicBezTo>
                    <a:close/>
                    <a:moveTo>
                      <a:pt x="121" y="137"/>
                    </a:moveTo>
                    <a:cubicBezTo>
                      <a:pt x="148" y="118"/>
                      <a:pt x="148" y="118"/>
                      <a:pt x="148" y="118"/>
                    </a:cubicBezTo>
                    <a:cubicBezTo>
                      <a:pt x="148" y="67"/>
                      <a:pt x="148" y="67"/>
                      <a:pt x="148" y="67"/>
                    </a:cubicBezTo>
                    <a:cubicBezTo>
                      <a:pt x="52" y="67"/>
                      <a:pt x="52" y="67"/>
                      <a:pt x="52" y="67"/>
                    </a:cubicBezTo>
                    <a:cubicBezTo>
                      <a:pt x="52" y="118"/>
                      <a:pt x="52" y="118"/>
                      <a:pt x="52" y="118"/>
                    </a:cubicBezTo>
                    <a:cubicBezTo>
                      <a:pt x="79" y="137"/>
                      <a:pt x="79" y="137"/>
                      <a:pt x="79" y="137"/>
                    </a:cubicBezTo>
                    <a:cubicBezTo>
                      <a:pt x="100" y="125"/>
                      <a:pt x="100" y="125"/>
                      <a:pt x="100" y="125"/>
                    </a:cubicBezTo>
                    <a:lnTo>
                      <a:pt x="121" y="137"/>
                    </a:lnTo>
                    <a:close/>
                    <a:moveTo>
                      <a:pt x="8" y="178"/>
                    </a:moveTo>
                    <a:cubicBezTo>
                      <a:pt x="71" y="142"/>
                      <a:pt x="71" y="142"/>
                      <a:pt x="71" y="142"/>
                    </a:cubicBezTo>
                    <a:cubicBezTo>
                      <a:pt x="8" y="99"/>
                      <a:pt x="8" y="99"/>
                      <a:pt x="8" y="99"/>
                    </a:cubicBezTo>
                    <a:lnTo>
                      <a:pt x="8" y="178"/>
                    </a:lnTo>
                    <a:close/>
                    <a:moveTo>
                      <a:pt x="192" y="80"/>
                    </a:moveTo>
                    <a:cubicBezTo>
                      <a:pt x="192" y="72"/>
                      <a:pt x="186" y="69"/>
                      <a:pt x="186" y="69"/>
                    </a:cubicBezTo>
                    <a:cubicBezTo>
                      <a:pt x="100" y="13"/>
                      <a:pt x="100" y="13"/>
                      <a:pt x="100" y="13"/>
                    </a:cubicBezTo>
                    <a:cubicBezTo>
                      <a:pt x="14" y="69"/>
                      <a:pt x="14" y="69"/>
                      <a:pt x="14" y="69"/>
                    </a:cubicBezTo>
                    <a:cubicBezTo>
                      <a:pt x="14" y="69"/>
                      <a:pt x="8" y="72"/>
                      <a:pt x="8" y="80"/>
                    </a:cubicBezTo>
                    <a:cubicBezTo>
                      <a:pt x="8" y="84"/>
                      <a:pt x="8" y="87"/>
                      <a:pt x="8" y="87"/>
                    </a:cubicBezTo>
                    <a:cubicBezTo>
                      <a:pt x="16" y="93"/>
                      <a:pt x="16" y="93"/>
                      <a:pt x="16" y="93"/>
                    </a:cubicBezTo>
                    <a:cubicBezTo>
                      <a:pt x="16" y="88"/>
                      <a:pt x="16" y="83"/>
                      <a:pt x="16" y="80"/>
                    </a:cubicBezTo>
                    <a:cubicBezTo>
                      <a:pt x="16" y="75"/>
                      <a:pt x="21" y="73"/>
                      <a:pt x="21" y="73"/>
                    </a:cubicBezTo>
                    <a:cubicBezTo>
                      <a:pt x="100" y="25"/>
                      <a:pt x="100" y="25"/>
                      <a:pt x="100" y="25"/>
                    </a:cubicBezTo>
                    <a:cubicBezTo>
                      <a:pt x="179" y="73"/>
                      <a:pt x="179" y="73"/>
                      <a:pt x="179" y="73"/>
                    </a:cubicBezTo>
                    <a:cubicBezTo>
                      <a:pt x="179" y="73"/>
                      <a:pt x="184" y="75"/>
                      <a:pt x="184" y="80"/>
                    </a:cubicBezTo>
                    <a:cubicBezTo>
                      <a:pt x="184" y="83"/>
                      <a:pt x="184" y="89"/>
                      <a:pt x="184" y="93"/>
                    </a:cubicBezTo>
                    <a:cubicBezTo>
                      <a:pt x="192" y="88"/>
                      <a:pt x="192" y="88"/>
                      <a:pt x="192" y="88"/>
                    </a:cubicBezTo>
                    <a:cubicBezTo>
                      <a:pt x="192" y="88"/>
                      <a:pt x="192" y="81"/>
                      <a:pt x="192" y="80"/>
                    </a:cubicBezTo>
                    <a:close/>
                    <a:moveTo>
                      <a:pt x="192" y="100"/>
                    </a:moveTo>
                    <a:cubicBezTo>
                      <a:pt x="130" y="142"/>
                      <a:pt x="130" y="142"/>
                      <a:pt x="130" y="142"/>
                    </a:cubicBezTo>
                    <a:cubicBezTo>
                      <a:pt x="192" y="178"/>
                      <a:pt x="192" y="178"/>
                      <a:pt x="192" y="178"/>
                    </a:cubicBezTo>
                    <a:lnTo>
                      <a:pt x="192" y="100"/>
                    </a:lnTo>
                    <a:close/>
                    <a:moveTo>
                      <a:pt x="68" y="107"/>
                    </a:moveTo>
                    <a:cubicBezTo>
                      <a:pt x="132" y="107"/>
                      <a:pt x="132" y="107"/>
                      <a:pt x="132" y="107"/>
                    </a:cubicBezTo>
                    <a:cubicBezTo>
                      <a:pt x="132" y="111"/>
                      <a:pt x="132" y="111"/>
                      <a:pt x="132" y="111"/>
                    </a:cubicBezTo>
                    <a:cubicBezTo>
                      <a:pt x="68" y="111"/>
                      <a:pt x="68" y="111"/>
                      <a:pt x="68" y="111"/>
                    </a:cubicBezTo>
                    <a:lnTo>
                      <a:pt x="68" y="107"/>
                    </a:lnTo>
                    <a:close/>
                    <a:moveTo>
                      <a:pt x="68" y="95"/>
                    </a:moveTo>
                    <a:cubicBezTo>
                      <a:pt x="132" y="95"/>
                      <a:pt x="132" y="95"/>
                      <a:pt x="132" y="95"/>
                    </a:cubicBezTo>
                    <a:cubicBezTo>
                      <a:pt x="132" y="99"/>
                      <a:pt x="132" y="99"/>
                      <a:pt x="132" y="99"/>
                    </a:cubicBezTo>
                    <a:cubicBezTo>
                      <a:pt x="68" y="99"/>
                      <a:pt x="68" y="99"/>
                      <a:pt x="68" y="99"/>
                    </a:cubicBezTo>
                    <a:lnTo>
                      <a:pt x="68" y="95"/>
                    </a:lnTo>
                    <a:close/>
                    <a:moveTo>
                      <a:pt x="68" y="83"/>
                    </a:moveTo>
                    <a:cubicBezTo>
                      <a:pt x="132" y="83"/>
                      <a:pt x="132" y="83"/>
                      <a:pt x="132" y="83"/>
                    </a:cubicBezTo>
                    <a:cubicBezTo>
                      <a:pt x="132" y="87"/>
                      <a:pt x="132" y="87"/>
                      <a:pt x="132" y="87"/>
                    </a:cubicBezTo>
                    <a:cubicBezTo>
                      <a:pt x="68" y="87"/>
                      <a:pt x="68" y="87"/>
                      <a:pt x="68" y="87"/>
                    </a:cubicBezTo>
                    <a:lnTo>
                      <a:pt x="68" y="8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2" name="Freeform 113"/>
              <p:cNvSpPr>
                <a:spLocks noEditPoints="1"/>
              </p:cNvSpPr>
              <p:nvPr userDrawn="1"/>
            </p:nvSpPr>
            <p:spPr bwMode="auto">
              <a:xfrm>
                <a:off x="6174802" y="711460"/>
                <a:ext cx="601663" cy="752475"/>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3" name="Freeform 114"/>
              <p:cNvSpPr>
                <a:spLocks noEditPoints="1"/>
              </p:cNvSpPr>
              <p:nvPr userDrawn="1"/>
            </p:nvSpPr>
            <p:spPr bwMode="auto">
              <a:xfrm rot="4669559">
                <a:off x="7030746" y="638312"/>
                <a:ext cx="742950" cy="744538"/>
              </a:xfrm>
              <a:custGeom>
                <a:avLst/>
                <a:gdLst>
                  <a:gd name="T0" fmla="*/ 195 w 198"/>
                  <a:gd name="T1" fmla="*/ 46 h 198"/>
                  <a:gd name="T2" fmla="*/ 152 w 198"/>
                  <a:gd name="T3" fmla="*/ 4 h 198"/>
                  <a:gd name="T4" fmla="*/ 3 w 198"/>
                  <a:gd name="T5" fmla="*/ 152 h 198"/>
                  <a:gd name="T6" fmla="*/ 46 w 198"/>
                  <a:gd name="T7" fmla="*/ 195 h 198"/>
                  <a:gd name="T8" fmla="*/ 60 w 198"/>
                  <a:gd name="T9" fmla="*/ 195 h 198"/>
                  <a:gd name="T10" fmla="*/ 113 w 198"/>
                  <a:gd name="T11" fmla="*/ 142 h 198"/>
                  <a:gd name="T12" fmla="*/ 112 w 198"/>
                  <a:gd name="T13" fmla="*/ 112 h 198"/>
                  <a:gd name="T14" fmla="*/ 139 w 198"/>
                  <a:gd name="T15" fmla="*/ 115 h 198"/>
                  <a:gd name="T16" fmla="*/ 195 w 198"/>
                  <a:gd name="T17" fmla="*/ 60 h 198"/>
                  <a:gd name="T18" fmla="*/ 195 w 198"/>
                  <a:gd name="T19" fmla="*/ 46 h 198"/>
                  <a:gd name="T20" fmla="*/ 92 w 198"/>
                  <a:gd name="T21" fmla="*/ 142 h 198"/>
                  <a:gd name="T22" fmla="*/ 63 w 198"/>
                  <a:gd name="T23" fmla="*/ 172 h 198"/>
                  <a:gd name="T24" fmla="*/ 43 w 198"/>
                  <a:gd name="T25" fmla="*/ 172 h 198"/>
                  <a:gd name="T26" fmla="*/ 33 w 198"/>
                  <a:gd name="T27" fmla="*/ 162 h 198"/>
                  <a:gd name="T28" fmla="*/ 33 w 198"/>
                  <a:gd name="T29" fmla="*/ 142 h 198"/>
                  <a:gd name="T30" fmla="*/ 63 w 198"/>
                  <a:gd name="T31" fmla="*/ 112 h 198"/>
                  <a:gd name="T32" fmla="*/ 83 w 198"/>
                  <a:gd name="T33" fmla="*/ 112 h 198"/>
                  <a:gd name="T34" fmla="*/ 92 w 198"/>
                  <a:gd name="T35" fmla="*/ 122 h 198"/>
                  <a:gd name="T36" fmla="*/ 92 w 198"/>
                  <a:gd name="T37" fmla="*/ 142 h 198"/>
                  <a:gd name="T38" fmla="*/ 172 w 198"/>
                  <a:gd name="T39" fmla="*/ 63 h 198"/>
                  <a:gd name="T40" fmla="*/ 142 w 198"/>
                  <a:gd name="T41" fmla="*/ 93 h 198"/>
                  <a:gd name="T42" fmla="*/ 122 w 198"/>
                  <a:gd name="T43" fmla="*/ 93 h 198"/>
                  <a:gd name="T44" fmla="*/ 112 w 198"/>
                  <a:gd name="T45" fmla="*/ 83 h 198"/>
                  <a:gd name="T46" fmla="*/ 112 w 198"/>
                  <a:gd name="T47" fmla="*/ 63 h 198"/>
                  <a:gd name="T48" fmla="*/ 142 w 198"/>
                  <a:gd name="T49" fmla="*/ 33 h 198"/>
                  <a:gd name="T50" fmla="*/ 162 w 198"/>
                  <a:gd name="T51" fmla="*/ 33 h 198"/>
                  <a:gd name="T52" fmla="*/ 172 w 198"/>
                  <a:gd name="T53" fmla="*/ 43 h 198"/>
                  <a:gd name="T54" fmla="*/ 172 w 198"/>
                  <a:gd name="T55" fmla="*/ 63 h 198"/>
                  <a:gd name="T56" fmla="*/ 31 w 198"/>
                  <a:gd name="T57" fmla="*/ 91 h 198"/>
                  <a:gd name="T58" fmla="*/ 44 w 198"/>
                  <a:gd name="T59" fmla="*/ 83 h 198"/>
                  <a:gd name="T60" fmla="*/ 30 w 198"/>
                  <a:gd name="T61" fmla="*/ 74 h 198"/>
                  <a:gd name="T62" fmla="*/ 14 w 198"/>
                  <a:gd name="T63" fmla="*/ 91 h 198"/>
                  <a:gd name="T64" fmla="*/ 0 w 198"/>
                  <a:gd name="T65" fmla="*/ 148 h 198"/>
                  <a:gd name="T66" fmla="*/ 26 w 198"/>
                  <a:gd name="T67" fmla="*/ 122 h 198"/>
                  <a:gd name="T68" fmla="*/ 31 w 198"/>
                  <a:gd name="T69" fmla="*/ 91 h 198"/>
                  <a:gd name="T70" fmla="*/ 83 w 198"/>
                  <a:gd name="T71" fmla="*/ 45 h 198"/>
                  <a:gd name="T72" fmla="*/ 91 w 198"/>
                  <a:gd name="T73" fmla="*/ 31 h 198"/>
                  <a:gd name="T74" fmla="*/ 122 w 198"/>
                  <a:gd name="T75" fmla="*/ 27 h 198"/>
                  <a:gd name="T76" fmla="*/ 148 w 198"/>
                  <a:gd name="T77" fmla="*/ 0 h 198"/>
                  <a:gd name="T78" fmla="*/ 91 w 198"/>
                  <a:gd name="T79" fmla="*/ 14 h 198"/>
                  <a:gd name="T80" fmla="*/ 74 w 198"/>
                  <a:gd name="T81" fmla="*/ 30 h 198"/>
                  <a:gd name="T82" fmla="*/ 83 w 198"/>
                  <a:gd name="T83"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8">
                    <a:moveTo>
                      <a:pt x="195" y="46"/>
                    </a:moveTo>
                    <a:cubicBezTo>
                      <a:pt x="152" y="4"/>
                      <a:pt x="152" y="4"/>
                      <a:pt x="152" y="4"/>
                    </a:cubicBezTo>
                    <a:cubicBezTo>
                      <a:pt x="3" y="152"/>
                      <a:pt x="3" y="152"/>
                      <a:pt x="3" y="152"/>
                    </a:cubicBezTo>
                    <a:cubicBezTo>
                      <a:pt x="46" y="195"/>
                      <a:pt x="46" y="195"/>
                      <a:pt x="46" y="195"/>
                    </a:cubicBezTo>
                    <a:cubicBezTo>
                      <a:pt x="50" y="198"/>
                      <a:pt x="56" y="198"/>
                      <a:pt x="60" y="195"/>
                    </a:cubicBezTo>
                    <a:cubicBezTo>
                      <a:pt x="60" y="195"/>
                      <a:pt x="85" y="169"/>
                      <a:pt x="113" y="142"/>
                    </a:cubicBezTo>
                    <a:cubicBezTo>
                      <a:pt x="117" y="137"/>
                      <a:pt x="107" y="117"/>
                      <a:pt x="112" y="112"/>
                    </a:cubicBezTo>
                    <a:cubicBezTo>
                      <a:pt x="116" y="107"/>
                      <a:pt x="135" y="119"/>
                      <a:pt x="139" y="115"/>
                    </a:cubicBezTo>
                    <a:cubicBezTo>
                      <a:pt x="168" y="86"/>
                      <a:pt x="195" y="60"/>
                      <a:pt x="195" y="60"/>
                    </a:cubicBezTo>
                    <a:cubicBezTo>
                      <a:pt x="198" y="56"/>
                      <a:pt x="198" y="50"/>
                      <a:pt x="195" y="46"/>
                    </a:cubicBezTo>
                    <a:close/>
                    <a:moveTo>
                      <a:pt x="92" y="142"/>
                    </a:moveTo>
                    <a:cubicBezTo>
                      <a:pt x="63" y="172"/>
                      <a:pt x="63" y="172"/>
                      <a:pt x="63" y="172"/>
                    </a:cubicBezTo>
                    <a:cubicBezTo>
                      <a:pt x="57" y="177"/>
                      <a:pt x="48" y="177"/>
                      <a:pt x="43" y="172"/>
                    </a:cubicBezTo>
                    <a:cubicBezTo>
                      <a:pt x="33" y="162"/>
                      <a:pt x="33" y="162"/>
                      <a:pt x="33" y="162"/>
                    </a:cubicBezTo>
                    <a:cubicBezTo>
                      <a:pt x="28" y="156"/>
                      <a:pt x="28" y="148"/>
                      <a:pt x="33" y="142"/>
                    </a:cubicBezTo>
                    <a:cubicBezTo>
                      <a:pt x="63" y="112"/>
                      <a:pt x="63" y="112"/>
                      <a:pt x="63" y="112"/>
                    </a:cubicBezTo>
                    <a:cubicBezTo>
                      <a:pt x="68" y="107"/>
                      <a:pt x="77" y="107"/>
                      <a:pt x="83" y="112"/>
                    </a:cubicBezTo>
                    <a:cubicBezTo>
                      <a:pt x="92" y="122"/>
                      <a:pt x="92" y="122"/>
                      <a:pt x="92" y="122"/>
                    </a:cubicBezTo>
                    <a:cubicBezTo>
                      <a:pt x="98" y="128"/>
                      <a:pt x="98" y="137"/>
                      <a:pt x="92" y="142"/>
                    </a:cubicBezTo>
                    <a:close/>
                    <a:moveTo>
                      <a:pt x="172" y="63"/>
                    </a:moveTo>
                    <a:cubicBezTo>
                      <a:pt x="142" y="93"/>
                      <a:pt x="142" y="93"/>
                      <a:pt x="142" y="93"/>
                    </a:cubicBezTo>
                    <a:cubicBezTo>
                      <a:pt x="136" y="98"/>
                      <a:pt x="128" y="98"/>
                      <a:pt x="122" y="93"/>
                    </a:cubicBezTo>
                    <a:cubicBezTo>
                      <a:pt x="112" y="83"/>
                      <a:pt x="112" y="83"/>
                      <a:pt x="112" y="83"/>
                    </a:cubicBezTo>
                    <a:cubicBezTo>
                      <a:pt x="107" y="77"/>
                      <a:pt x="107" y="68"/>
                      <a:pt x="112" y="63"/>
                    </a:cubicBezTo>
                    <a:cubicBezTo>
                      <a:pt x="142" y="33"/>
                      <a:pt x="142" y="33"/>
                      <a:pt x="142" y="33"/>
                    </a:cubicBezTo>
                    <a:cubicBezTo>
                      <a:pt x="147" y="28"/>
                      <a:pt x="156" y="28"/>
                      <a:pt x="162" y="33"/>
                    </a:cubicBezTo>
                    <a:cubicBezTo>
                      <a:pt x="172" y="43"/>
                      <a:pt x="172" y="43"/>
                      <a:pt x="172" y="43"/>
                    </a:cubicBezTo>
                    <a:cubicBezTo>
                      <a:pt x="177" y="49"/>
                      <a:pt x="177" y="57"/>
                      <a:pt x="172" y="63"/>
                    </a:cubicBezTo>
                    <a:close/>
                    <a:moveTo>
                      <a:pt x="31" y="91"/>
                    </a:moveTo>
                    <a:cubicBezTo>
                      <a:pt x="37" y="86"/>
                      <a:pt x="41" y="87"/>
                      <a:pt x="44" y="83"/>
                    </a:cubicBezTo>
                    <a:cubicBezTo>
                      <a:pt x="48" y="78"/>
                      <a:pt x="38" y="75"/>
                      <a:pt x="30" y="74"/>
                    </a:cubicBezTo>
                    <a:cubicBezTo>
                      <a:pt x="22" y="72"/>
                      <a:pt x="17" y="82"/>
                      <a:pt x="14" y="91"/>
                    </a:cubicBezTo>
                    <a:cubicBezTo>
                      <a:pt x="12" y="100"/>
                      <a:pt x="0" y="148"/>
                      <a:pt x="0" y="148"/>
                    </a:cubicBezTo>
                    <a:cubicBezTo>
                      <a:pt x="26" y="122"/>
                      <a:pt x="26" y="122"/>
                      <a:pt x="26" y="122"/>
                    </a:cubicBezTo>
                    <a:cubicBezTo>
                      <a:pt x="26" y="122"/>
                      <a:pt x="26" y="97"/>
                      <a:pt x="31" y="91"/>
                    </a:cubicBezTo>
                    <a:close/>
                    <a:moveTo>
                      <a:pt x="83" y="45"/>
                    </a:moveTo>
                    <a:cubicBezTo>
                      <a:pt x="87" y="41"/>
                      <a:pt x="85" y="37"/>
                      <a:pt x="91" y="31"/>
                    </a:cubicBezTo>
                    <a:cubicBezTo>
                      <a:pt x="97" y="26"/>
                      <a:pt x="122" y="27"/>
                      <a:pt x="122" y="27"/>
                    </a:cubicBezTo>
                    <a:cubicBezTo>
                      <a:pt x="148" y="0"/>
                      <a:pt x="148" y="0"/>
                      <a:pt x="148" y="0"/>
                    </a:cubicBezTo>
                    <a:cubicBezTo>
                      <a:pt x="148" y="0"/>
                      <a:pt x="100" y="12"/>
                      <a:pt x="91" y="14"/>
                    </a:cubicBezTo>
                    <a:cubicBezTo>
                      <a:pt x="82" y="17"/>
                      <a:pt x="72" y="22"/>
                      <a:pt x="74" y="30"/>
                    </a:cubicBezTo>
                    <a:cubicBezTo>
                      <a:pt x="75" y="38"/>
                      <a:pt x="78" y="48"/>
                      <a:pt x="83"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4" name="Freeform 124"/>
              <p:cNvSpPr>
                <a:spLocks noEditPoints="1"/>
              </p:cNvSpPr>
              <p:nvPr userDrawn="1"/>
            </p:nvSpPr>
            <p:spPr bwMode="auto">
              <a:xfrm rot="2436245">
                <a:off x="8618583" y="36772"/>
                <a:ext cx="349593" cy="449070"/>
              </a:xfrm>
              <a:custGeom>
                <a:avLst/>
                <a:gdLst>
                  <a:gd name="T0" fmla="*/ 12 w 156"/>
                  <a:gd name="T1" fmla="*/ 200 h 200"/>
                  <a:gd name="T2" fmla="*/ 0 w 156"/>
                  <a:gd name="T3" fmla="*/ 37 h 200"/>
                  <a:gd name="T4" fmla="*/ 12 w 156"/>
                  <a:gd name="T5" fmla="*/ 175 h 200"/>
                  <a:gd name="T6" fmla="*/ 50 w 156"/>
                  <a:gd name="T7" fmla="*/ 187 h 200"/>
                  <a:gd name="T8" fmla="*/ 64 w 156"/>
                  <a:gd name="T9" fmla="*/ 24 h 200"/>
                  <a:gd name="T10" fmla="*/ 156 w 156"/>
                  <a:gd name="T11" fmla="*/ 37 h 200"/>
                  <a:gd name="T12" fmla="*/ 144 w 156"/>
                  <a:gd name="T13" fmla="*/ 200 h 200"/>
                  <a:gd name="T14" fmla="*/ 128 w 156"/>
                  <a:gd name="T15" fmla="*/ 180 h 200"/>
                  <a:gd name="T16" fmla="*/ 116 w 156"/>
                  <a:gd name="T17" fmla="*/ 168 h 200"/>
                  <a:gd name="T18" fmla="*/ 116 w 156"/>
                  <a:gd name="T19" fmla="*/ 164 h 200"/>
                  <a:gd name="T20" fmla="*/ 128 w 156"/>
                  <a:gd name="T21" fmla="*/ 152 h 200"/>
                  <a:gd name="T22" fmla="*/ 116 w 156"/>
                  <a:gd name="T23" fmla="*/ 164 h 200"/>
                  <a:gd name="T24" fmla="*/ 128 w 156"/>
                  <a:gd name="T25" fmla="*/ 148 h 200"/>
                  <a:gd name="T26" fmla="*/ 116 w 156"/>
                  <a:gd name="T27" fmla="*/ 136 h 200"/>
                  <a:gd name="T28" fmla="*/ 116 w 156"/>
                  <a:gd name="T29" fmla="*/ 132 h 200"/>
                  <a:gd name="T30" fmla="*/ 128 w 156"/>
                  <a:gd name="T31" fmla="*/ 120 h 200"/>
                  <a:gd name="T32" fmla="*/ 116 w 156"/>
                  <a:gd name="T33" fmla="*/ 132 h 200"/>
                  <a:gd name="T34" fmla="*/ 112 w 156"/>
                  <a:gd name="T35" fmla="*/ 180 h 200"/>
                  <a:gd name="T36" fmla="*/ 100 w 156"/>
                  <a:gd name="T37" fmla="*/ 168 h 200"/>
                  <a:gd name="T38" fmla="*/ 100 w 156"/>
                  <a:gd name="T39" fmla="*/ 164 h 200"/>
                  <a:gd name="T40" fmla="*/ 112 w 156"/>
                  <a:gd name="T41" fmla="*/ 152 h 200"/>
                  <a:gd name="T42" fmla="*/ 100 w 156"/>
                  <a:gd name="T43" fmla="*/ 164 h 200"/>
                  <a:gd name="T44" fmla="*/ 112 w 156"/>
                  <a:gd name="T45" fmla="*/ 148 h 200"/>
                  <a:gd name="T46" fmla="*/ 100 w 156"/>
                  <a:gd name="T47" fmla="*/ 136 h 200"/>
                  <a:gd name="T48" fmla="*/ 100 w 156"/>
                  <a:gd name="T49" fmla="*/ 132 h 200"/>
                  <a:gd name="T50" fmla="*/ 112 w 156"/>
                  <a:gd name="T51" fmla="*/ 120 h 200"/>
                  <a:gd name="T52" fmla="*/ 100 w 156"/>
                  <a:gd name="T53" fmla="*/ 132 h 200"/>
                  <a:gd name="T54" fmla="*/ 96 w 156"/>
                  <a:gd name="T55" fmla="*/ 180 h 200"/>
                  <a:gd name="T56" fmla="*/ 84 w 156"/>
                  <a:gd name="T57" fmla="*/ 168 h 200"/>
                  <a:gd name="T58" fmla="*/ 84 w 156"/>
                  <a:gd name="T59" fmla="*/ 164 h 200"/>
                  <a:gd name="T60" fmla="*/ 96 w 156"/>
                  <a:gd name="T61" fmla="*/ 152 h 200"/>
                  <a:gd name="T62" fmla="*/ 84 w 156"/>
                  <a:gd name="T63" fmla="*/ 164 h 200"/>
                  <a:gd name="T64" fmla="*/ 96 w 156"/>
                  <a:gd name="T65" fmla="*/ 148 h 200"/>
                  <a:gd name="T66" fmla="*/ 84 w 156"/>
                  <a:gd name="T67" fmla="*/ 136 h 200"/>
                  <a:gd name="T68" fmla="*/ 84 w 156"/>
                  <a:gd name="T69" fmla="*/ 132 h 200"/>
                  <a:gd name="T70" fmla="*/ 96 w 156"/>
                  <a:gd name="T71" fmla="*/ 120 h 200"/>
                  <a:gd name="T72" fmla="*/ 84 w 156"/>
                  <a:gd name="T73" fmla="*/ 132 h 200"/>
                  <a:gd name="T74" fmla="*/ 137 w 156"/>
                  <a:gd name="T75" fmla="*/ 35 h 200"/>
                  <a:gd name="T76" fmla="*/ 76 w 156"/>
                  <a:gd name="T77" fmla="*/ 42 h 200"/>
                  <a:gd name="T78" fmla="*/ 82 w 156"/>
                  <a:gd name="T79" fmla="*/ 76 h 200"/>
                  <a:gd name="T80" fmla="*/ 144 w 156"/>
                  <a:gd name="T81" fmla="*/ 69 h 200"/>
                  <a:gd name="T82" fmla="*/ 144 w 156"/>
                  <a:gd name="T83" fmla="*/ 120 h 200"/>
                  <a:gd name="T84" fmla="*/ 132 w 156"/>
                  <a:gd name="T85" fmla="*/ 132 h 200"/>
                  <a:gd name="T86" fmla="*/ 144 w 156"/>
                  <a:gd name="T87" fmla="*/ 120 h 200"/>
                  <a:gd name="T88" fmla="*/ 132 w 156"/>
                  <a:gd name="T89" fmla="*/ 136 h 200"/>
                  <a:gd name="T90" fmla="*/ 144 w 156"/>
                  <a:gd name="T91" fmla="*/ 148 h 200"/>
                  <a:gd name="T92" fmla="*/ 144 w 156"/>
                  <a:gd name="T93" fmla="*/ 152 h 200"/>
                  <a:gd name="T94" fmla="*/ 132 w 156"/>
                  <a:gd name="T95" fmla="*/ 164 h 200"/>
                  <a:gd name="T96" fmla="*/ 144 w 156"/>
                  <a:gd name="T97" fmla="*/ 152 h 200"/>
                  <a:gd name="T98" fmla="*/ 132 w 156"/>
                  <a:gd name="T99" fmla="*/ 168 h 200"/>
                  <a:gd name="T100" fmla="*/ 144 w 156"/>
                  <a:gd name="T101" fmla="*/ 180 h 200"/>
                  <a:gd name="T102" fmla="*/ 50 w 156"/>
                  <a:gd name="T103" fmla="*/ 180 h 200"/>
                  <a:gd name="T104" fmla="*/ 20 w 156"/>
                  <a:gd name="T105" fmla="*/ 173 h 200"/>
                  <a:gd name="T106" fmla="*/ 26 w 156"/>
                  <a:gd name="T107" fmla="*/ 12 h 200"/>
                  <a:gd name="T108" fmla="*/ 36 w 156"/>
                  <a:gd name="T109" fmla="*/ 0 h 200"/>
                  <a:gd name="T110" fmla="*/ 44 w 156"/>
                  <a:gd name="T111" fmla="*/ 12 h 200"/>
                  <a:gd name="T112" fmla="*/ 56 w 156"/>
                  <a:gd name="T113" fmla="*/ 18 h 200"/>
                  <a:gd name="T114" fmla="*/ 50 w 156"/>
                  <a:gd name="T115" fmla="*/ 1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200">
                    <a:moveTo>
                      <a:pt x="144" y="200"/>
                    </a:moveTo>
                    <a:cubicBezTo>
                      <a:pt x="12" y="200"/>
                      <a:pt x="12" y="200"/>
                      <a:pt x="12" y="200"/>
                    </a:cubicBezTo>
                    <a:cubicBezTo>
                      <a:pt x="5" y="200"/>
                      <a:pt x="0" y="194"/>
                      <a:pt x="0" y="187"/>
                    </a:cubicBezTo>
                    <a:cubicBezTo>
                      <a:pt x="0" y="37"/>
                      <a:pt x="0" y="37"/>
                      <a:pt x="0" y="37"/>
                    </a:cubicBezTo>
                    <a:cubicBezTo>
                      <a:pt x="0" y="30"/>
                      <a:pt x="5" y="25"/>
                      <a:pt x="12" y="25"/>
                    </a:cubicBezTo>
                    <a:cubicBezTo>
                      <a:pt x="12" y="175"/>
                      <a:pt x="12" y="175"/>
                      <a:pt x="12" y="175"/>
                    </a:cubicBezTo>
                    <a:cubicBezTo>
                      <a:pt x="12" y="182"/>
                      <a:pt x="18" y="187"/>
                      <a:pt x="25" y="187"/>
                    </a:cubicBezTo>
                    <a:cubicBezTo>
                      <a:pt x="50" y="187"/>
                      <a:pt x="50" y="187"/>
                      <a:pt x="50" y="187"/>
                    </a:cubicBezTo>
                    <a:cubicBezTo>
                      <a:pt x="57" y="187"/>
                      <a:pt x="64" y="182"/>
                      <a:pt x="64" y="175"/>
                    </a:cubicBezTo>
                    <a:cubicBezTo>
                      <a:pt x="64" y="24"/>
                      <a:pt x="64" y="24"/>
                      <a:pt x="64" y="24"/>
                    </a:cubicBezTo>
                    <a:cubicBezTo>
                      <a:pt x="144" y="24"/>
                      <a:pt x="144" y="24"/>
                      <a:pt x="144" y="24"/>
                    </a:cubicBezTo>
                    <a:cubicBezTo>
                      <a:pt x="151" y="24"/>
                      <a:pt x="156" y="30"/>
                      <a:pt x="156" y="37"/>
                    </a:cubicBezTo>
                    <a:cubicBezTo>
                      <a:pt x="156" y="187"/>
                      <a:pt x="156" y="187"/>
                      <a:pt x="156" y="187"/>
                    </a:cubicBezTo>
                    <a:cubicBezTo>
                      <a:pt x="156" y="194"/>
                      <a:pt x="151" y="200"/>
                      <a:pt x="144" y="200"/>
                    </a:cubicBezTo>
                    <a:close/>
                    <a:moveTo>
                      <a:pt x="116" y="180"/>
                    </a:moveTo>
                    <a:cubicBezTo>
                      <a:pt x="128" y="180"/>
                      <a:pt x="128" y="180"/>
                      <a:pt x="128" y="180"/>
                    </a:cubicBezTo>
                    <a:cubicBezTo>
                      <a:pt x="128" y="168"/>
                      <a:pt x="128" y="168"/>
                      <a:pt x="128" y="168"/>
                    </a:cubicBezTo>
                    <a:cubicBezTo>
                      <a:pt x="116" y="168"/>
                      <a:pt x="116" y="168"/>
                      <a:pt x="116" y="168"/>
                    </a:cubicBezTo>
                    <a:lnTo>
                      <a:pt x="116" y="180"/>
                    </a:lnTo>
                    <a:close/>
                    <a:moveTo>
                      <a:pt x="116" y="164"/>
                    </a:moveTo>
                    <a:cubicBezTo>
                      <a:pt x="128" y="164"/>
                      <a:pt x="128" y="164"/>
                      <a:pt x="128" y="164"/>
                    </a:cubicBezTo>
                    <a:cubicBezTo>
                      <a:pt x="128" y="152"/>
                      <a:pt x="128" y="152"/>
                      <a:pt x="128" y="152"/>
                    </a:cubicBezTo>
                    <a:cubicBezTo>
                      <a:pt x="116" y="152"/>
                      <a:pt x="116" y="152"/>
                      <a:pt x="116" y="152"/>
                    </a:cubicBezTo>
                    <a:lnTo>
                      <a:pt x="116" y="164"/>
                    </a:lnTo>
                    <a:close/>
                    <a:moveTo>
                      <a:pt x="116" y="148"/>
                    </a:moveTo>
                    <a:cubicBezTo>
                      <a:pt x="128" y="148"/>
                      <a:pt x="128" y="148"/>
                      <a:pt x="128" y="148"/>
                    </a:cubicBezTo>
                    <a:cubicBezTo>
                      <a:pt x="128" y="136"/>
                      <a:pt x="128" y="136"/>
                      <a:pt x="128" y="136"/>
                    </a:cubicBezTo>
                    <a:cubicBezTo>
                      <a:pt x="116" y="136"/>
                      <a:pt x="116" y="136"/>
                      <a:pt x="116" y="136"/>
                    </a:cubicBezTo>
                    <a:lnTo>
                      <a:pt x="116" y="148"/>
                    </a:lnTo>
                    <a:close/>
                    <a:moveTo>
                      <a:pt x="116" y="132"/>
                    </a:moveTo>
                    <a:cubicBezTo>
                      <a:pt x="128" y="132"/>
                      <a:pt x="128" y="132"/>
                      <a:pt x="128" y="132"/>
                    </a:cubicBezTo>
                    <a:cubicBezTo>
                      <a:pt x="128" y="120"/>
                      <a:pt x="128" y="120"/>
                      <a:pt x="128" y="120"/>
                    </a:cubicBezTo>
                    <a:cubicBezTo>
                      <a:pt x="116" y="120"/>
                      <a:pt x="116" y="120"/>
                      <a:pt x="116" y="120"/>
                    </a:cubicBezTo>
                    <a:lnTo>
                      <a:pt x="116" y="132"/>
                    </a:lnTo>
                    <a:close/>
                    <a:moveTo>
                      <a:pt x="100" y="180"/>
                    </a:moveTo>
                    <a:cubicBezTo>
                      <a:pt x="112" y="180"/>
                      <a:pt x="112" y="180"/>
                      <a:pt x="112" y="180"/>
                    </a:cubicBezTo>
                    <a:cubicBezTo>
                      <a:pt x="112" y="168"/>
                      <a:pt x="112" y="168"/>
                      <a:pt x="112" y="168"/>
                    </a:cubicBezTo>
                    <a:cubicBezTo>
                      <a:pt x="100" y="168"/>
                      <a:pt x="100" y="168"/>
                      <a:pt x="100" y="168"/>
                    </a:cubicBezTo>
                    <a:lnTo>
                      <a:pt x="100" y="180"/>
                    </a:lnTo>
                    <a:close/>
                    <a:moveTo>
                      <a:pt x="100" y="164"/>
                    </a:moveTo>
                    <a:cubicBezTo>
                      <a:pt x="112" y="164"/>
                      <a:pt x="112" y="164"/>
                      <a:pt x="112" y="164"/>
                    </a:cubicBezTo>
                    <a:cubicBezTo>
                      <a:pt x="112" y="152"/>
                      <a:pt x="112" y="152"/>
                      <a:pt x="112" y="152"/>
                    </a:cubicBezTo>
                    <a:cubicBezTo>
                      <a:pt x="100" y="152"/>
                      <a:pt x="100" y="152"/>
                      <a:pt x="100" y="152"/>
                    </a:cubicBezTo>
                    <a:lnTo>
                      <a:pt x="100" y="164"/>
                    </a:lnTo>
                    <a:close/>
                    <a:moveTo>
                      <a:pt x="100" y="148"/>
                    </a:moveTo>
                    <a:cubicBezTo>
                      <a:pt x="112" y="148"/>
                      <a:pt x="112" y="148"/>
                      <a:pt x="112" y="148"/>
                    </a:cubicBezTo>
                    <a:cubicBezTo>
                      <a:pt x="112" y="136"/>
                      <a:pt x="112" y="136"/>
                      <a:pt x="112" y="136"/>
                    </a:cubicBezTo>
                    <a:cubicBezTo>
                      <a:pt x="100" y="136"/>
                      <a:pt x="100" y="136"/>
                      <a:pt x="100" y="136"/>
                    </a:cubicBezTo>
                    <a:lnTo>
                      <a:pt x="100" y="148"/>
                    </a:lnTo>
                    <a:close/>
                    <a:moveTo>
                      <a:pt x="100" y="132"/>
                    </a:moveTo>
                    <a:cubicBezTo>
                      <a:pt x="112" y="132"/>
                      <a:pt x="112" y="132"/>
                      <a:pt x="112" y="132"/>
                    </a:cubicBezTo>
                    <a:cubicBezTo>
                      <a:pt x="112" y="120"/>
                      <a:pt x="112" y="120"/>
                      <a:pt x="112" y="120"/>
                    </a:cubicBezTo>
                    <a:cubicBezTo>
                      <a:pt x="100" y="120"/>
                      <a:pt x="100" y="120"/>
                      <a:pt x="100" y="120"/>
                    </a:cubicBezTo>
                    <a:lnTo>
                      <a:pt x="100" y="132"/>
                    </a:lnTo>
                    <a:close/>
                    <a:moveTo>
                      <a:pt x="84" y="180"/>
                    </a:moveTo>
                    <a:cubicBezTo>
                      <a:pt x="96" y="180"/>
                      <a:pt x="96" y="180"/>
                      <a:pt x="96" y="180"/>
                    </a:cubicBezTo>
                    <a:cubicBezTo>
                      <a:pt x="96" y="168"/>
                      <a:pt x="96" y="168"/>
                      <a:pt x="96" y="168"/>
                    </a:cubicBezTo>
                    <a:cubicBezTo>
                      <a:pt x="84" y="168"/>
                      <a:pt x="84" y="168"/>
                      <a:pt x="84" y="168"/>
                    </a:cubicBezTo>
                    <a:lnTo>
                      <a:pt x="84" y="180"/>
                    </a:lnTo>
                    <a:close/>
                    <a:moveTo>
                      <a:pt x="84" y="164"/>
                    </a:moveTo>
                    <a:cubicBezTo>
                      <a:pt x="96" y="164"/>
                      <a:pt x="96" y="164"/>
                      <a:pt x="96" y="164"/>
                    </a:cubicBezTo>
                    <a:cubicBezTo>
                      <a:pt x="96" y="152"/>
                      <a:pt x="96" y="152"/>
                      <a:pt x="96" y="152"/>
                    </a:cubicBezTo>
                    <a:cubicBezTo>
                      <a:pt x="84" y="152"/>
                      <a:pt x="84" y="152"/>
                      <a:pt x="84" y="152"/>
                    </a:cubicBezTo>
                    <a:lnTo>
                      <a:pt x="84" y="164"/>
                    </a:lnTo>
                    <a:close/>
                    <a:moveTo>
                      <a:pt x="84" y="148"/>
                    </a:moveTo>
                    <a:cubicBezTo>
                      <a:pt x="96" y="148"/>
                      <a:pt x="96" y="148"/>
                      <a:pt x="96" y="148"/>
                    </a:cubicBezTo>
                    <a:cubicBezTo>
                      <a:pt x="96" y="136"/>
                      <a:pt x="96" y="136"/>
                      <a:pt x="96" y="136"/>
                    </a:cubicBezTo>
                    <a:cubicBezTo>
                      <a:pt x="84" y="136"/>
                      <a:pt x="84" y="136"/>
                      <a:pt x="84" y="136"/>
                    </a:cubicBezTo>
                    <a:lnTo>
                      <a:pt x="84" y="148"/>
                    </a:lnTo>
                    <a:close/>
                    <a:moveTo>
                      <a:pt x="84" y="132"/>
                    </a:moveTo>
                    <a:cubicBezTo>
                      <a:pt x="96" y="132"/>
                      <a:pt x="96" y="132"/>
                      <a:pt x="96" y="132"/>
                    </a:cubicBezTo>
                    <a:cubicBezTo>
                      <a:pt x="96" y="120"/>
                      <a:pt x="96" y="120"/>
                      <a:pt x="96" y="120"/>
                    </a:cubicBezTo>
                    <a:cubicBezTo>
                      <a:pt x="84" y="120"/>
                      <a:pt x="84" y="120"/>
                      <a:pt x="84" y="120"/>
                    </a:cubicBezTo>
                    <a:lnTo>
                      <a:pt x="84" y="132"/>
                    </a:lnTo>
                    <a:close/>
                    <a:moveTo>
                      <a:pt x="144" y="42"/>
                    </a:moveTo>
                    <a:cubicBezTo>
                      <a:pt x="144" y="38"/>
                      <a:pt x="141" y="35"/>
                      <a:pt x="137" y="35"/>
                    </a:cubicBezTo>
                    <a:cubicBezTo>
                      <a:pt x="82" y="35"/>
                      <a:pt x="82" y="35"/>
                      <a:pt x="82" y="35"/>
                    </a:cubicBezTo>
                    <a:cubicBezTo>
                      <a:pt x="78" y="35"/>
                      <a:pt x="76" y="38"/>
                      <a:pt x="76" y="42"/>
                    </a:cubicBezTo>
                    <a:cubicBezTo>
                      <a:pt x="76" y="69"/>
                      <a:pt x="76" y="69"/>
                      <a:pt x="76" y="69"/>
                    </a:cubicBezTo>
                    <a:cubicBezTo>
                      <a:pt x="76" y="73"/>
                      <a:pt x="78" y="76"/>
                      <a:pt x="82" y="76"/>
                    </a:cubicBezTo>
                    <a:cubicBezTo>
                      <a:pt x="137" y="76"/>
                      <a:pt x="137" y="76"/>
                      <a:pt x="137" y="76"/>
                    </a:cubicBezTo>
                    <a:cubicBezTo>
                      <a:pt x="141" y="76"/>
                      <a:pt x="144" y="73"/>
                      <a:pt x="144" y="69"/>
                    </a:cubicBezTo>
                    <a:lnTo>
                      <a:pt x="144" y="42"/>
                    </a:lnTo>
                    <a:close/>
                    <a:moveTo>
                      <a:pt x="144" y="120"/>
                    </a:moveTo>
                    <a:cubicBezTo>
                      <a:pt x="132" y="120"/>
                      <a:pt x="132" y="120"/>
                      <a:pt x="132" y="120"/>
                    </a:cubicBezTo>
                    <a:cubicBezTo>
                      <a:pt x="132" y="132"/>
                      <a:pt x="132" y="132"/>
                      <a:pt x="132" y="132"/>
                    </a:cubicBezTo>
                    <a:cubicBezTo>
                      <a:pt x="144" y="132"/>
                      <a:pt x="144" y="132"/>
                      <a:pt x="144" y="132"/>
                    </a:cubicBezTo>
                    <a:lnTo>
                      <a:pt x="144" y="120"/>
                    </a:lnTo>
                    <a:close/>
                    <a:moveTo>
                      <a:pt x="144" y="136"/>
                    </a:moveTo>
                    <a:cubicBezTo>
                      <a:pt x="132" y="136"/>
                      <a:pt x="132" y="136"/>
                      <a:pt x="132" y="136"/>
                    </a:cubicBezTo>
                    <a:cubicBezTo>
                      <a:pt x="132" y="148"/>
                      <a:pt x="132" y="148"/>
                      <a:pt x="132" y="148"/>
                    </a:cubicBezTo>
                    <a:cubicBezTo>
                      <a:pt x="144" y="148"/>
                      <a:pt x="144" y="148"/>
                      <a:pt x="144" y="148"/>
                    </a:cubicBezTo>
                    <a:lnTo>
                      <a:pt x="144" y="136"/>
                    </a:lnTo>
                    <a:close/>
                    <a:moveTo>
                      <a:pt x="144" y="152"/>
                    </a:moveTo>
                    <a:cubicBezTo>
                      <a:pt x="132" y="152"/>
                      <a:pt x="132" y="152"/>
                      <a:pt x="132" y="152"/>
                    </a:cubicBezTo>
                    <a:cubicBezTo>
                      <a:pt x="132" y="164"/>
                      <a:pt x="132" y="164"/>
                      <a:pt x="132" y="164"/>
                    </a:cubicBezTo>
                    <a:cubicBezTo>
                      <a:pt x="144" y="164"/>
                      <a:pt x="144" y="164"/>
                      <a:pt x="144" y="164"/>
                    </a:cubicBezTo>
                    <a:lnTo>
                      <a:pt x="144" y="152"/>
                    </a:lnTo>
                    <a:close/>
                    <a:moveTo>
                      <a:pt x="144" y="168"/>
                    </a:moveTo>
                    <a:cubicBezTo>
                      <a:pt x="132" y="168"/>
                      <a:pt x="132" y="168"/>
                      <a:pt x="132" y="168"/>
                    </a:cubicBezTo>
                    <a:cubicBezTo>
                      <a:pt x="132" y="180"/>
                      <a:pt x="132" y="180"/>
                      <a:pt x="132" y="180"/>
                    </a:cubicBezTo>
                    <a:cubicBezTo>
                      <a:pt x="144" y="180"/>
                      <a:pt x="144" y="180"/>
                      <a:pt x="144" y="180"/>
                    </a:cubicBezTo>
                    <a:lnTo>
                      <a:pt x="144" y="168"/>
                    </a:lnTo>
                    <a:close/>
                    <a:moveTo>
                      <a:pt x="50" y="180"/>
                    </a:moveTo>
                    <a:cubicBezTo>
                      <a:pt x="26" y="180"/>
                      <a:pt x="26" y="180"/>
                      <a:pt x="26" y="180"/>
                    </a:cubicBezTo>
                    <a:cubicBezTo>
                      <a:pt x="22" y="180"/>
                      <a:pt x="20" y="177"/>
                      <a:pt x="20" y="173"/>
                    </a:cubicBezTo>
                    <a:cubicBezTo>
                      <a:pt x="20" y="18"/>
                      <a:pt x="20" y="18"/>
                      <a:pt x="20" y="18"/>
                    </a:cubicBezTo>
                    <a:cubicBezTo>
                      <a:pt x="20" y="15"/>
                      <a:pt x="22" y="12"/>
                      <a:pt x="26" y="12"/>
                    </a:cubicBezTo>
                    <a:cubicBezTo>
                      <a:pt x="36" y="12"/>
                      <a:pt x="36" y="12"/>
                      <a:pt x="36" y="12"/>
                    </a:cubicBezTo>
                    <a:cubicBezTo>
                      <a:pt x="36" y="0"/>
                      <a:pt x="36" y="0"/>
                      <a:pt x="36" y="0"/>
                    </a:cubicBezTo>
                    <a:cubicBezTo>
                      <a:pt x="44" y="0"/>
                      <a:pt x="44" y="0"/>
                      <a:pt x="44" y="0"/>
                    </a:cubicBezTo>
                    <a:cubicBezTo>
                      <a:pt x="44" y="12"/>
                      <a:pt x="44" y="12"/>
                      <a:pt x="44" y="12"/>
                    </a:cubicBezTo>
                    <a:cubicBezTo>
                      <a:pt x="50" y="12"/>
                      <a:pt x="50" y="12"/>
                      <a:pt x="50" y="12"/>
                    </a:cubicBezTo>
                    <a:cubicBezTo>
                      <a:pt x="53" y="12"/>
                      <a:pt x="56" y="15"/>
                      <a:pt x="56" y="18"/>
                    </a:cubicBezTo>
                    <a:cubicBezTo>
                      <a:pt x="56" y="173"/>
                      <a:pt x="56" y="173"/>
                      <a:pt x="56" y="173"/>
                    </a:cubicBezTo>
                    <a:cubicBezTo>
                      <a:pt x="56" y="177"/>
                      <a:pt x="53" y="180"/>
                      <a:pt x="50"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5" name="Freeform 125"/>
              <p:cNvSpPr>
                <a:spLocks noEditPoints="1"/>
              </p:cNvSpPr>
              <p:nvPr userDrawn="1"/>
            </p:nvSpPr>
            <p:spPr bwMode="auto">
              <a:xfrm rot="1463989">
                <a:off x="4983457" y="686596"/>
                <a:ext cx="511175" cy="752475"/>
              </a:xfrm>
              <a:custGeom>
                <a:avLst/>
                <a:gdLst>
                  <a:gd name="T0" fmla="*/ 80 w 136"/>
                  <a:gd name="T1" fmla="*/ 38 h 200"/>
                  <a:gd name="T2" fmla="*/ 80 w 136"/>
                  <a:gd name="T3" fmla="*/ 57 h 200"/>
                  <a:gd name="T4" fmla="*/ 69 w 136"/>
                  <a:gd name="T5" fmla="*/ 69 h 200"/>
                  <a:gd name="T6" fmla="*/ 56 w 136"/>
                  <a:gd name="T7" fmla="*/ 57 h 200"/>
                  <a:gd name="T8" fmla="*/ 56 w 136"/>
                  <a:gd name="T9" fmla="*/ 38 h 200"/>
                  <a:gd name="T10" fmla="*/ 69 w 136"/>
                  <a:gd name="T11" fmla="*/ 25 h 200"/>
                  <a:gd name="T12" fmla="*/ 80 w 136"/>
                  <a:gd name="T13" fmla="*/ 38 h 200"/>
                  <a:gd name="T14" fmla="*/ 94 w 136"/>
                  <a:gd name="T15" fmla="*/ 200 h 200"/>
                  <a:gd name="T16" fmla="*/ 44 w 136"/>
                  <a:gd name="T17" fmla="*/ 200 h 200"/>
                  <a:gd name="T18" fmla="*/ 0 w 136"/>
                  <a:gd name="T19" fmla="*/ 157 h 200"/>
                  <a:gd name="T20" fmla="*/ 0 w 136"/>
                  <a:gd name="T21" fmla="*/ 44 h 200"/>
                  <a:gd name="T22" fmla="*/ 44 w 136"/>
                  <a:gd name="T23" fmla="*/ 0 h 200"/>
                  <a:gd name="T24" fmla="*/ 60 w 136"/>
                  <a:gd name="T25" fmla="*/ 0 h 200"/>
                  <a:gd name="T26" fmla="*/ 60 w 136"/>
                  <a:gd name="T27" fmla="*/ 20 h 200"/>
                  <a:gd name="T28" fmla="*/ 48 w 136"/>
                  <a:gd name="T29" fmla="*/ 38 h 200"/>
                  <a:gd name="T30" fmla="*/ 48 w 136"/>
                  <a:gd name="T31" fmla="*/ 57 h 200"/>
                  <a:gd name="T32" fmla="*/ 60 w 136"/>
                  <a:gd name="T33" fmla="*/ 74 h 200"/>
                  <a:gd name="T34" fmla="*/ 60 w 136"/>
                  <a:gd name="T35" fmla="*/ 88 h 200"/>
                  <a:gd name="T36" fmla="*/ 76 w 136"/>
                  <a:gd name="T37" fmla="*/ 88 h 200"/>
                  <a:gd name="T38" fmla="*/ 76 w 136"/>
                  <a:gd name="T39" fmla="*/ 74 h 200"/>
                  <a:gd name="T40" fmla="*/ 88 w 136"/>
                  <a:gd name="T41" fmla="*/ 57 h 200"/>
                  <a:gd name="T42" fmla="*/ 88 w 136"/>
                  <a:gd name="T43" fmla="*/ 38 h 200"/>
                  <a:gd name="T44" fmla="*/ 76 w 136"/>
                  <a:gd name="T45" fmla="*/ 20 h 200"/>
                  <a:gd name="T46" fmla="*/ 76 w 136"/>
                  <a:gd name="T47" fmla="*/ 0 h 200"/>
                  <a:gd name="T48" fmla="*/ 94 w 136"/>
                  <a:gd name="T49" fmla="*/ 0 h 200"/>
                  <a:gd name="T50" fmla="*/ 136 w 136"/>
                  <a:gd name="T51" fmla="*/ 44 h 200"/>
                  <a:gd name="T52" fmla="*/ 136 w 136"/>
                  <a:gd name="T53" fmla="*/ 157 h 200"/>
                  <a:gd name="T54" fmla="*/ 94 w 136"/>
                  <a:gd name="T5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200">
                    <a:moveTo>
                      <a:pt x="80" y="38"/>
                    </a:moveTo>
                    <a:cubicBezTo>
                      <a:pt x="80" y="57"/>
                      <a:pt x="80" y="57"/>
                      <a:pt x="80" y="57"/>
                    </a:cubicBezTo>
                    <a:cubicBezTo>
                      <a:pt x="80" y="64"/>
                      <a:pt x="76" y="69"/>
                      <a:pt x="69" y="69"/>
                    </a:cubicBezTo>
                    <a:cubicBezTo>
                      <a:pt x="62" y="69"/>
                      <a:pt x="56" y="64"/>
                      <a:pt x="56" y="57"/>
                    </a:cubicBezTo>
                    <a:cubicBezTo>
                      <a:pt x="56" y="38"/>
                      <a:pt x="56" y="38"/>
                      <a:pt x="56" y="38"/>
                    </a:cubicBezTo>
                    <a:cubicBezTo>
                      <a:pt x="56" y="31"/>
                      <a:pt x="62" y="25"/>
                      <a:pt x="69" y="25"/>
                    </a:cubicBezTo>
                    <a:cubicBezTo>
                      <a:pt x="76" y="25"/>
                      <a:pt x="80" y="31"/>
                      <a:pt x="80" y="38"/>
                    </a:cubicBezTo>
                    <a:close/>
                    <a:moveTo>
                      <a:pt x="94" y="200"/>
                    </a:moveTo>
                    <a:cubicBezTo>
                      <a:pt x="44" y="200"/>
                      <a:pt x="44" y="200"/>
                      <a:pt x="44" y="200"/>
                    </a:cubicBezTo>
                    <a:cubicBezTo>
                      <a:pt x="20" y="200"/>
                      <a:pt x="0" y="181"/>
                      <a:pt x="0" y="157"/>
                    </a:cubicBezTo>
                    <a:cubicBezTo>
                      <a:pt x="0" y="44"/>
                      <a:pt x="0" y="44"/>
                      <a:pt x="0" y="44"/>
                    </a:cubicBezTo>
                    <a:cubicBezTo>
                      <a:pt x="0" y="20"/>
                      <a:pt x="20" y="0"/>
                      <a:pt x="44" y="0"/>
                    </a:cubicBezTo>
                    <a:cubicBezTo>
                      <a:pt x="60" y="0"/>
                      <a:pt x="60" y="0"/>
                      <a:pt x="60" y="0"/>
                    </a:cubicBezTo>
                    <a:cubicBezTo>
                      <a:pt x="60" y="20"/>
                      <a:pt x="60" y="20"/>
                      <a:pt x="60" y="20"/>
                    </a:cubicBezTo>
                    <a:cubicBezTo>
                      <a:pt x="53" y="23"/>
                      <a:pt x="48" y="30"/>
                      <a:pt x="48" y="38"/>
                    </a:cubicBezTo>
                    <a:cubicBezTo>
                      <a:pt x="48" y="57"/>
                      <a:pt x="48" y="57"/>
                      <a:pt x="48" y="57"/>
                    </a:cubicBezTo>
                    <a:cubicBezTo>
                      <a:pt x="48" y="65"/>
                      <a:pt x="53" y="72"/>
                      <a:pt x="60" y="74"/>
                    </a:cubicBezTo>
                    <a:cubicBezTo>
                      <a:pt x="60" y="88"/>
                      <a:pt x="60" y="88"/>
                      <a:pt x="60" y="88"/>
                    </a:cubicBezTo>
                    <a:cubicBezTo>
                      <a:pt x="76" y="88"/>
                      <a:pt x="76" y="88"/>
                      <a:pt x="76" y="88"/>
                    </a:cubicBezTo>
                    <a:cubicBezTo>
                      <a:pt x="76" y="74"/>
                      <a:pt x="76" y="74"/>
                      <a:pt x="76" y="74"/>
                    </a:cubicBezTo>
                    <a:cubicBezTo>
                      <a:pt x="83" y="72"/>
                      <a:pt x="88" y="65"/>
                      <a:pt x="88" y="57"/>
                    </a:cubicBezTo>
                    <a:cubicBezTo>
                      <a:pt x="88" y="38"/>
                      <a:pt x="88" y="38"/>
                      <a:pt x="88" y="38"/>
                    </a:cubicBezTo>
                    <a:cubicBezTo>
                      <a:pt x="88" y="30"/>
                      <a:pt x="83" y="23"/>
                      <a:pt x="76" y="20"/>
                    </a:cubicBezTo>
                    <a:cubicBezTo>
                      <a:pt x="76" y="0"/>
                      <a:pt x="76" y="0"/>
                      <a:pt x="76" y="0"/>
                    </a:cubicBezTo>
                    <a:cubicBezTo>
                      <a:pt x="94" y="0"/>
                      <a:pt x="94" y="0"/>
                      <a:pt x="94" y="0"/>
                    </a:cubicBezTo>
                    <a:cubicBezTo>
                      <a:pt x="118" y="0"/>
                      <a:pt x="136" y="20"/>
                      <a:pt x="136" y="44"/>
                    </a:cubicBezTo>
                    <a:cubicBezTo>
                      <a:pt x="136" y="157"/>
                      <a:pt x="136" y="157"/>
                      <a:pt x="136" y="157"/>
                    </a:cubicBezTo>
                    <a:cubicBezTo>
                      <a:pt x="136" y="181"/>
                      <a:pt x="118" y="200"/>
                      <a:pt x="9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6" name="Freeform 28"/>
              <p:cNvSpPr>
                <a:spLocks noEditPoints="1"/>
              </p:cNvSpPr>
              <p:nvPr userDrawn="1"/>
            </p:nvSpPr>
            <p:spPr bwMode="auto">
              <a:xfrm rot="19968536">
                <a:off x="5464140" y="60379"/>
                <a:ext cx="754483" cy="708323"/>
              </a:xfrm>
              <a:custGeom>
                <a:avLst/>
                <a:gdLst>
                  <a:gd name="T0" fmla="*/ 20 w 200"/>
                  <a:gd name="T1" fmla="*/ 144 h 188"/>
                  <a:gd name="T2" fmla="*/ 0 w 200"/>
                  <a:gd name="T3" fmla="*/ 20 h 188"/>
                  <a:gd name="T4" fmla="*/ 180 w 200"/>
                  <a:gd name="T5" fmla="*/ 0 h 188"/>
                  <a:gd name="T6" fmla="*/ 200 w 200"/>
                  <a:gd name="T7" fmla="*/ 124 h 188"/>
                  <a:gd name="T8" fmla="*/ 192 w 200"/>
                  <a:gd name="T9" fmla="*/ 20 h 188"/>
                  <a:gd name="T10" fmla="*/ 20 w 200"/>
                  <a:gd name="T11" fmla="*/ 8 h 188"/>
                  <a:gd name="T12" fmla="*/ 8 w 200"/>
                  <a:gd name="T13" fmla="*/ 124 h 188"/>
                  <a:gd name="T14" fmla="*/ 180 w 200"/>
                  <a:gd name="T15" fmla="*/ 136 h 188"/>
                  <a:gd name="T16" fmla="*/ 192 w 200"/>
                  <a:gd name="T17" fmla="*/ 20 h 188"/>
                  <a:gd name="T18" fmla="*/ 159 w 200"/>
                  <a:gd name="T19" fmla="*/ 108 h 188"/>
                  <a:gd name="T20" fmla="*/ 139 w 200"/>
                  <a:gd name="T21" fmla="*/ 100 h 188"/>
                  <a:gd name="T22" fmla="*/ 166 w 200"/>
                  <a:gd name="T23" fmla="*/ 83 h 188"/>
                  <a:gd name="T24" fmla="*/ 166 w 200"/>
                  <a:gd name="T25" fmla="*/ 103 h 188"/>
                  <a:gd name="T26" fmla="*/ 123 w 200"/>
                  <a:gd name="T27" fmla="*/ 48 h 188"/>
                  <a:gd name="T28" fmla="*/ 100 w 200"/>
                  <a:gd name="T29" fmla="*/ 88 h 188"/>
                  <a:gd name="T30" fmla="*/ 64 w 200"/>
                  <a:gd name="T31" fmla="*/ 88 h 188"/>
                  <a:gd name="T32" fmla="*/ 44 w 200"/>
                  <a:gd name="T33" fmla="*/ 48 h 188"/>
                  <a:gd name="T34" fmla="*/ 44 w 200"/>
                  <a:gd name="T35" fmla="*/ 47 h 188"/>
                  <a:gd name="T36" fmla="*/ 24 w 200"/>
                  <a:gd name="T37" fmla="*/ 36 h 188"/>
                  <a:gd name="T38" fmla="*/ 52 w 200"/>
                  <a:gd name="T39" fmla="*/ 24 h 188"/>
                  <a:gd name="T40" fmla="*/ 117 w 200"/>
                  <a:gd name="T41" fmla="*/ 36 h 188"/>
                  <a:gd name="T42" fmla="*/ 129 w 200"/>
                  <a:gd name="T43" fmla="*/ 36 h 188"/>
                  <a:gd name="T44" fmla="*/ 124 w 200"/>
                  <a:gd name="T45" fmla="*/ 48 h 188"/>
                  <a:gd name="T46" fmla="*/ 96 w 200"/>
                  <a:gd name="T47" fmla="*/ 76 h 188"/>
                  <a:gd name="T48" fmla="*/ 60 w 200"/>
                  <a:gd name="T49" fmla="*/ 68 h 188"/>
                  <a:gd name="T50" fmla="*/ 56 w 200"/>
                  <a:gd name="T51" fmla="*/ 48 h 188"/>
                  <a:gd name="T52" fmla="*/ 104 w 200"/>
                  <a:gd name="T53" fmla="*/ 56 h 188"/>
                  <a:gd name="T54" fmla="*/ 111 w 200"/>
                  <a:gd name="T55" fmla="*/ 48 h 188"/>
                  <a:gd name="T56" fmla="*/ 59 w 200"/>
                  <a:gd name="T57" fmla="*/ 93 h 188"/>
                  <a:gd name="T58" fmla="*/ 59 w 200"/>
                  <a:gd name="T59" fmla="*/ 113 h 188"/>
                  <a:gd name="T60" fmla="*/ 59 w 200"/>
                  <a:gd name="T61" fmla="*/ 93 h 188"/>
                  <a:gd name="T62" fmla="*/ 105 w 200"/>
                  <a:gd name="T63" fmla="*/ 103 h 188"/>
                  <a:gd name="T64" fmla="*/ 85 w 200"/>
                  <a:gd name="T65" fmla="*/ 103 h 188"/>
                  <a:gd name="T66" fmla="*/ 64 w 200"/>
                  <a:gd name="T67" fmla="*/ 168 h 188"/>
                  <a:gd name="T68" fmla="*/ 72 w 200"/>
                  <a:gd name="T69" fmla="*/ 152 h 188"/>
                  <a:gd name="T70" fmla="*/ 128 w 200"/>
                  <a:gd name="T71" fmla="*/ 168 h 188"/>
                  <a:gd name="T72" fmla="*/ 156 w 200"/>
                  <a:gd name="T73" fmla="*/ 188 h 188"/>
                  <a:gd name="T74" fmla="*/ 64 w 200"/>
                  <a:gd name="T7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88">
                    <a:moveTo>
                      <a:pt x="180" y="144"/>
                    </a:moveTo>
                    <a:cubicBezTo>
                      <a:pt x="20" y="144"/>
                      <a:pt x="20" y="144"/>
                      <a:pt x="20" y="144"/>
                    </a:cubicBezTo>
                    <a:cubicBezTo>
                      <a:pt x="9" y="144"/>
                      <a:pt x="0" y="135"/>
                      <a:pt x="0" y="124"/>
                    </a:cubicBezTo>
                    <a:cubicBezTo>
                      <a:pt x="0" y="20"/>
                      <a:pt x="0" y="20"/>
                      <a:pt x="0" y="20"/>
                    </a:cubicBezTo>
                    <a:cubicBezTo>
                      <a:pt x="0" y="9"/>
                      <a:pt x="9" y="0"/>
                      <a:pt x="20" y="0"/>
                    </a:cubicBezTo>
                    <a:cubicBezTo>
                      <a:pt x="180" y="0"/>
                      <a:pt x="180" y="0"/>
                      <a:pt x="180" y="0"/>
                    </a:cubicBezTo>
                    <a:cubicBezTo>
                      <a:pt x="191" y="0"/>
                      <a:pt x="200" y="9"/>
                      <a:pt x="200" y="20"/>
                    </a:cubicBezTo>
                    <a:cubicBezTo>
                      <a:pt x="200" y="124"/>
                      <a:pt x="200" y="124"/>
                      <a:pt x="200" y="124"/>
                    </a:cubicBezTo>
                    <a:cubicBezTo>
                      <a:pt x="200" y="135"/>
                      <a:pt x="191" y="144"/>
                      <a:pt x="180" y="144"/>
                    </a:cubicBezTo>
                    <a:close/>
                    <a:moveTo>
                      <a:pt x="192" y="20"/>
                    </a:moveTo>
                    <a:cubicBezTo>
                      <a:pt x="192" y="13"/>
                      <a:pt x="186" y="8"/>
                      <a:pt x="180" y="8"/>
                    </a:cubicBezTo>
                    <a:cubicBezTo>
                      <a:pt x="20" y="8"/>
                      <a:pt x="20" y="8"/>
                      <a:pt x="20" y="8"/>
                    </a:cubicBezTo>
                    <a:cubicBezTo>
                      <a:pt x="13" y="8"/>
                      <a:pt x="8" y="13"/>
                      <a:pt x="8" y="20"/>
                    </a:cubicBezTo>
                    <a:cubicBezTo>
                      <a:pt x="8" y="124"/>
                      <a:pt x="8" y="124"/>
                      <a:pt x="8" y="124"/>
                    </a:cubicBezTo>
                    <a:cubicBezTo>
                      <a:pt x="8" y="131"/>
                      <a:pt x="13" y="136"/>
                      <a:pt x="20" y="136"/>
                    </a:cubicBezTo>
                    <a:cubicBezTo>
                      <a:pt x="180" y="136"/>
                      <a:pt x="180" y="136"/>
                      <a:pt x="180" y="136"/>
                    </a:cubicBezTo>
                    <a:cubicBezTo>
                      <a:pt x="186" y="136"/>
                      <a:pt x="192" y="131"/>
                      <a:pt x="192" y="124"/>
                    </a:cubicBezTo>
                    <a:lnTo>
                      <a:pt x="192" y="20"/>
                    </a:lnTo>
                    <a:close/>
                    <a:moveTo>
                      <a:pt x="166" y="103"/>
                    </a:moveTo>
                    <a:cubicBezTo>
                      <a:pt x="159" y="108"/>
                      <a:pt x="159" y="108"/>
                      <a:pt x="159" y="108"/>
                    </a:cubicBezTo>
                    <a:cubicBezTo>
                      <a:pt x="149" y="93"/>
                      <a:pt x="149" y="93"/>
                      <a:pt x="149" y="93"/>
                    </a:cubicBezTo>
                    <a:cubicBezTo>
                      <a:pt x="139" y="100"/>
                      <a:pt x="139" y="100"/>
                      <a:pt x="139" y="100"/>
                    </a:cubicBezTo>
                    <a:cubicBezTo>
                      <a:pt x="131" y="63"/>
                      <a:pt x="131" y="63"/>
                      <a:pt x="131" y="63"/>
                    </a:cubicBezTo>
                    <a:cubicBezTo>
                      <a:pt x="166" y="83"/>
                      <a:pt x="166" y="83"/>
                      <a:pt x="166" y="83"/>
                    </a:cubicBezTo>
                    <a:cubicBezTo>
                      <a:pt x="155" y="89"/>
                      <a:pt x="155" y="89"/>
                      <a:pt x="155" y="89"/>
                    </a:cubicBezTo>
                    <a:lnTo>
                      <a:pt x="166" y="103"/>
                    </a:lnTo>
                    <a:close/>
                    <a:moveTo>
                      <a:pt x="124" y="48"/>
                    </a:moveTo>
                    <a:cubicBezTo>
                      <a:pt x="123" y="48"/>
                      <a:pt x="123" y="48"/>
                      <a:pt x="123" y="48"/>
                    </a:cubicBezTo>
                    <a:cubicBezTo>
                      <a:pt x="101" y="88"/>
                      <a:pt x="101" y="88"/>
                      <a:pt x="101" y="88"/>
                    </a:cubicBezTo>
                    <a:cubicBezTo>
                      <a:pt x="100" y="88"/>
                      <a:pt x="100" y="88"/>
                      <a:pt x="100" y="88"/>
                    </a:cubicBezTo>
                    <a:cubicBezTo>
                      <a:pt x="89" y="88"/>
                      <a:pt x="89" y="88"/>
                      <a:pt x="89" y="88"/>
                    </a:cubicBezTo>
                    <a:cubicBezTo>
                      <a:pt x="64" y="88"/>
                      <a:pt x="64" y="88"/>
                      <a:pt x="64" y="88"/>
                    </a:cubicBezTo>
                    <a:cubicBezTo>
                      <a:pt x="52" y="88"/>
                      <a:pt x="52" y="88"/>
                      <a:pt x="52" y="88"/>
                    </a:cubicBezTo>
                    <a:cubicBezTo>
                      <a:pt x="44" y="48"/>
                      <a:pt x="44" y="48"/>
                      <a:pt x="44" y="48"/>
                    </a:cubicBezTo>
                    <a:cubicBezTo>
                      <a:pt x="44" y="48"/>
                      <a:pt x="44" y="48"/>
                      <a:pt x="44" y="48"/>
                    </a:cubicBezTo>
                    <a:cubicBezTo>
                      <a:pt x="44" y="47"/>
                      <a:pt x="44" y="47"/>
                      <a:pt x="44" y="47"/>
                    </a:cubicBezTo>
                    <a:cubicBezTo>
                      <a:pt x="41" y="36"/>
                      <a:pt x="41" y="36"/>
                      <a:pt x="41" y="36"/>
                    </a:cubicBezTo>
                    <a:cubicBezTo>
                      <a:pt x="24" y="36"/>
                      <a:pt x="24" y="36"/>
                      <a:pt x="24" y="36"/>
                    </a:cubicBezTo>
                    <a:cubicBezTo>
                      <a:pt x="24" y="24"/>
                      <a:pt x="24" y="24"/>
                      <a:pt x="24" y="24"/>
                    </a:cubicBezTo>
                    <a:cubicBezTo>
                      <a:pt x="52" y="24"/>
                      <a:pt x="52" y="24"/>
                      <a:pt x="52" y="24"/>
                    </a:cubicBezTo>
                    <a:cubicBezTo>
                      <a:pt x="56" y="36"/>
                      <a:pt x="56" y="36"/>
                      <a:pt x="56" y="36"/>
                    </a:cubicBezTo>
                    <a:cubicBezTo>
                      <a:pt x="117" y="36"/>
                      <a:pt x="117" y="36"/>
                      <a:pt x="117" y="36"/>
                    </a:cubicBezTo>
                    <a:cubicBezTo>
                      <a:pt x="124" y="36"/>
                      <a:pt x="124" y="36"/>
                      <a:pt x="124" y="36"/>
                    </a:cubicBezTo>
                    <a:cubicBezTo>
                      <a:pt x="129" y="36"/>
                      <a:pt x="129" y="36"/>
                      <a:pt x="129" y="36"/>
                    </a:cubicBezTo>
                    <a:cubicBezTo>
                      <a:pt x="124" y="47"/>
                      <a:pt x="124" y="47"/>
                      <a:pt x="124" y="47"/>
                    </a:cubicBezTo>
                    <a:lnTo>
                      <a:pt x="124" y="48"/>
                    </a:lnTo>
                    <a:close/>
                    <a:moveTo>
                      <a:pt x="61" y="76"/>
                    </a:moveTo>
                    <a:cubicBezTo>
                      <a:pt x="96" y="76"/>
                      <a:pt x="96" y="76"/>
                      <a:pt x="96" y="76"/>
                    </a:cubicBezTo>
                    <a:cubicBezTo>
                      <a:pt x="100" y="68"/>
                      <a:pt x="100" y="68"/>
                      <a:pt x="100" y="68"/>
                    </a:cubicBezTo>
                    <a:cubicBezTo>
                      <a:pt x="60" y="68"/>
                      <a:pt x="60" y="68"/>
                      <a:pt x="60" y="68"/>
                    </a:cubicBezTo>
                    <a:lnTo>
                      <a:pt x="61" y="76"/>
                    </a:lnTo>
                    <a:close/>
                    <a:moveTo>
                      <a:pt x="56" y="48"/>
                    </a:moveTo>
                    <a:cubicBezTo>
                      <a:pt x="57" y="56"/>
                      <a:pt x="57" y="56"/>
                      <a:pt x="57" y="56"/>
                    </a:cubicBezTo>
                    <a:cubicBezTo>
                      <a:pt x="104" y="56"/>
                      <a:pt x="104" y="56"/>
                      <a:pt x="104" y="56"/>
                    </a:cubicBezTo>
                    <a:cubicBezTo>
                      <a:pt x="104" y="62"/>
                      <a:pt x="104" y="62"/>
                      <a:pt x="104" y="62"/>
                    </a:cubicBezTo>
                    <a:cubicBezTo>
                      <a:pt x="111" y="48"/>
                      <a:pt x="111" y="48"/>
                      <a:pt x="111" y="48"/>
                    </a:cubicBezTo>
                    <a:lnTo>
                      <a:pt x="56" y="48"/>
                    </a:lnTo>
                    <a:close/>
                    <a:moveTo>
                      <a:pt x="59" y="93"/>
                    </a:moveTo>
                    <a:cubicBezTo>
                      <a:pt x="65" y="93"/>
                      <a:pt x="69" y="97"/>
                      <a:pt x="69" y="103"/>
                    </a:cubicBezTo>
                    <a:cubicBezTo>
                      <a:pt x="69" y="109"/>
                      <a:pt x="65" y="113"/>
                      <a:pt x="59" y="113"/>
                    </a:cubicBezTo>
                    <a:cubicBezTo>
                      <a:pt x="53" y="113"/>
                      <a:pt x="49" y="109"/>
                      <a:pt x="49" y="103"/>
                    </a:cubicBezTo>
                    <a:cubicBezTo>
                      <a:pt x="49" y="97"/>
                      <a:pt x="53" y="93"/>
                      <a:pt x="59" y="93"/>
                    </a:cubicBezTo>
                    <a:close/>
                    <a:moveTo>
                      <a:pt x="95" y="93"/>
                    </a:moveTo>
                    <a:cubicBezTo>
                      <a:pt x="101" y="93"/>
                      <a:pt x="105" y="97"/>
                      <a:pt x="105" y="103"/>
                    </a:cubicBezTo>
                    <a:cubicBezTo>
                      <a:pt x="105" y="109"/>
                      <a:pt x="101" y="113"/>
                      <a:pt x="95" y="113"/>
                    </a:cubicBezTo>
                    <a:cubicBezTo>
                      <a:pt x="89" y="113"/>
                      <a:pt x="85" y="109"/>
                      <a:pt x="85" y="103"/>
                    </a:cubicBezTo>
                    <a:cubicBezTo>
                      <a:pt x="85" y="97"/>
                      <a:pt x="89" y="93"/>
                      <a:pt x="95" y="93"/>
                    </a:cubicBezTo>
                    <a:close/>
                    <a:moveTo>
                      <a:pt x="64" y="168"/>
                    </a:moveTo>
                    <a:cubicBezTo>
                      <a:pt x="72" y="168"/>
                      <a:pt x="72" y="168"/>
                      <a:pt x="72" y="168"/>
                    </a:cubicBezTo>
                    <a:cubicBezTo>
                      <a:pt x="72" y="152"/>
                      <a:pt x="72" y="152"/>
                      <a:pt x="72" y="152"/>
                    </a:cubicBezTo>
                    <a:cubicBezTo>
                      <a:pt x="128" y="152"/>
                      <a:pt x="128" y="152"/>
                      <a:pt x="128" y="152"/>
                    </a:cubicBezTo>
                    <a:cubicBezTo>
                      <a:pt x="128" y="168"/>
                      <a:pt x="128" y="168"/>
                      <a:pt x="128" y="168"/>
                    </a:cubicBezTo>
                    <a:cubicBezTo>
                      <a:pt x="136" y="168"/>
                      <a:pt x="136" y="168"/>
                      <a:pt x="136" y="168"/>
                    </a:cubicBezTo>
                    <a:cubicBezTo>
                      <a:pt x="147" y="168"/>
                      <a:pt x="156" y="177"/>
                      <a:pt x="156" y="188"/>
                    </a:cubicBezTo>
                    <a:cubicBezTo>
                      <a:pt x="44" y="188"/>
                      <a:pt x="44" y="188"/>
                      <a:pt x="44" y="188"/>
                    </a:cubicBezTo>
                    <a:cubicBezTo>
                      <a:pt x="44" y="177"/>
                      <a:pt x="53" y="168"/>
                      <a:pt x="64"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7" name="Freeform 38"/>
              <p:cNvSpPr>
                <a:spLocks/>
              </p:cNvSpPr>
              <p:nvPr userDrawn="1"/>
            </p:nvSpPr>
            <p:spPr bwMode="auto">
              <a:xfrm rot="6110587">
                <a:off x="6584747" y="-108645"/>
                <a:ext cx="544512" cy="749300"/>
              </a:xfrm>
              <a:custGeom>
                <a:avLst/>
                <a:gdLst>
                  <a:gd name="T0" fmla="*/ 93 w 145"/>
                  <a:gd name="T1" fmla="*/ 114 h 199"/>
                  <a:gd name="T2" fmla="*/ 145 w 145"/>
                  <a:gd name="T3" fmla="*/ 106 h 199"/>
                  <a:gd name="T4" fmla="*/ 0 w 145"/>
                  <a:gd name="T5" fmla="*/ 0 h 199"/>
                  <a:gd name="T6" fmla="*/ 43 w 145"/>
                  <a:gd name="T7" fmla="*/ 175 h 199"/>
                  <a:gd name="T8" fmla="*/ 46 w 145"/>
                  <a:gd name="T9" fmla="*/ 169 h 199"/>
                  <a:gd name="T10" fmla="*/ 70 w 145"/>
                  <a:gd name="T11" fmla="*/ 129 h 199"/>
                  <a:gd name="T12" fmla="*/ 113 w 145"/>
                  <a:gd name="T13" fmla="*/ 192 h 199"/>
                  <a:gd name="T14" fmla="*/ 128 w 145"/>
                  <a:gd name="T15" fmla="*/ 197 h 199"/>
                  <a:gd name="T16" fmla="*/ 133 w 145"/>
                  <a:gd name="T17" fmla="*/ 195 h 199"/>
                  <a:gd name="T18" fmla="*/ 138 w 145"/>
                  <a:gd name="T19" fmla="*/ 180 h 199"/>
                  <a:gd name="T20" fmla="*/ 136 w 145"/>
                  <a:gd name="T21" fmla="*/ 176 h 199"/>
                  <a:gd name="T22" fmla="*/ 93 w 145"/>
                  <a:gd name="T23"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99">
                    <a:moveTo>
                      <a:pt x="93" y="114"/>
                    </a:moveTo>
                    <a:cubicBezTo>
                      <a:pt x="145" y="106"/>
                      <a:pt x="145" y="106"/>
                      <a:pt x="145" y="106"/>
                    </a:cubicBezTo>
                    <a:cubicBezTo>
                      <a:pt x="0" y="0"/>
                      <a:pt x="0" y="0"/>
                      <a:pt x="0" y="0"/>
                    </a:cubicBezTo>
                    <a:cubicBezTo>
                      <a:pt x="43" y="175"/>
                      <a:pt x="43" y="175"/>
                      <a:pt x="43" y="175"/>
                    </a:cubicBezTo>
                    <a:cubicBezTo>
                      <a:pt x="46" y="169"/>
                      <a:pt x="46" y="169"/>
                      <a:pt x="46" y="169"/>
                    </a:cubicBezTo>
                    <a:cubicBezTo>
                      <a:pt x="70" y="129"/>
                      <a:pt x="70" y="129"/>
                      <a:pt x="70" y="129"/>
                    </a:cubicBezTo>
                    <a:cubicBezTo>
                      <a:pt x="113" y="192"/>
                      <a:pt x="113" y="192"/>
                      <a:pt x="113" y="192"/>
                    </a:cubicBezTo>
                    <a:cubicBezTo>
                      <a:pt x="117" y="197"/>
                      <a:pt x="123" y="199"/>
                      <a:pt x="128" y="197"/>
                    </a:cubicBezTo>
                    <a:cubicBezTo>
                      <a:pt x="130" y="197"/>
                      <a:pt x="131" y="196"/>
                      <a:pt x="133" y="195"/>
                    </a:cubicBezTo>
                    <a:cubicBezTo>
                      <a:pt x="137" y="192"/>
                      <a:pt x="139" y="186"/>
                      <a:pt x="138" y="180"/>
                    </a:cubicBezTo>
                    <a:cubicBezTo>
                      <a:pt x="138" y="179"/>
                      <a:pt x="137" y="177"/>
                      <a:pt x="136" y="176"/>
                    </a:cubicBezTo>
                    <a:lnTo>
                      <a:pt x="93" y="1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8" name="Freeform 36"/>
              <p:cNvSpPr>
                <a:spLocks noEditPoints="1"/>
              </p:cNvSpPr>
              <p:nvPr userDrawn="1"/>
            </p:nvSpPr>
            <p:spPr bwMode="auto">
              <a:xfrm rot="16859567">
                <a:off x="1367524" y="-143546"/>
                <a:ext cx="392613" cy="655277"/>
              </a:xfrm>
              <a:custGeom>
                <a:avLst/>
                <a:gdLst>
                  <a:gd name="T0" fmla="*/ 198 w 284"/>
                  <a:gd name="T1" fmla="*/ 332 h 474"/>
                  <a:gd name="T2" fmla="*/ 170 w 284"/>
                  <a:gd name="T3" fmla="*/ 303 h 474"/>
                  <a:gd name="T4" fmla="*/ 198 w 284"/>
                  <a:gd name="T5" fmla="*/ 275 h 474"/>
                  <a:gd name="T6" fmla="*/ 255 w 284"/>
                  <a:gd name="T7" fmla="*/ 247 h 474"/>
                  <a:gd name="T8" fmla="*/ 284 w 284"/>
                  <a:gd name="T9" fmla="*/ 275 h 474"/>
                  <a:gd name="T10" fmla="*/ 198 w 284"/>
                  <a:gd name="T11" fmla="*/ 303 h 474"/>
                  <a:gd name="T12" fmla="*/ 227 w 284"/>
                  <a:gd name="T13" fmla="*/ 389 h 474"/>
                  <a:gd name="T14" fmla="*/ 198 w 284"/>
                  <a:gd name="T15" fmla="*/ 360 h 474"/>
                  <a:gd name="T16" fmla="*/ 227 w 284"/>
                  <a:gd name="T17" fmla="*/ 332 h 474"/>
                  <a:gd name="T18" fmla="*/ 255 w 284"/>
                  <a:gd name="T19" fmla="*/ 417 h 474"/>
                  <a:gd name="T20" fmla="*/ 227 w 284"/>
                  <a:gd name="T21" fmla="*/ 446 h 474"/>
                  <a:gd name="T22" fmla="*/ 227 w 284"/>
                  <a:gd name="T23" fmla="*/ 389 h 474"/>
                  <a:gd name="T24" fmla="*/ 255 w 284"/>
                  <a:gd name="T25" fmla="*/ 417 h 474"/>
                  <a:gd name="T26" fmla="*/ 170 w 284"/>
                  <a:gd name="T27" fmla="*/ 474 h 474"/>
                  <a:gd name="T28" fmla="*/ 198 w 284"/>
                  <a:gd name="T29" fmla="*/ 446 h 474"/>
                  <a:gd name="T30" fmla="*/ 227 w 284"/>
                  <a:gd name="T31" fmla="*/ 474 h 474"/>
                  <a:gd name="T32" fmla="*/ 142 w 284"/>
                  <a:gd name="T33" fmla="*/ 417 h 474"/>
                  <a:gd name="T34" fmla="*/ 170 w 284"/>
                  <a:gd name="T35" fmla="*/ 389 h 474"/>
                  <a:gd name="T36" fmla="*/ 170 w 284"/>
                  <a:gd name="T37" fmla="*/ 446 h 474"/>
                  <a:gd name="T38" fmla="*/ 142 w 284"/>
                  <a:gd name="T39" fmla="*/ 417 h 474"/>
                  <a:gd name="T40" fmla="*/ 113 w 284"/>
                  <a:gd name="T41" fmla="*/ 332 h 474"/>
                  <a:gd name="T42" fmla="*/ 142 w 284"/>
                  <a:gd name="T43" fmla="*/ 360 h 474"/>
                  <a:gd name="T44" fmla="*/ 113 w 284"/>
                  <a:gd name="T45" fmla="*/ 389 h 474"/>
                  <a:gd name="T46" fmla="*/ 56 w 284"/>
                  <a:gd name="T47" fmla="*/ 360 h 474"/>
                  <a:gd name="T48" fmla="*/ 28 w 284"/>
                  <a:gd name="T49" fmla="*/ 389 h 474"/>
                  <a:gd name="T50" fmla="*/ 0 w 284"/>
                  <a:gd name="T51" fmla="*/ 417 h 474"/>
                  <a:gd name="T52" fmla="*/ 28 w 284"/>
                  <a:gd name="T53" fmla="*/ 0 h 474"/>
                  <a:gd name="T54" fmla="*/ 56 w 284"/>
                  <a:gd name="T55" fmla="*/ 17 h 474"/>
                  <a:gd name="T56" fmla="*/ 28 w 284"/>
                  <a:gd name="T57" fmla="*/ 45 h 474"/>
                  <a:gd name="T58" fmla="*/ 56 w 284"/>
                  <a:gd name="T59" fmla="*/ 360 h 474"/>
                  <a:gd name="T60" fmla="*/ 85 w 284"/>
                  <a:gd name="T61" fmla="*/ 332 h 474"/>
                  <a:gd name="T62" fmla="*/ 56 w 284"/>
                  <a:gd name="T63" fmla="*/ 360 h 474"/>
                  <a:gd name="T64" fmla="*/ 56 w 284"/>
                  <a:gd name="T65" fmla="*/ 74 h 474"/>
                  <a:gd name="T66" fmla="*/ 85 w 284"/>
                  <a:gd name="T67" fmla="*/ 45 h 474"/>
                  <a:gd name="T68" fmla="*/ 113 w 284"/>
                  <a:gd name="T69" fmla="*/ 102 h 474"/>
                  <a:gd name="T70" fmla="*/ 85 w 284"/>
                  <a:gd name="T71" fmla="*/ 74 h 474"/>
                  <a:gd name="T72" fmla="*/ 113 w 284"/>
                  <a:gd name="T73" fmla="*/ 102 h 474"/>
                  <a:gd name="T74" fmla="*/ 113 w 284"/>
                  <a:gd name="T75" fmla="*/ 303 h 474"/>
                  <a:gd name="T76" fmla="*/ 85 w 284"/>
                  <a:gd name="T77" fmla="*/ 332 h 474"/>
                  <a:gd name="T78" fmla="*/ 227 w 284"/>
                  <a:gd name="T79" fmla="*/ 218 h 474"/>
                  <a:gd name="T80" fmla="*/ 255 w 284"/>
                  <a:gd name="T81" fmla="*/ 247 h 474"/>
                  <a:gd name="T82" fmla="*/ 227 w 284"/>
                  <a:gd name="T83" fmla="*/ 218 h 474"/>
                  <a:gd name="T84" fmla="*/ 227 w 284"/>
                  <a:gd name="T85" fmla="*/ 190 h 474"/>
                  <a:gd name="T86" fmla="*/ 198 w 284"/>
                  <a:gd name="T87" fmla="*/ 218 h 474"/>
                  <a:gd name="T88" fmla="*/ 170 w 284"/>
                  <a:gd name="T89" fmla="*/ 161 h 474"/>
                  <a:gd name="T90" fmla="*/ 198 w 284"/>
                  <a:gd name="T91" fmla="*/ 190 h 474"/>
                  <a:gd name="T92" fmla="*/ 170 w 284"/>
                  <a:gd name="T93" fmla="*/ 161 h 474"/>
                  <a:gd name="T94" fmla="*/ 113 w 284"/>
                  <a:gd name="T95" fmla="*/ 133 h 474"/>
                  <a:gd name="T96" fmla="*/ 142 w 284"/>
                  <a:gd name="T97" fmla="*/ 104 h 474"/>
                  <a:gd name="T98" fmla="*/ 170 w 284"/>
                  <a:gd name="T99" fmla="*/ 133 h 474"/>
                  <a:gd name="T100" fmla="*/ 142 w 284"/>
                  <a:gd name="T101"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474">
                    <a:moveTo>
                      <a:pt x="198" y="303"/>
                    </a:moveTo>
                    <a:lnTo>
                      <a:pt x="198" y="332"/>
                    </a:lnTo>
                    <a:lnTo>
                      <a:pt x="170" y="332"/>
                    </a:lnTo>
                    <a:lnTo>
                      <a:pt x="170" y="303"/>
                    </a:lnTo>
                    <a:lnTo>
                      <a:pt x="170" y="275"/>
                    </a:lnTo>
                    <a:lnTo>
                      <a:pt x="198" y="275"/>
                    </a:lnTo>
                    <a:lnTo>
                      <a:pt x="255" y="275"/>
                    </a:lnTo>
                    <a:lnTo>
                      <a:pt x="255" y="247"/>
                    </a:lnTo>
                    <a:lnTo>
                      <a:pt x="284" y="247"/>
                    </a:lnTo>
                    <a:lnTo>
                      <a:pt x="284" y="275"/>
                    </a:lnTo>
                    <a:lnTo>
                      <a:pt x="284" y="303"/>
                    </a:lnTo>
                    <a:lnTo>
                      <a:pt x="198" y="303"/>
                    </a:lnTo>
                    <a:close/>
                    <a:moveTo>
                      <a:pt x="227" y="360"/>
                    </a:moveTo>
                    <a:lnTo>
                      <a:pt x="227" y="389"/>
                    </a:lnTo>
                    <a:lnTo>
                      <a:pt x="198" y="389"/>
                    </a:lnTo>
                    <a:lnTo>
                      <a:pt x="198" y="360"/>
                    </a:lnTo>
                    <a:lnTo>
                      <a:pt x="198" y="332"/>
                    </a:lnTo>
                    <a:lnTo>
                      <a:pt x="227" y="332"/>
                    </a:lnTo>
                    <a:lnTo>
                      <a:pt x="227" y="360"/>
                    </a:lnTo>
                    <a:close/>
                    <a:moveTo>
                      <a:pt x="255" y="417"/>
                    </a:moveTo>
                    <a:lnTo>
                      <a:pt x="255" y="446"/>
                    </a:lnTo>
                    <a:lnTo>
                      <a:pt x="227" y="446"/>
                    </a:lnTo>
                    <a:lnTo>
                      <a:pt x="227" y="417"/>
                    </a:lnTo>
                    <a:lnTo>
                      <a:pt x="227" y="389"/>
                    </a:lnTo>
                    <a:lnTo>
                      <a:pt x="255" y="389"/>
                    </a:lnTo>
                    <a:lnTo>
                      <a:pt x="255" y="417"/>
                    </a:lnTo>
                    <a:close/>
                    <a:moveTo>
                      <a:pt x="198" y="474"/>
                    </a:moveTo>
                    <a:lnTo>
                      <a:pt x="170" y="474"/>
                    </a:lnTo>
                    <a:lnTo>
                      <a:pt x="170" y="446"/>
                    </a:lnTo>
                    <a:lnTo>
                      <a:pt x="198" y="446"/>
                    </a:lnTo>
                    <a:lnTo>
                      <a:pt x="227" y="446"/>
                    </a:lnTo>
                    <a:lnTo>
                      <a:pt x="227" y="474"/>
                    </a:lnTo>
                    <a:lnTo>
                      <a:pt x="198" y="474"/>
                    </a:lnTo>
                    <a:close/>
                    <a:moveTo>
                      <a:pt x="142" y="417"/>
                    </a:moveTo>
                    <a:lnTo>
                      <a:pt x="142" y="389"/>
                    </a:lnTo>
                    <a:lnTo>
                      <a:pt x="170" y="389"/>
                    </a:lnTo>
                    <a:lnTo>
                      <a:pt x="170" y="417"/>
                    </a:lnTo>
                    <a:lnTo>
                      <a:pt x="170" y="446"/>
                    </a:lnTo>
                    <a:lnTo>
                      <a:pt x="142" y="446"/>
                    </a:lnTo>
                    <a:lnTo>
                      <a:pt x="142" y="417"/>
                    </a:lnTo>
                    <a:close/>
                    <a:moveTo>
                      <a:pt x="113" y="360"/>
                    </a:moveTo>
                    <a:lnTo>
                      <a:pt x="113" y="332"/>
                    </a:lnTo>
                    <a:lnTo>
                      <a:pt x="142" y="332"/>
                    </a:lnTo>
                    <a:lnTo>
                      <a:pt x="142" y="360"/>
                    </a:lnTo>
                    <a:lnTo>
                      <a:pt x="142" y="389"/>
                    </a:lnTo>
                    <a:lnTo>
                      <a:pt x="113" y="389"/>
                    </a:lnTo>
                    <a:lnTo>
                      <a:pt x="113" y="360"/>
                    </a:lnTo>
                    <a:close/>
                    <a:moveTo>
                      <a:pt x="56" y="360"/>
                    </a:moveTo>
                    <a:lnTo>
                      <a:pt x="56" y="389"/>
                    </a:lnTo>
                    <a:lnTo>
                      <a:pt x="28" y="389"/>
                    </a:lnTo>
                    <a:lnTo>
                      <a:pt x="28" y="417"/>
                    </a:lnTo>
                    <a:lnTo>
                      <a:pt x="0" y="417"/>
                    </a:lnTo>
                    <a:lnTo>
                      <a:pt x="0" y="0"/>
                    </a:lnTo>
                    <a:lnTo>
                      <a:pt x="28" y="0"/>
                    </a:lnTo>
                    <a:lnTo>
                      <a:pt x="28" y="17"/>
                    </a:lnTo>
                    <a:lnTo>
                      <a:pt x="56" y="17"/>
                    </a:lnTo>
                    <a:lnTo>
                      <a:pt x="56" y="45"/>
                    </a:lnTo>
                    <a:lnTo>
                      <a:pt x="28" y="45"/>
                    </a:lnTo>
                    <a:lnTo>
                      <a:pt x="28" y="360"/>
                    </a:lnTo>
                    <a:lnTo>
                      <a:pt x="56" y="360"/>
                    </a:lnTo>
                    <a:lnTo>
                      <a:pt x="56" y="332"/>
                    </a:lnTo>
                    <a:lnTo>
                      <a:pt x="85" y="332"/>
                    </a:lnTo>
                    <a:lnTo>
                      <a:pt x="85" y="360"/>
                    </a:lnTo>
                    <a:lnTo>
                      <a:pt x="56" y="360"/>
                    </a:lnTo>
                    <a:close/>
                    <a:moveTo>
                      <a:pt x="85" y="74"/>
                    </a:moveTo>
                    <a:lnTo>
                      <a:pt x="56" y="74"/>
                    </a:lnTo>
                    <a:lnTo>
                      <a:pt x="56" y="45"/>
                    </a:lnTo>
                    <a:lnTo>
                      <a:pt x="85" y="45"/>
                    </a:lnTo>
                    <a:lnTo>
                      <a:pt x="85" y="74"/>
                    </a:lnTo>
                    <a:close/>
                    <a:moveTo>
                      <a:pt x="113" y="102"/>
                    </a:moveTo>
                    <a:lnTo>
                      <a:pt x="85" y="102"/>
                    </a:lnTo>
                    <a:lnTo>
                      <a:pt x="85" y="74"/>
                    </a:lnTo>
                    <a:lnTo>
                      <a:pt x="113" y="74"/>
                    </a:lnTo>
                    <a:lnTo>
                      <a:pt x="113" y="102"/>
                    </a:lnTo>
                    <a:close/>
                    <a:moveTo>
                      <a:pt x="85" y="303"/>
                    </a:moveTo>
                    <a:lnTo>
                      <a:pt x="113" y="303"/>
                    </a:lnTo>
                    <a:lnTo>
                      <a:pt x="113" y="332"/>
                    </a:lnTo>
                    <a:lnTo>
                      <a:pt x="85" y="332"/>
                    </a:lnTo>
                    <a:lnTo>
                      <a:pt x="85" y="303"/>
                    </a:lnTo>
                    <a:close/>
                    <a:moveTo>
                      <a:pt x="227" y="218"/>
                    </a:moveTo>
                    <a:lnTo>
                      <a:pt x="255" y="218"/>
                    </a:lnTo>
                    <a:lnTo>
                      <a:pt x="255" y="247"/>
                    </a:lnTo>
                    <a:lnTo>
                      <a:pt x="227" y="247"/>
                    </a:lnTo>
                    <a:lnTo>
                      <a:pt x="227" y="218"/>
                    </a:lnTo>
                    <a:close/>
                    <a:moveTo>
                      <a:pt x="198" y="190"/>
                    </a:moveTo>
                    <a:lnTo>
                      <a:pt x="227" y="190"/>
                    </a:lnTo>
                    <a:lnTo>
                      <a:pt x="227" y="218"/>
                    </a:lnTo>
                    <a:lnTo>
                      <a:pt x="198" y="218"/>
                    </a:lnTo>
                    <a:lnTo>
                      <a:pt x="198" y="190"/>
                    </a:lnTo>
                    <a:close/>
                    <a:moveTo>
                      <a:pt x="170" y="161"/>
                    </a:moveTo>
                    <a:lnTo>
                      <a:pt x="198" y="161"/>
                    </a:lnTo>
                    <a:lnTo>
                      <a:pt x="198" y="190"/>
                    </a:lnTo>
                    <a:lnTo>
                      <a:pt x="170" y="190"/>
                    </a:lnTo>
                    <a:lnTo>
                      <a:pt x="170" y="161"/>
                    </a:lnTo>
                    <a:close/>
                    <a:moveTo>
                      <a:pt x="142" y="133"/>
                    </a:moveTo>
                    <a:lnTo>
                      <a:pt x="113" y="133"/>
                    </a:lnTo>
                    <a:lnTo>
                      <a:pt x="113" y="104"/>
                    </a:lnTo>
                    <a:lnTo>
                      <a:pt x="142" y="104"/>
                    </a:lnTo>
                    <a:lnTo>
                      <a:pt x="142" y="133"/>
                    </a:lnTo>
                    <a:lnTo>
                      <a:pt x="170" y="133"/>
                    </a:lnTo>
                    <a:lnTo>
                      <a:pt x="170" y="161"/>
                    </a:lnTo>
                    <a:lnTo>
                      <a:pt x="142" y="161"/>
                    </a:lnTo>
                    <a:lnTo>
                      <a:pt x="142" y="13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9" name="Freeform 88"/>
              <p:cNvSpPr>
                <a:spLocks noEditPoints="1"/>
              </p:cNvSpPr>
              <p:nvPr userDrawn="1"/>
            </p:nvSpPr>
            <p:spPr bwMode="auto">
              <a:xfrm rot="18080229">
                <a:off x="4663254" y="-819"/>
                <a:ext cx="593375" cy="567235"/>
              </a:xfrm>
              <a:custGeom>
                <a:avLst/>
                <a:gdLst>
                  <a:gd name="T0" fmla="*/ 348 w 454"/>
                  <a:gd name="T1" fmla="*/ 280 h 434"/>
                  <a:gd name="T2" fmla="*/ 369 w 454"/>
                  <a:gd name="T3" fmla="*/ 434 h 434"/>
                  <a:gd name="T4" fmla="*/ 227 w 454"/>
                  <a:gd name="T5" fmla="*/ 367 h 434"/>
                  <a:gd name="T6" fmla="*/ 85 w 454"/>
                  <a:gd name="T7" fmla="*/ 434 h 434"/>
                  <a:gd name="T8" fmla="*/ 106 w 454"/>
                  <a:gd name="T9" fmla="*/ 280 h 434"/>
                  <a:gd name="T10" fmla="*/ 0 w 454"/>
                  <a:gd name="T11" fmla="*/ 166 h 434"/>
                  <a:gd name="T12" fmla="*/ 151 w 454"/>
                  <a:gd name="T13" fmla="*/ 135 h 434"/>
                  <a:gd name="T14" fmla="*/ 227 w 454"/>
                  <a:gd name="T15" fmla="*/ 0 h 434"/>
                  <a:gd name="T16" fmla="*/ 303 w 454"/>
                  <a:gd name="T17" fmla="*/ 135 h 434"/>
                  <a:gd name="T18" fmla="*/ 454 w 454"/>
                  <a:gd name="T19" fmla="*/ 166 h 434"/>
                  <a:gd name="T20" fmla="*/ 348 w 454"/>
                  <a:gd name="T21" fmla="*/ 280 h 434"/>
                  <a:gd name="T22" fmla="*/ 272 w 454"/>
                  <a:gd name="T23" fmla="*/ 168 h 434"/>
                  <a:gd name="T24" fmla="*/ 227 w 454"/>
                  <a:gd name="T25" fmla="*/ 88 h 434"/>
                  <a:gd name="T26" fmla="*/ 182 w 454"/>
                  <a:gd name="T27" fmla="*/ 168 h 434"/>
                  <a:gd name="T28" fmla="*/ 92 w 454"/>
                  <a:gd name="T29" fmla="*/ 187 h 434"/>
                  <a:gd name="T30" fmla="*/ 154 w 454"/>
                  <a:gd name="T31" fmla="*/ 253 h 434"/>
                  <a:gd name="T32" fmla="*/ 144 w 454"/>
                  <a:gd name="T33" fmla="*/ 346 h 434"/>
                  <a:gd name="T34" fmla="*/ 227 w 454"/>
                  <a:gd name="T35" fmla="*/ 306 h 434"/>
                  <a:gd name="T36" fmla="*/ 310 w 454"/>
                  <a:gd name="T37" fmla="*/ 346 h 434"/>
                  <a:gd name="T38" fmla="*/ 298 w 454"/>
                  <a:gd name="T39" fmla="*/ 253 h 434"/>
                  <a:gd name="T40" fmla="*/ 362 w 454"/>
                  <a:gd name="T41" fmla="*/ 187 h 434"/>
                  <a:gd name="T42" fmla="*/ 272 w 454"/>
                  <a:gd name="T43" fmla="*/ 16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4" h="434">
                    <a:moveTo>
                      <a:pt x="348" y="280"/>
                    </a:moveTo>
                    <a:lnTo>
                      <a:pt x="369" y="434"/>
                    </a:lnTo>
                    <a:lnTo>
                      <a:pt x="227" y="367"/>
                    </a:lnTo>
                    <a:lnTo>
                      <a:pt x="85" y="434"/>
                    </a:lnTo>
                    <a:lnTo>
                      <a:pt x="106" y="280"/>
                    </a:lnTo>
                    <a:lnTo>
                      <a:pt x="0" y="166"/>
                    </a:lnTo>
                    <a:lnTo>
                      <a:pt x="151" y="135"/>
                    </a:lnTo>
                    <a:lnTo>
                      <a:pt x="227" y="0"/>
                    </a:lnTo>
                    <a:lnTo>
                      <a:pt x="303" y="135"/>
                    </a:lnTo>
                    <a:lnTo>
                      <a:pt x="454" y="166"/>
                    </a:lnTo>
                    <a:lnTo>
                      <a:pt x="348" y="280"/>
                    </a:lnTo>
                    <a:close/>
                    <a:moveTo>
                      <a:pt x="272" y="168"/>
                    </a:moveTo>
                    <a:lnTo>
                      <a:pt x="227" y="88"/>
                    </a:lnTo>
                    <a:lnTo>
                      <a:pt x="182" y="168"/>
                    </a:lnTo>
                    <a:lnTo>
                      <a:pt x="92" y="187"/>
                    </a:lnTo>
                    <a:lnTo>
                      <a:pt x="154" y="253"/>
                    </a:lnTo>
                    <a:lnTo>
                      <a:pt x="144" y="346"/>
                    </a:lnTo>
                    <a:lnTo>
                      <a:pt x="227" y="306"/>
                    </a:lnTo>
                    <a:lnTo>
                      <a:pt x="310" y="346"/>
                    </a:lnTo>
                    <a:lnTo>
                      <a:pt x="298" y="253"/>
                    </a:lnTo>
                    <a:lnTo>
                      <a:pt x="362" y="187"/>
                    </a:lnTo>
                    <a:lnTo>
                      <a:pt x="272" y="16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90" name="Group 4"/>
              <p:cNvGrpSpPr>
                <a:grpSpLocks noChangeAspect="1"/>
              </p:cNvGrpSpPr>
              <p:nvPr userDrawn="1"/>
            </p:nvGrpSpPr>
            <p:grpSpPr bwMode="auto">
              <a:xfrm rot="20193509">
                <a:off x="7265032" y="2023320"/>
                <a:ext cx="542757" cy="1014720"/>
                <a:chOff x="2490" y="1429"/>
                <a:chExt cx="782" cy="1462"/>
              </a:xfrm>
              <a:grpFill/>
            </p:grpSpPr>
            <p:sp>
              <p:nvSpPr>
                <p:cNvPr id="341"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2"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1" name="Group 4"/>
              <p:cNvGrpSpPr>
                <a:grpSpLocks noChangeAspect="1"/>
              </p:cNvGrpSpPr>
              <p:nvPr userDrawn="1"/>
            </p:nvGrpSpPr>
            <p:grpSpPr bwMode="auto">
              <a:xfrm rot="2112827">
                <a:off x="286634" y="4031032"/>
                <a:ext cx="542757" cy="1014720"/>
                <a:chOff x="2490" y="1429"/>
                <a:chExt cx="782" cy="1462"/>
              </a:xfrm>
              <a:grpFill/>
            </p:grpSpPr>
            <p:sp>
              <p:nvSpPr>
                <p:cNvPr id="339"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0"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2" name="组合 291"/>
              <p:cNvGrpSpPr/>
              <p:nvPr userDrawn="1"/>
            </p:nvGrpSpPr>
            <p:grpSpPr>
              <a:xfrm rot="1865034">
                <a:off x="3108339" y="2625332"/>
                <a:ext cx="430997" cy="1230792"/>
                <a:chOff x="9469654" y="2159644"/>
                <a:chExt cx="752475" cy="2148831"/>
              </a:xfrm>
              <a:grpFill/>
            </p:grpSpPr>
            <p:sp>
              <p:nvSpPr>
                <p:cNvPr id="336"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7"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8" name="任意多边形 337"/>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293" name="组合 292"/>
              <p:cNvGrpSpPr/>
              <p:nvPr userDrawn="1"/>
            </p:nvGrpSpPr>
            <p:grpSpPr>
              <a:xfrm rot="14625855">
                <a:off x="6789778" y="3980181"/>
                <a:ext cx="428290" cy="1223063"/>
                <a:chOff x="9469654" y="2159644"/>
                <a:chExt cx="752475" cy="2148831"/>
              </a:xfrm>
              <a:grpFill/>
            </p:grpSpPr>
            <p:sp>
              <p:nvSpPr>
                <p:cNvPr id="333"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4"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5" name="任意多边形 334"/>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294" name="Group 35"/>
              <p:cNvGrpSpPr>
                <a:grpSpLocks noChangeAspect="1"/>
              </p:cNvGrpSpPr>
              <p:nvPr userDrawn="1"/>
            </p:nvGrpSpPr>
            <p:grpSpPr bwMode="auto">
              <a:xfrm rot="19202932">
                <a:off x="2009494" y="4100909"/>
                <a:ext cx="1185863" cy="1506538"/>
                <a:chOff x="2503" y="1682"/>
                <a:chExt cx="747" cy="949"/>
              </a:xfrm>
              <a:grpFill/>
            </p:grpSpPr>
            <p:sp>
              <p:nvSpPr>
                <p:cNvPr id="330" name="Oval 36"/>
                <p:cNvSpPr>
                  <a:spLocks noChangeArrowheads="1"/>
                </p:cNvSpPr>
                <p:nvPr userDrawn="1"/>
              </p:nvSpPr>
              <p:spPr bwMode="auto">
                <a:xfrm>
                  <a:off x="2594" y="2474"/>
                  <a:ext cx="140" cy="14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1" name="Freeform 37"/>
                <p:cNvSpPr>
                  <a:spLocks/>
                </p:cNvSpPr>
                <p:nvPr userDrawn="1"/>
              </p:nvSpPr>
              <p:spPr bwMode="auto">
                <a:xfrm>
                  <a:off x="2758" y="2262"/>
                  <a:ext cx="379" cy="369"/>
                </a:xfrm>
                <a:custGeom>
                  <a:avLst/>
                  <a:gdLst>
                    <a:gd name="T0" fmla="*/ 46 w 159"/>
                    <a:gd name="T1" fmla="*/ 152 h 155"/>
                    <a:gd name="T2" fmla="*/ 2 w 159"/>
                    <a:gd name="T3" fmla="*/ 107 h 155"/>
                    <a:gd name="T4" fmla="*/ 8 w 159"/>
                    <a:gd name="T5" fmla="*/ 30 h 155"/>
                    <a:gd name="T6" fmla="*/ 30 w 159"/>
                    <a:gd name="T7" fmla="*/ 30 h 155"/>
                    <a:gd name="T8" fmla="*/ 34 w 159"/>
                    <a:gd name="T9" fmla="*/ 89 h 155"/>
                    <a:gd name="T10" fmla="*/ 91 w 159"/>
                    <a:gd name="T11" fmla="*/ 89 h 155"/>
                    <a:gd name="T12" fmla="*/ 83 w 159"/>
                    <a:gd name="T13" fmla="*/ 61 h 155"/>
                    <a:gd name="T14" fmla="*/ 97 w 159"/>
                    <a:gd name="T15" fmla="*/ 26 h 155"/>
                    <a:gd name="T16" fmla="*/ 147 w 159"/>
                    <a:gd name="T17" fmla="*/ 0 h 155"/>
                    <a:gd name="T18" fmla="*/ 159 w 159"/>
                    <a:gd name="T19" fmla="*/ 18 h 155"/>
                    <a:gd name="T20" fmla="*/ 124 w 159"/>
                    <a:gd name="T21" fmla="*/ 53 h 155"/>
                    <a:gd name="T22" fmla="*/ 137 w 159"/>
                    <a:gd name="T23" fmla="*/ 79 h 155"/>
                    <a:gd name="T24" fmla="*/ 141 w 159"/>
                    <a:gd name="T25" fmla="*/ 122 h 155"/>
                    <a:gd name="T26" fmla="*/ 46 w 159"/>
                    <a:gd name="T27" fmla="*/ 1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55">
                      <a:moveTo>
                        <a:pt x="46" y="152"/>
                      </a:moveTo>
                      <a:cubicBezTo>
                        <a:pt x="22" y="151"/>
                        <a:pt x="0" y="145"/>
                        <a:pt x="2" y="107"/>
                      </a:cubicBezTo>
                      <a:cubicBezTo>
                        <a:pt x="4" y="72"/>
                        <a:pt x="8" y="30"/>
                        <a:pt x="8" y="30"/>
                      </a:cubicBezTo>
                      <a:cubicBezTo>
                        <a:pt x="30" y="30"/>
                        <a:pt x="30" y="30"/>
                        <a:pt x="30" y="30"/>
                      </a:cubicBezTo>
                      <a:cubicBezTo>
                        <a:pt x="34" y="89"/>
                        <a:pt x="34" y="89"/>
                        <a:pt x="34" y="89"/>
                      </a:cubicBezTo>
                      <a:cubicBezTo>
                        <a:pt x="91" y="89"/>
                        <a:pt x="91" y="89"/>
                        <a:pt x="91" y="89"/>
                      </a:cubicBezTo>
                      <a:cubicBezTo>
                        <a:pt x="83" y="61"/>
                        <a:pt x="83" y="61"/>
                        <a:pt x="83" y="61"/>
                      </a:cubicBezTo>
                      <a:cubicBezTo>
                        <a:pt x="83" y="61"/>
                        <a:pt x="74" y="39"/>
                        <a:pt x="97" y="26"/>
                      </a:cubicBezTo>
                      <a:cubicBezTo>
                        <a:pt x="121" y="13"/>
                        <a:pt x="147" y="0"/>
                        <a:pt x="147" y="0"/>
                      </a:cubicBezTo>
                      <a:cubicBezTo>
                        <a:pt x="159" y="18"/>
                        <a:pt x="159" y="18"/>
                        <a:pt x="159" y="18"/>
                      </a:cubicBezTo>
                      <a:cubicBezTo>
                        <a:pt x="124" y="53"/>
                        <a:pt x="124" y="53"/>
                        <a:pt x="124" y="53"/>
                      </a:cubicBezTo>
                      <a:cubicBezTo>
                        <a:pt x="124" y="53"/>
                        <a:pt x="131" y="65"/>
                        <a:pt x="137" y="79"/>
                      </a:cubicBezTo>
                      <a:cubicBezTo>
                        <a:pt x="143" y="91"/>
                        <a:pt x="147" y="104"/>
                        <a:pt x="141" y="122"/>
                      </a:cubicBezTo>
                      <a:cubicBezTo>
                        <a:pt x="130" y="155"/>
                        <a:pt x="76" y="153"/>
                        <a:pt x="46" y="1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2" name="Freeform 38"/>
                <p:cNvSpPr>
                  <a:spLocks noEditPoints="1"/>
                </p:cNvSpPr>
                <p:nvPr userDrawn="1"/>
              </p:nvSpPr>
              <p:spPr bwMode="auto">
                <a:xfrm>
                  <a:off x="2503" y="1682"/>
                  <a:ext cx="747" cy="578"/>
                </a:xfrm>
                <a:custGeom>
                  <a:avLst/>
                  <a:gdLst>
                    <a:gd name="T0" fmla="*/ 288 w 313"/>
                    <a:gd name="T1" fmla="*/ 109 h 243"/>
                    <a:gd name="T2" fmla="*/ 264 w 313"/>
                    <a:gd name="T3" fmla="*/ 120 h 243"/>
                    <a:gd name="T4" fmla="*/ 287 w 313"/>
                    <a:gd name="T5" fmla="*/ 47 h 243"/>
                    <a:gd name="T6" fmla="*/ 292 w 313"/>
                    <a:gd name="T7" fmla="*/ 34 h 243"/>
                    <a:gd name="T8" fmla="*/ 5 w 313"/>
                    <a:gd name="T9" fmla="*/ 34 h 243"/>
                    <a:gd name="T10" fmla="*/ 11 w 313"/>
                    <a:gd name="T11" fmla="*/ 46 h 243"/>
                    <a:gd name="T12" fmla="*/ 32 w 313"/>
                    <a:gd name="T13" fmla="*/ 64 h 243"/>
                    <a:gd name="T14" fmla="*/ 12 w 313"/>
                    <a:gd name="T15" fmla="*/ 78 h 243"/>
                    <a:gd name="T16" fmla="*/ 20 w 313"/>
                    <a:gd name="T17" fmla="*/ 164 h 243"/>
                    <a:gd name="T18" fmla="*/ 39 w 313"/>
                    <a:gd name="T19" fmla="*/ 195 h 243"/>
                    <a:gd name="T20" fmla="*/ 46 w 313"/>
                    <a:gd name="T21" fmla="*/ 165 h 243"/>
                    <a:gd name="T22" fmla="*/ 52 w 313"/>
                    <a:gd name="T23" fmla="*/ 195 h 243"/>
                    <a:gd name="T24" fmla="*/ 71 w 313"/>
                    <a:gd name="T25" fmla="*/ 151 h 243"/>
                    <a:gd name="T26" fmla="*/ 43 w 313"/>
                    <a:gd name="T27" fmla="*/ 78 h 243"/>
                    <a:gd name="T28" fmla="*/ 42 w 313"/>
                    <a:gd name="T29" fmla="*/ 67 h 243"/>
                    <a:gd name="T30" fmla="*/ 38 w 313"/>
                    <a:gd name="T31" fmla="*/ 37 h 243"/>
                    <a:gd name="T32" fmla="*/ 154 w 313"/>
                    <a:gd name="T33" fmla="*/ 19 h 243"/>
                    <a:gd name="T34" fmla="*/ 153 w 313"/>
                    <a:gd name="T35" fmla="*/ 170 h 243"/>
                    <a:gd name="T36" fmla="*/ 112 w 313"/>
                    <a:gd name="T37" fmla="*/ 238 h 243"/>
                    <a:gd name="T38" fmla="*/ 116 w 313"/>
                    <a:gd name="T39" fmla="*/ 217 h 243"/>
                    <a:gd name="T40" fmla="*/ 128 w 313"/>
                    <a:gd name="T41" fmla="*/ 216 h 243"/>
                    <a:gd name="T42" fmla="*/ 155 w 313"/>
                    <a:gd name="T43" fmla="*/ 243 h 243"/>
                    <a:gd name="T44" fmla="*/ 172 w 313"/>
                    <a:gd name="T45" fmla="*/ 243 h 243"/>
                    <a:gd name="T46" fmla="*/ 198 w 313"/>
                    <a:gd name="T47" fmla="*/ 216 h 243"/>
                    <a:gd name="T48" fmla="*/ 159 w 313"/>
                    <a:gd name="T49" fmla="*/ 170 h 243"/>
                    <a:gd name="T50" fmla="*/ 259 w 313"/>
                    <a:gd name="T51" fmla="*/ 36 h 243"/>
                    <a:gd name="T52" fmla="*/ 236 w 313"/>
                    <a:gd name="T53" fmla="*/ 120 h 243"/>
                    <a:gd name="T54" fmla="*/ 214 w 313"/>
                    <a:gd name="T55" fmla="*/ 174 h 243"/>
                    <a:gd name="T56" fmla="*/ 241 w 313"/>
                    <a:gd name="T57" fmla="*/ 164 h 243"/>
                    <a:gd name="T58" fmla="*/ 263 w 313"/>
                    <a:gd name="T59" fmla="*/ 159 h 243"/>
                    <a:gd name="T60" fmla="*/ 297 w 313"/>
                    <a:gd name="T61" fmla="*/ 174 h 243"/>
                    <a:gd name="T62" fmla="*/ 313 w 313"/>
                    <a:gd name="T63" fmla="*/ 129 h 243"/>
                    <a:gd name="T64" fmla="*/ 32 w 313"/>
                    <a:gd name="T65" fmla="*/ 70 h 243"/>
                    <a:gd name="T66" fmla="*/ 35 w 313"/>
                    <a:gd name="T67" fmla="*/ 73 h 243"/>
                    <a:gd name="T68" fmla="*/ 32 w 313"/>
                    <a:gd name="T69" fmla="*/ 75 h 243"/>
                    <a:gd name="T70" fmla="*/ 124 w 313"/>
                    <a:gd name="T71" fmla="*/ 194 h 243"/>
                    <a:gd name="T72" fmla="*/ 124 w 313"/>
                    <a:gd name="T73" fmla="*/ 190 h 243"/>
                    <a:gd name="T74" fmla="*/ 124 w 313"/>
                    <a:gd name="T75" fmla="*/ 194 h 243"/>
                    <a:gd name="T76" fmla="*/ 279 w 313"/>
                    <a:gd name="T77" fmla="*/ 126 h 243"/>
                    <a:gd name="T78" fmla="*/ 284 w 313"/>
                    <a:gd name="T79" fmla="*/ 126 h 243"/>
                    <a:gd name="T80" fmla="*/ 296 w 313"/>
                    <a:gd name="T81" fmla="*/ 129 h 243"/>
                    <a:gd name="T82" fmla="*/ 296 w 313"/>
                    <a:gd name="T83" fmla="*/ 124 h 243"/>
                    <a:gd name="T84" fmla="*/ 296 w 313"/>
                    <a:gd name="T85" fmla="*/ 12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243">
                      <a:moveTo>
                        <a:pt x="313" y="129"/>
                      </a:moveTo>
                      <a:cubicBezTo>
                        <a:pt x="313" y="114"/>
                        <a:pt x="300" y="109"/>
                        <a:pt x="288" y="109"/>
                      </a:cubicBezTo>
                      <a:cubicBezTo>
                        <a:pt x="269" y="109"/>
                        <a:pt x="264" y="120"/>
                        <a:pt x="264" y="120"/>
                      </a:cubicBezTo>
                      <a:cubicBezTo>
                        <a:pt x="264" y="120"/>
                        <a:pt x="264" y="120"/>
                        <a:pt x="264" y="120"/>
                      </a:cubicBezTo>
                      <a:cubicBezTo>
                        <a:pt x="264" y="38"/>
                        <a:pt x="264" y="38"/>
                        <a:pt x="264" y="38"/>
                      </a:cubicBezTo>
                      <a:cubicBezTo>
                        <a:pt x="272" y="40"/>
                        <a:pt x="279" y="43"/>
                        <a:pt x="287" y="47"/>
                      </a:cubicBezTo>
                      <a:cubicBezTo>
                        <a:pt x="291" y="48"/>
                        <a:pt x="295" y="46"/>
                        <a:pt x="296" y="43"/>
                      </a:cubicBezTo>
                      <a:cubicBezTo>
                        <a:pt x="298" y="39"/>
                        <a:pt x="296" y="35"/>
                        <a:pt x="292" y="34"/>
                      </a:cubicBezTo>
                      <a:cubicBezTo>
                        <a:pt x="214" y="0"/>
                        <a:pt x="140" y="2"/>
                        <a:pt x="92" y="10"/>
                      </a:cubicBezTo>
                      <a:cubicBezTo>
                        <a:pt x="40" y="18"/>
                        <a:pt x="7" y="33"/>
                        <a:pt x="5" y="34"/>
                      </a:cubicBezTo>
                      <a:cubicBezTo>
                        <a:pt x="2" y="36"/>
                        <a:pt x="0" y="40"/>
                        <a:pt x="2" y="43"/>
                      </a:cubicBezTo>
                      <a:cubicBezTo>
                        <a:pt x="4" y="47"/>
                        <a:pt x="8" y="48"/>
                        <a:pt x="11" y="46"/>
                      </a:cubicBezTo>
                      <a:cubicBezTo>
                        <a:pt x="11" y="46"/>
                        <a:pt x="19" y="43"/>
                        <a:pt x="32" y="38"/>
                      </a:cubicBezTo>
                      <a:cubicBezTo>
                        <a:pt x="32" y="64"/>
                        <a:pt x="32" y="64"/>
                        <a:pt x="32" y="64"/>
                      </a:cubicBezTo>
                      <a:cubicBezTo>
                        <a:pt x="27" y="65"/>
                        <a:pt x="26" y="69"/>
                        <a:pt x="22" y="70"/>
                      </a:cubicBezTo>
                      <a:cubicBezTo>
                        <a:pt x="18" y="72"/>
                        <a:pt x="12" y="73"/>
                        <a:pt x="12" y="78"/>
                      </a:cubicBezTo>
                      <a:cubicBezTo>
                        <a:pt x="13" y="85"/>
                        <a:pt x="20" y="85"/>
                        <a:pt x="26" y="85"/>
                      </a:cubicBezTo>
                      <a:cubicBezTo>
                        <a:pt x="26" y="85"/>
                        <a:pt x="25" y="124"/>
                        <a:pt x="20" y="164"/>
                      </a:cubicBezTo>
                      <a:cubicBezTo>
                        <a:pt x="15" y="195"/>
                        <a:pt x="15" y="195"/>
                        <a:pt x="15" y="195"/>
                      </a:cubicBezTo>
                      <a:cubicBezTo>
                        <a:pt x="39" y="195"/>
                        <a:pt x="39" y="195"/>
                        <a:pt x="39" y="195"/>
                      </a:cubicBezTo>
                      <a:cubicBezTo>
                        <a:pt x="39" y="176"/>
                        <a:pt x="39" y="176"/>
                        <a:pt x="39" y="176"/>
                      </a:cubicBezTo>
                      <a:cubicBezTo>
                        <a:pt x="39" y="176"/>
                        <a:pt x="38" y="165"/>
                        <a:pt x="46" y="165"/>
                      </a:cubicBezTo>
                      <a:cubicBezTo>
                        <a:pt x="52" y="165"/>
                        <a:pt x="52" y="173"/>
                        <a:pt x="52" y="177"/>
                      </a:cubicBezTo>
                      <a:cubicBezTo>
                        <a:pt x="52" y="195"/>
                        <a:pt x="52" y="195"/>
                        <a:pt x="52" y="195"/>
                      </a:cubicBezTo>
                      <a:cubicBezTo>
                        <a:pt x="79" y="195"/>
                        <a:pt x="79" y="195"/>
                        <a:pt x="79" y="195"/>
                      </a:cubicBezTo>
                      <a:cubicBezTo>
                        <a:pt x="79" y="195"/>
                        <a:pt x="81" y="167"/>
                        <a:pt x="71" y="151"/>
                      </a:cubicBezTo>
                      <a:cubicBezTo>
                        <a:pt x="61" y="133"/>
                        <a:pt x="44" y="125"/>
                        <a:pt x="43" y="104"/>
                      </a:cubicBezTo>
                      <a:cubicBezTo>
                        <a:pt x="43" y="78"/>
                        <a:pt x="43" y="78"/>
                        <a:pt x="43" y="78"/>
                      </a:cubicBezTo>
                      <a:cubicBezTo>
                        <a:pt x="43" y="78"/>
                        <a:pt x="52" y="80"/>
                        <a:pt x="55" y="70"/>
                      </a:cubicBezTo>
                      <a:cubicBezTo>
                        <a:pt x="55" y="70"/>
                        <a:pt x="49" y="63"/>
                        <a:pt x="42" y="67"/>
                      </a:cubicBezTo>
                      <a:cubicBezTo>
                        <a:pt x="42" y="67"/>
                        <a:pt x="40" y="65"/>
                        <a:pt x="38" y="64"/>
                      </a:cubicBezTo>
                      <a:cubicBezTo>
                        <a:pt x="38" y="37"/>
                        <a:pt x="38" y="37"/>
                        <a:pt x="38" y="37"/>
                      </a:cubicBezTo>
                      <a:cubicBezTo>
                        <a:pt x="52" y="32"/>
                        <a:pt x="71" y="27"/>
                        <a:pt x="95" y="23"/>
                      </a:cubicBezTo>
                      <a:cubicBezTo>
                        <a:pt x="112" y="21"/>
                        <a:pt x="132" y="19"/>
                        <a:pt x="154" y="19"/>
                      </a:cubicBezTo>
                      <a:cubicBezTo>
                        <a:pt x="154" y="170"/>
                        <a:pt x="154" y="170"/>
                        <a:pt x="154" y="170"/>
                      </a:cubicBezTo>
                      <a:cubicBezTo>
                        <a:pt x="153" y="170"/>
                        <a:pt x="153" y="170"/>
                        <a:pt x="153" y="170"/>
                      </a:cubicBezTo>
                      <a:cubicBezTo>
                        <a:pt x="125" y="170"/>
                        <a:pt x="114" y="186"/>
                        <a:pt x="114" y="186"/>
                      </a:cubicBezTo>
                      <a:cubicBezTo>
                        <a:pt x="93" y="212"/>
                        <a:pt x="112" y="238"/>
                        <a:pt x="112" y="238"/>
                      </a:cubicBezTo>
                      <a:cubicBezTo>
                        <a:pt x="119" y="235"/>
                        <a:pt x="119" y="235"/>
                        <a:pt x="119" y="235"/>
                      </a:cubicBezTo>
                      <a:cubicBezTo>
                        <a:pt x="119" y="235"/>
                        <a:pt x="114" y="226"/>
                        <a:pt x="116" y="217"/>
                      </a:cubicBezTo>
                      <a:cubicBezTo>
                        <a:pt x="117" y="206"/>
                        <a:pt x="123" y="207"/>
                        <a:pt x="123" y="207"/>
                      </a:cubicBezTo>
                      <a:cubicBezTo>
                        <a:pt x="129" y="206"/>
                        <a:pt x="128" y="216"/>
                        <a:pt x="128" y="216"/>
                      </a:cubicBezTo>
                      <a:cubicBezTo>
                        <a:pt x="128" y="243"/>
                        <a:pt x="128" y="243"/>
                        <a:pt x="128" y="243"/>
                      </a:cubicBezTo>
                      <a:cubicBezTo>
                        <a:pt x="155" y="243"/>
                        <a:pt x="155" y="243"/>
                        <a:pt x="155" y="243"/>
                      </a:cubicBezTo>
                      <a:cubicBezTo>
                        <a:pt x="155" y="243"/>
                        <a:pt x="154" y="231"/>
                        <a:pt x="163" y="231"/>
                      </a:cubicBezTo>
                      <a:cubicBezTo>
                        <a:pt x="163" y="231"/>
                        <a:pt x="172" y="229"/>
                        <a:pt x="172" y="243"/>
                      </a:cubicBezTo>
                      <a:cubicBezTo>
                        <a:pt x="198" y="242"/>
                        <a:pt x="198" y="242"/>
                        <a:pt x="198" y="242"/>
                      </a:cubicBezTo>
                      <a:cubicBezTo>
                        <a:pt x="198" y="242"/>
                        <a:pt x="198" y="224"/>
                        <a:pt x="198" y="216"/>
                      </a:cubicBezTo>
                      <a:cubicBezTo>
                        <a:pt x="198" y="206"/>
                        <a:pt x="196" y="198"/>
                        <a:pt x="196" y="198"/>
                      </a:cubicBezTo>
                      <a:cubicBezTo>
                        <a:pt x="190" y="177"/>
                        <a:pt x="170" y="172"/>
                        <a:pt x="159" y="170"/>
                      </a:cubicBezTo>
                      <a:cubicBezTo>
                        <a:pt x="159" y="19"/>
                        <a:pt x="159" y="19"/>
                        <a:pt x="159" y="19"/>
                      </a:cubicBezTo>
                      <a:cubicBezTo>
                        <a:pt x="189" y="20"/>
                        <a:pt x="223" y="24"/>
                        <a:pt x="259" y="36"/>
                      </a:cubicBezTo>
                      <a:cubicBezTo>
                        <a:pt x="259" y="120"/>
                        <a:pt x="259" y="120"/>
                        <a:pt x="259" y="120"/>
                      </a:cubicBezTo>
                      <a:cubicBezTo>
                        <a:pt x="236" y="120"/>
                        <a:pt x="236" y="120"/>
                        <a:pt x="236" y="120"/>
                      </a:cubicBezTo>
                      <a:cubicBezTo>
                        <a:pt x="236" y="120"/>
                        <a:pt x="214" y="120"/>
                        <a:pt x="214" y="145"/>
                      </a:cubicBezTo>
                      <a:cubicBezTo>
                        <a:pt x="214" y="174"/>
                        <a:pt x="214" y="174"/>
                        <a:pt x="214" y="174"/>
                      </a:cubicBezTo>
                      <a:cubicBezTo>
                        <a:pt x="244" y="174"/>
                        <a:pt x="244" y="174"/>
                        <a:pt x="244" y="174"/>
                      </a:cubicBezTo>
                      <a:cubicBezTo>
                        <a:pt x="244" y="174"/>
                        <a:pt x="241" y="169"/>
                        <a:pt x="241" y="164"/>
                      </a:cubicBezTo>
                      <a:cubicBezTo>
                        <a:pt x="241" y="161"/>
                        <a:pt x="242" y="159"/>
                        <a:pt x="246" y="159"/>
                      </a:cubicBezTo>
                      <a:cubicBezTo>
                        <a:pt x="263" y="159"/>
                        <a:pt x="263" y="159"/>
                        <a:pt x="263" y="159"/>
                      </a:cubicBezTo>
                      <a:cubicBezTo>
                        <a:pt x="263" y="174"/>
                        <a:pt x="263" y="174"/>
                        <a:pt x="263" y="174"/>
                      </a:cubicBezTo>
                      <a:cubicBezTo>
                        <a:pt x="297" y="174"/>
                        <a:pt x="297" y="174"/>
                        <a:pt x="297" y="174"/>
                      </a:cubicBezTo>
                      <a:cubicBezTo>
                        <a:pt x="297" y="174"/>
                        <a:pt x="289" y="163"/>
                        <a:pt x="289" y="151"/>
                      </a:cubicBezTo>
                      <a:cubicBezTo>
                        <a:pt x="299" y="151"/>
                        <a:pt x="313" y="147"/>
                        <a:pt x="313" y="129"/>
                      </a:cubicBezTo>
                      <a:close/>
                      <a:moveTo>
                        <a:pt x="30" y="73"/>
                      </a:moveTo>
                      <a:cubicBezTo>
                        <a:pt x="30" y="71"/>
                        <a:pt x="31" y="71"/>
                        <a:pt x="32" y="70"/>
                      </a:cubicBezTo>
                      <a:cubicBezTo>
                        <a:pt x="32" y="70"/>
                        <a:pt x="32" y="70"/>
                        <a:pt x="32" y="70"/>
                      </a:cubicBezTo>
                      <a:cubicBezTo>
                        <a:pt x="34" y="70"/>
                        <a:pt x="35" y="71"/>
                        <a:pt x="35" y="73"/>
                      </a:cubicBezTo>
                      <a:cubicBezTo>
                        <a:pt x="35" y="74"/>
                        <a:pt x="34" y="75"/>
                        <a:pt x="32" y="75"/>
                      </a:cubicBezTo>
                      <a:cubicBezTo>
                        <a:pt x="32" y="75"/>
                        <a:pt x="32" y="75"/>
                        <a:pt x="32" y="75"/>
                      </a:cubicBezTo>
                      <a:cubicBezTo>
                        <a:pt x="31" y="74"/>
                        <a:pt x="30" y="74"/>
                        <a:pt x="30" y="73"/>
                      </a:cubicBezTo>
                      <a:close/>
                      <a:moveTo>
                        <a:pt x="124" y="194"/>
                      </a:moveTo>
                      <a:cubicBezTo>
                        <a:pt x="123" y="194"/>
                        <a:pt x="122" y="193"/>
                        <a:pt x="122" y="192"/>
                      </a:cubicBezTo>
                      <a:cubicBezTo>
                        <a:pt x="122" y="191"/>
                        <a:pt x="123" y="190"/>
                        <a:pt x="124" y="190"/>
                      </a:cubicBezTo>
                      <a:cubicBezTo>
                        <a:pt x="126" y="190"/>
                        <a:pt x="127" y="191"/>
                        <a:pt x="127" y="192"/>
                      </a:cubicBezTo>
                      <a:cubicBezTo>
                        <a:pt x="127" y="193"/>
                        <a:pt x="126" y="194"/>
                        <a:pt x="124" y="194"/>
                      </a:cubicBezTo>
                      <a:close/>
                      <a:moveTo>
                        <a:pt x="281" y="129"/>
                      </a:moveTo>
                      <a:cubicBezTo>
                        <a:pt x="280" y="129"/>
                        <a:pt x="279" y="128"/>
                        <a:pt x="279" y="126"/>
                      </a:cubicBezTo>
                      <a:cubicBezTo>
                        <a:pt x="279" y="125"/>
                        <a:pt x="280" y="124"/>
                        <a:pt x="281" y="124"/>
                      </a:cubicBezTo>
                      <a:cubicBezTo>
                        <a:pt x="283" y="124"/>
                        <a:pt x="284" y="125"/>
                        <a:pt x="284" y="126"/>
                      </a:cubicBezTo>
                      <a:cubicBezTo>
                        <a:pt x="284" y="128"/>
                        <a:pt x="283" y="129"/>
                        <a:pt x="281" y="129"/>
                      </a:cubicBezTo>
                      <a:close/>
                      <a:moveTo>
                        <a:pt x="296" y="129"/>
                      </a:moveTo>
                      <a:cubicBezTo>
                        <a:pt x="295" y="129"/>
                        <a:pt x="294" y="128"/>
                        <a:pt x="294" y="126"/>
                      </a:cubicBezTo>
                      <a:cubicBezTo>
                        <a:pt x="294" y="125"/>
                        <a:pt x="295" y="124"/>
                        <a:pt x="296" y="124"/>
                      </a:cubicBezTo>
                      <a:cubicBezTo>
                        <a:pt x="297" y="124"/>
                        <a:pt x="298" y="125"/>
                        <a:pt x="298" y="126"/>
                      </a:cubicBezTo>
                      <a:cubicBezTo>
                        <a:pt x="298" y="128"/>
                        <a:pt x="297" y="129"/>
                        <a:pt x="296"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5" name="组合 294"/>
              <p:cNvGrpSpPr/>
              <p:nvPr userDrawn="1"/>
            </p:nvGrpSpPr>
            <p:grpSpPr>
              <a:xfrm rot="670385">
                <a:off x="8002877" y="89411"/>
                <a:ext cx="282094" cy="805573"/>
                <a:chOff x="9469654" y="2159644"/>
                <a:chExt cx="752475" cy="2148831"/>
              </a:xfrm>
              <a:grpFill/>
            </p:grpSpPr>
            <p:sp>
              <p:nvSpPr>
                <p:cNvPr id="327"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8"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9" name="任意多边形 328"/>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296" name="Group 4"/>
              <p:cNvGrpSpPr>
                <a:grpSpLocks noChangeAspect="1"/>
              </p:cNvGrpSpPr>
              <p:nvPr userDrawn="1"/>
            </p:nvGrpSpPr>
            <p:grpSpPr bwMode="auto">
              <a:xfrm rot="18344534">
                <a:off x="7382396" y="17220"/>
                <a:ext cx="352657" cy="659317"/>
                <a:chOff x="2490" y="1429"/>
                <a:chExt cx="782" cy="1462"/>
              </a:xfrm>
              <a:grpFill/>
            </p:grpSpPr>
            <p:sp>
              <p:nvSpPr>
                <p:cNvPr id="325"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6"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7" name="组合 296"/>
              <p:cNvGrpSpPr/>
              <p:nvPr userDrawn="1"/>
            </p:nvGrpSpPr>
            <p:grpSpPr>
              <a:xfrm rot="1588421">
                <a:off x="924663" y="2211782"/>
                <a:ext cx="1240338" cy="634328"/>
                <a:chOff x="10078074" y="1730681"/>
                <a:chExt cx="695325" cy="355600"/>
              </a:xfrm>
              <a:grpFill/>
            </p:grpSpPr>
            <p:sp>
              <p:nvSpPr>
                <p:cNvPr id="323" name="Oval 53"/>
                <p:cNvSpPr>
                  <a:spLocks noChangeArrowheads="1"/>
                </p:cNvSpPr>
                <p:nvPr userDrawn="1"/>
              </p:nvSpPr>
              <p:spPr bwMode="auto">
                <a:xfrm>
                  <a:off x="10078074" y="1730681"/>
                  <a:ext cx="173038" cy="1714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4" name="Freeform 54"/>
                <p:cNvSpPr>
                  <a:spLocks/>
                </p:cNvSpPr>
                <p:nvPr userDrawn="1"/>
              </p:nvSpPr>
              <p:spPr bwMode="auto">
                <a:xfrm>
                  <a:off x="10160624" y="1765606"/>
                  <a:ext cx="612775" cy="320675"/>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8" name="Group 57"/>
              <p:cNvGrpSpPr>
                <a:grpSpLocks noChangeAspect="1"/>
              </p:cNvGrpSpPr>
              <p:nvPr userDrawn="1"/>
            </p:nvGrpSpPr>
            <p:grpSpPr bwMode="auto">
              <a:xfrm>
                <a:off x="2969844" y="710008"/>
                <a:ext cx="674688" cy="869950"/>
                <a:chOff x="2671" y="1887"/>
                <a:chExt cx="425" cy="548"/>
              </a:xfrm>
              <a:grpFill/>
            </p:grpSpPr>
            <p:sp>
              <p:nvSpPr>
                <p:cNvPr id="318" name="Freeform 58"/>
                <p:cNvSpPr>
                  <a:spLocks/>
                </p:cNvSpPr>
                <p:nvPr userDrawn="1"/>
              </p:nvSpPr>
              <p:spPr bwMode="auto">
                <a:xfrm>
                  <a:off x="2796" y="2400"/>
                  <a:ext cx="2" cy="2"/>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9" name="Freeform 59"/>
                <p:cNvSpPr>
                  <a:spLocks/>
                </p:cNvSpPr>
                <p:nvPr userDrawn="1"/>
              </p:nvSpPr>
              <p:spPr bwMode="auto">
                <a:xfrm>
                  <a:off x="2964" y="2400"/>
                  <a:ext cx="2" cy="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0" name="Freeform 60"/>
                <p:cNvSpPr>
                  <a:spLocks noEditPoints="1"/>
                </p:cNvSpPr>
                <p:nvPr userDrawn="1"/>
              </p:nvSpPr>
              <p:spPr bwMode="auto">
                <a:xfrm>
                  <a:off x="2671" y="1887"/>
                  <a:ext cx="425" cy="548"/>
                </a:xfrm>
                <a:custGeom>
                  <a:avLst/>
                  <a:gdLst>
                    <a:gd name="T0" fmla="*/ 155 w 177"/>
                    <a:gd name="T1" fmla="*/ 195 h 229"/>
                    <a:gd name="T2" fmla="*/ 174 w 177"/>
                    <a:gd name="T3" fmla="*/ 169 h 229"/>
                    <a:gd name="T4" fmla="*/ 173 w 177"/>
                    <a:gd name="T5" fmla="*/ 147 h 229"/>
                    <a:gd name="T6" fmla="*/ 160 w 177"/>
                    <a:gd name="T7" fmla="*/ 121 h 229"/>
                    <a:gd name="T8" fmla="*/ 147 w 177"/>
                    <a:gd name="T9" fmla="*/ 91 h 229"/>
                    <a:gd name="T10" fmla="*/ 22 w 177"/>
                    <a:gd name="T11" fmla="*/ 65 h 229"/>
                    <a:gd name="T12" fmla="*/ 12 w 177"/>
                    <a:gd name="T13" fmla="*/ 110 h 229"/>
                    <a:gd name="T14" fmla="*/ 16 w 177"/>
                    <a:gd name="T15" fmla="*/ 122 h 229"/>
                    <a:gd name="T16" fmla="*/ 0 w 177"/>
                    <a:gd name="T17" fmla="*/ 169 h 229"/>
                    <a:gd name="T18" fmla="*/ 15 w 177"/>
                    <a:gd name="T19" fmla="*/ 193 h 229"/>
                    <a:gd name="T20" fmla="*/ 20 w 177"/>
                    <a:gd name="T21" fmla="*/ 195 h 229"/>
                    <a:gd name="T22" fmla="*/ 52 w 177"/>
                    <a:gd name="T23" fmla="*/ 215 h 229"/>
                    <a:gd name="T24" fmla="*/ 55 w 177"/>
                    <a:gd name="T25" fmla="*/ 219 h 229"/>
                    <a:gd name="T26" fmla="*/ 87 w 177"/>
                    <a:gd name="T27" fmla="*/ 220 h 229"/>
                    <a:gd name="T28" fmla="*/ 120 w 177"/>
                    <a:gd name="T29" fmla="*/ 219 h 229"/>
                    <a:gd name="T30" fmla="*/ 123 w 177"/>
                    <a:gd name="T31" fmla="*/ 215 h 229"/>
                    <a:gd name="T32" fmla="*/ 148 w 177"/>
                    <a:gd name="T33" fmla="*/ 215 h 229"/>
                    <a:gd name="T34" fmla="*/ 168 w 177"/>
                    <a:gd name="T35" fmla="*/ 174 h 229"/>
                    <a:gd name="T36" fmla="*/ 158 w 177"/>
                    <a:gd name="T37" fmla="*/ 161 h 229"/>
                    <a:gd name="T38" fmla="*/ 167 w 177"/>
                    <a:gd name="T39" fmla="*/ 141 h 229"/>
                    <a:gd name="T40" fmla="*/ 151 w 177"/>
                    <a:gd name="T41" fmla="*/ 128 h 229"/>
                    <a:gd name="T42" fmla="*/ 155 w 177"/>
                    <a:gd name="T43" fmla="*/ 107 h 229"/>
                    <a:gd name="T44" fmla="*/ 140 w 177"/>
                    <a:gd name="T45" fmla="*/ 103 h 229"/>
                    <a:gd name="T46" fmla="*/ 87 w 177"/>
                    <a:gd name="T47" fmla="*/ 6 h 229"/>
                    <a:gd name="T48" fmla="*/ 29 w 177"/>
                    <a:gd name="T49" fmla="*/ 65 h 229"/>
                    <a:gd name="T50" fmla="*/ 31 w 177"/>
                    <a:gd name="T51" fmla="*/ 98 h 229"/>
                    <a:gd name="T52" fmla="*/ 21 w 177"/>
                    <a:gd name="T53" fmla="*/ 117 h 229"/>
                    <a:gd name="T54" fmla="*/ 9 w 177"/>
                    <a:gd name="T55" fmla="*/ 138 h 229"/>
                    <a:gd name="T56" fmla="*/ 18 w 177"/>
                    <a:gd name="T57" fmla="*/ 150 h 229"/>
                    <a:gd name="T58" fmla="*/ 17 w 177"/>
                    <a:gd name="T59" fmla="*/ 186 h 229"/>
                    <a:gd name="T60" fmla="*/ 7 w 177"/>
                    <a:gd name="T61" fmla="*/ 171 h 229"/>
                    <a:gd name="T62" fmla="*/ 17 w 177"/>
                    <a:gd name="T63" fmla="*/ 186 h 229"/>
                    <a:gd name="T64" fmla="*/ 27 w 177"/>
                    <a:gd name="T65" fmla="*/ 197 h 229"/>
                    <a:gd name="T66" fmla="*/ 36 w 177"/>
                    <a:gd name="T67" fmla="*/ 212 h 229"/>
                    <a:gd name="T68" fmla="*/ 61 w 177"/>
                    <a:gd name="T69" fmla="*/ 215 h 229"/>
                    <a:gd name="T70" fmla="*/ 84 w 177"/>
                    <a:gd name="T71" fmla="*/ 212 h 229"/>
                    <a:gd name="T72" fmla="*/ 106 w 177"/>
                    <a:gd name="T73" fmla="*/ 221 h 229"/>
                    <a:gd name="T74" fmla="*/ 91 w 177"/>
                    <a:gd name="T75" fmla="*/ 211 h 229"/>
                    <a:gd name="T76" fmla="*/ 114 w 177"/>
                    <a:gd name="T77" fmla="*/ 215 h 229"/>
                    <a:gd name="T78" fmla="*/ 25 w 177"/>
                    <a:gd name="T79" fmla="*/ 152 h 229"/>
                    <a:gd name="T80" fmla="*/ 40 w 177"/>
                    <a:gd name="T81" fmla="*/ 109 h 229"/>
                    <a:gd name="T82" fmla="*/ 150 w 177"/>
                    <a:gd name="T83" fmla="*/ 151 h 229"/>
                    <a:gd name="T84" fmla="*/ 144 w 177"/>
                    <a:gd name="T85" fmla="*/ 185 h 229"/>
                    <a:gd name="T86" fmla="*/ 139 w 177"/>
                    <a:gd name="T87" fmla="*/ 212 h 229"/>
                    <a:gd name="T88" fmla="*/ 146 w 177"/>
                    <a:gd name="T89" fmla="*/ 192 h 229"/>
                    <a:gd name="T90" fmla="*/ 147 w 177"/>
                    <a:gd name="T91" fmla="*/ 20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9">
                      <a:moveTo>
                        <a:pt x="152" y="210"/>
                      </a:moveTo>
                      <a:cubicBezTo>
                        <a:pt x="155" y="206"/>
                        <a:pt x="156" y="200"/>
                        <a:pt x="155" y="195"/>
                      </a:cubicBezTo>
                      <a:cubicBezTo>
                        <a:pt x="155" y="195"/>
                        <a:pt x="155" y="195"/>
                        <a:pt x="155" y="195"/>
                      </a:cubicBezTo>
                      <a:cubicBezTo>
                        <a:pt x="155" y="195"/>
                        <a:pt x="154" y="194"/>
                        <a:pt x="154" y="194"/>
                      </a:cubicBezTo>
                      <a:cubicBezTo>
                        <a:pt x="156" y="194"/>
                        <a:pt x="158" y="193"/>
                        <a:pt x="160" y="193"/>
                      </a:cubicBezTo>
                      <a:cubicBezTo>
                        <a:pt x="170" y="190"/>
                        <a:pt x="177" y="180"/>
                        <a:pt x="174" y="169"/>
                      </a:cubicBezTo>
                      <a:cubicBezTo>
                        <a:pt x="174" y="169"/>
                        <a:pt x="174" y="169"/>
                        <a:pt x="174" y="169"/>
                      </a:cubicBezTo>
                      <a:cubicBezTo>
                        <a:pt x="173" y="164"/>
                        <a:pt x="170" y="159"/>
                        <a:pt x="165" y="157"/>
                      </a:cubicBezTo>
                      <a:cubicBezTo>
                        <a:pt x="169" y="154"/>
                        <a:pt x="171" y="151"/>
                        <a:pt x="173" y="147"/>
                      </a:cubicBezTo>
                      <a:cubicBezTo>
                        <a:pt x="174" y="143"/>
                        <a:pt x="174" y="140"/>
                        <a:pt x="173" y="136"/>
                      </a:cubicBezTo>
                      <a:cubicBezTo>
                        <a:pt x="171" y="129"/>
                        <a:pt x="166" y="124"/>
                        <a:pt x="159" y="122"/>
                      </a:cubicBezTo>
                      <a:cubicBezTo>
                        <a:pt x="159" y="121"/>
                        <a:pt x="159" y="121"/>
                        <a:pt x="160" y="121"/>
                      </a:cubicBezTo>
                      <a:cubicBezTo>
                        <a:pt x="161" y="117"/>
                        <a:pt x="162" y="114"/>
                        <a:pt x="162" y="110"/>
                      </a:cubicBezTo>
                      <a:cubicBezTo>
                        <a:pt x="162" y="109"/>
                        <a:pt x="162" y="107"/>
                        <a:pt x="162" y="106"/>
                      </a:cubicBezTo>
                      <a:cubicBezTo>
                        <a:pt x="160" y="98"/>
                        <a:pt x="154" y="93"/>
                        <a:pt x="147" y="91"/>
                      </a:cubicBezTo>
                      <a:cubicBezTo>
                        <a:pt x="151" y="83"/>
                        <a:pt x="153" y="74"/>
                        <a:pt x="153" y="65"/>
                      </a:cubicBezTo>
                      <a:cubicBezTo>
                        <a:pt x="153" y="29"/>
                        <a:pt x="123" y="0"/>
                        <a:pt x="87" y="0"/>
                      </a:cubicBezTo>
                      <a:cubicBezTo>
                        <a:pt x="51" y="0"/>
                        <a:pt x="22" y="29"/>
                        <a:pt x="22" y="65"/>
                      </a:cubicBezTo>
                      <a:cubicBezTo>
                        <a:pt x="22" y="74"/>
                        <a:pt x="24" y="83"/>
                        <a:pt x="28" y="91"/>
                      </a:cubicBezTo>
                      <a:cubicBezTo>
                        <a:pt x="21" y="93"/>
                        <a:pt x="15" y="98"/>
                        <a:pt x="13" y="106"/>
                      </a:cubicBezTo>
                      <a:cubicBezTo>
                        <a:pt x="13" y="107"/>
                        <a:pt x="12" y="109"/>
                        <a:pt x="12" y="110"/>
                      </a:cubicBezTo>
                      <a:cubicBezTo>
                        <a:pt x="12" y="112"/>
                        <a:pt x="13" y="114"/>
                        <a:pt x="13" y="116"/>
                      </a:cubicBezTo>
                      <a:cubicBezTo>
                        <a:pt x="14" y="118"/>
                        <a:pt x="14" y="119"/>
                        <a:pt x="15" y="121"/>
                      </a:cubicBezTo>
                      <a:cubicBezTo>
                        <a:pt x="16" y="121"/>
                        <a:pt x="16" y="121"/>
                        <a:pt x="16" y="122"/>
                      </a:cubicBezTo>
                      <a:cubicBezTo>
                        <a:pt x="9" y="124"/>
                        <a:pt x="4" y="129"/>
                        <a:pt x="2" y="136"/>
                      </a:cubicBezTo>
                      <a:cubicBezTo>
                        <a:pt x="0" y="144"/>
                        <a:pt x="3" y="152"/>
                        <a:pt x="10" y="157"/>
                      </a:cubicBezTo>
                      <a:cubicBezTo>
                        <a:pt x="5" y="159"/>
                        <a:pt x="2" y="164"/>
                        <a:pt x="0" y="169"/>
                      </a:cubicBezTo>
                      <a:cubicBezTo>
                        <a:pt x="0" y="171"/>
                        <a:pt x="0" y="172"/>
                        <a:pt x="0" y="174"/>
                      </a:cubicBezTo>
                      <a:cubicBezTo>
                        <a:pt x="0" y="177"/>
                        <a:pt x="1" y="181"/>
                        <a:pt x="3" y="184"/>
                      </a:cubicBezTo>
                      <a:cubicBezTo>
                        <a:pt x="5" y="189"/>
                        <a:pt x="10" y="192"/>
                        <a:pt x="15" y="193"/>
                      </a:cubicBezTo>
                      <a:cubicBezTo>
                        <a:pt x="17" y="193"/>
                        <a:pt x="19" y="194"/>
                        <a:pt x="21" y="194"/>
                      </a:cubicBezTo>
                      <a:cubicBezTo>
                        <a:pt x="20" y="194"/>
                        <a:pt x="20" y="195"/>
                        <a:pt x="20" y="195"/>
                      </a:cubicBezTo>
                      <a:cubicBezTo>
                        <a:pt x="20" y="195"/>
                        <a:pt x="20" y="195"/>
                        <a:pt x="20" y="195"/>
                      </a:cubicBezTo>
                      <a:cubicBezTo>
                        <a:pt x="18" y="203"/>
                        <a:pt x="21" y="210"/>
                        <a:pt x="26" y="215"/>
                      </a:cubicBezTo>
                      <a:cubicBezTo>
                        <a:pt x="29" y="217"/>
                        <a:pt x="31" y="218"/>
                        <a:pt x="35" y="219"/>
                      </a:cubicBezTo>
                      <a:cubicBezTo>
                        <a:pt x="41" y="221"/>
                        <a:pt x="47" y="219"/>
                        <a:pt x="52" y="215"/>
                      </a:cubicBezTo>
                      <a:cubicBezTo>
                        <a:pt x="52" y="215"/>
                        <a:pt x="52" y="214"/>
                        <a:pt x="53" y="214"/>
                      </a:cubicBezTo>
                      <a:cubicBezTo>
                        <a:pt x="53" y="214"/>
                        <a:pt x="53" y="215"/>
                        <a:pt x="53" y="215"/>
                      </a:cubicBezTo>
                      <a:cubicBezTo>
                        <a:pt x="54" y="216"/>
                        <a:pt x="54" y="217"/>
                        <a:pt x="55" y="219"/>
                      </a:cubicBezTo>
                      <a:cubicBezTo>
                        <a:pt x="58" y="223"/>
                        <a:pt x="62" y="226"/>
                        <a:pt x="67" y="228"/>
                      </a:cubicBezTo>
                      <a:cubicBezTo>
                        <a:pt x="72" y="229"/>
                        <a:pt x="77" y="228"/>
                        <a:pt x="82" y="225"/>
                      </a:cubicBezTo>
                      <a:cubicBezTo>
                        <a:pt x="84" y="224"/>
                        <a:pt x="86" y="222"/>
                        <a:pt x="87" y="220"/>
                      </a:cubicBezTo>
                      <a:cubicBezTo>
                        <a:pt x="89" y="222"/>
                        <a:pt x="91" y="224"/>
                        <a:pt x="93" y="225"/>
                      </a:cubicBezTo>
                      <a:cubicBezTo>
                        <a:pt x="97" y="228"/>
                        <a:pt x="103" y="229"/>
                        <a:pt x="108" y="228"/>
                      </a:cubicBezTo>
                      <a:cubicBezTo>
                        <a:pt x="113" y="226"/>
                        <a:pt x="117" y="223"/>
                        <a:pt x="120" y="219"/>
                      </a:cubicBezTo>
                      <a:cubicBezTo>
                        <a:pt x="121" y="217"/>
                        <a:pt x="121" y="216"/>
                        <a:pt x="122" y="215"/>
                      </a:cubicBezTo>
                      <a:cubicBezTo>
                        <a:pt x="122" y="215"/>
                        <a:pt x="122" y="214"/>
                        <a:pt x="122" y="214"/>
                      </a:cubicBezTo>
                      <a:cubicBezTo>
                        <a:pt x="122" y="214"/>
                        <a:pt x="123" y="215"/>
                        <a:pt x="123" y="215"/>
                      </a:cubicBezTo>
                      <a:cubicBezTo>
                        <a:pt x="124" y="216"/>
                        <a:pt x="125" y="216"/>
                        <a:pt x="125" y="217"/>
                      </a:cubicBezTo>
                      <a:cubicBezTo>
                        <a:pt x="130" y="219"/>
                        <a:pt x="135" y="220"/>
                        <a:pt x="140" y="219"/>
                      </a:cubicBezTo>
                      <a:cubicBezTo>
                        <a:pt x="143" y="218"/>
                        <a:pt x="146" y="217"/>
                        <a:pt x="148" y="215"/>
                      </a:cubicBezTo>
                      <a:cubicBezTo>
                        <a:pt x="150" y="214"/>
                        <a:pt x="151" y="212"/>
                        <a:pt x="152" y="210"/>
                      </a:cubicBezTo>
                      <a:close/>
                      <a:moveTo>
                        <a:pt x="168" y="171"/>
                      </a:moveTo>
                      <a:cubicBezTo>
                        <a:pt x="168" y="172"/>
                        <a:pt x="168" y="173"/>
                        <a:pt x="168" y="174"/>
                      </a:cubicBezTo>
                      <a:cubicBezTo>
                        <a:pt x="168" y="180"/>
                        <a:pt x="164" y="185"/>
                        <a:pt x="158" y="186"/>
                      </a:cubicBezTo>
                      <a:cubicBezTo>
                        <a:pt x="156" y="187"/>
                        <a:pt x="153" y="187"/>
                        <a:pt x="151" y="186"/>
                      </a:cubicBezTo>
                      <a:cubicBezTo>
                        <a:pt x="157" y="177"/>
                        <a:pt x="158" y="168"/>
                        <a:pt x="158" y="161"/>
                      </a:cubicBezTo>
                      <a:cubicBezTo>
                        <a:pt x="163" y="163"/>
                        <a:pt x="166" y="166"/>
                        <a:pt x="168" y="171"/>
                      </a:cubicBezTo>
                      <a:close/>
                      <a:moveTo>
                        <a:pt x="166" y="138"/>
                      </a:moveTo>
                      <a:cubicBezTo>
                        <a:pt x="166" y="139"/>
                        <a:pt x="167" y="140"/>
                        <a:pt x="167" y="141"/>
                      </a:cubicBezTo>
                      <a:cubicBezTo>
                        <a:pt x="167" y="146"/>
                        <a:pt x="163" y="151"/>
                        <a:pt x="157" y="153"/>
                      </a:cubicBezTo>
                      <a:cubicBezTo>
                        <a:pt x="157" y="151"/>
                        <a:pt x="157" y="150"/>
                        <a:pt x="157" y="150"/>
                      </a:cubicBezTo>
                      <a:cubicBezTo>
                        <a:pt x="155" y="142"/>
                        <a:pt x="153" y="135"/>
                        <a:pt x="151" y="128"/>
                      </a:cubicBezTo>
                      <a:cubicBezTo>
                        <a:pt x="158" y="127"/>
                        <a:pt x="165" y="131"/>
                        <a:pt x="166" y="138"/>
                      </a:cubicBezTo>
                      <a:close/>
                      <a:moveTo>
                        <a:pt x="155" y="107"/>
                      </a:moveTo>
                      <a:cubicBezTo>
                        <a:pt x="155" y="107"/>
                        <a:pt x="155" y="107"/>
                        <a:pt x="155" y="107"/>
                      </a:cubicBezTo>
                      <a:cubicBezTo>
                        <a:pt x="156" y="111"/>
                        <a:pt x="155" y="114"/>
                        <a:pt x="154" y="117"/>
                      </a:cubicBezTo>
                      <a:cubicBezTo>
                        <a:pt x="152" y="119"/>
                        <a:pt x="151" y="121"/>
                        <a:pt x="148" y="122"/>
                      </a:cubicBezTo>
                      <a:cubicBezTo>
                        <a:pt x="146" y="115"/>
                        <a:pt x="143" y="109"/>
                        <a:pt x="140" y="103"/>
                      </a:cubicBezTo>
                      <a:cubicBezTo>
                        <a:pt x="141" y="101"/>
                        <a:pt x="143" y="100"/>
                        <a:pt x="144" y="98"/>
                      </a:cubicBezTo>
                      <a:cubicBezTo>
                        <a:pt x="149" y="98"/>
                        <a:pt x="154" y="102"/>
                        <a:pt x="155" y="107"/>
                      </a:cubicBezTo>
                      <a:close/>
                      <a:moveTo>
                        <a:pt x="87" y="6"/>
                      </a:moveTo>
                      <a:cubicBezTo>
                        <a:pt x="120" y="6"/>
                        <a:pt x="146" y="33"/>
                        <a:pt x="146" y="65"/>
                      </a:cubicBezTo>
                      <a:cubicBezTo>
                        <a:pt x="146" y="97"/>
                        <a:pt x="120" y="123"/>
                        <a:pt x="87" y="123"/>
                      </a:cubicBezTo>
                      <a:cubicBezTo>
                        <a:pt x="55" y="123"/>
                        <a:pt x="29" y="97"/>
                        <a:pt x="29" y="65"/>
                      </a:cubicBezTo>
                      <a:cubicBezTo>
                        <a:pt x="29" y="33"/>
                        <a:pt x="55" y="6"/>
                        <a:pt x="87" y="6"/>
                      </a:cubicBezTo>
                      <a:close/>
                      <a:moveTo>
                        <a:pt x="20" y="107"/>
                      </a:moveTo>
                      <a:cubicBezTo>
                        <a:pt x="21" y="102"/>
                        <a:pt x="26" y="98"/>
                        <a:pt x="31" y="98"/>
                      </a:cubicBezTo>
                      <a:cubicBezTo>
                        <a:pt x="32" y="100"/>
                        <a:pt x="33" y="101"/>
                        <a:pt x="35" y="103"/>
                      </a:cubicBezTo>
                      <a:cubicBezTo>
                        <a:pt x="32" y="109"/>
                        <a:pt x="29" y="115"/>
                        <a:pt x="26" y="122"/>
                      </a:cubicBezTo>
                      <a:cubicBezTo>
                        <a:pt x="24" y="121"/>
                        <a:pt x="22" y="119"/>
                        <a:pt x="21" y="117"/>
                      </a:cubicBezTo>
                      <a:cubicBezTo>
                        <a:pt x="19" y="114"/>
                        <a:pt x="19" y="111"/>
                        <a:pt x="20" y="107"/>
                      </a:cubicBezTo>
                      <a:close/>
                      <a:moveTo>
                        <a:pt x="8" y="141"/>
                      </a:moveTo>
                      <a:cubicBezTo>
                        <a:pt x="8" y="140"/>
                        <a:pt x="8" y="139"/>
                        <a:pt x="9" y="138"/>
                      </a:cubicBezTo>
                      <a:cubicBezTo>
                        <a:pt x="10" y="131"/>
                        <a:pt x="17" y="127"/>
                        <a:pt x="24" y="128"/>
                      </a:cubicBezTo>
                      <a:cubicBezTo>
                        <a:pt x="24" y="128"/>
                        <a:pt x="24" y="128"/>
                        <a:pt x="24" y="128"/>
                      </a:cubicBezTo>
                      <a:cubicBezTo>
                        <a:pt x="22" y="135"/>
                        <a:pt x="20" y="142"/>
                        <a:pt x="18" y="150"/>
                      </a:cubicBezTo>
                      <a:cubicBezTo>
                        <a:pt x="18" y="150"/>
                        <a:pt x="18" y="151"/>
                        <a:pt x="17" y="153"/>
                      </a:cubicBezTo>
                      <a:cubicBezTo>
                        <a:pt x="12" y="151"/>
                        <a:pt x="8" y="146"/>
                        <a:pt x="8" y="141"/>
                      </a:cubicBezTo>
                      <a:close/>
                      <a:moveTo>
                        <a:pt x="17" y="186"/>
                      </a:moveTo>
                      <a:cubicBezTo>
                        <a:pt x="13" y="185"/>
                        <a:pt x="10" y="183"/>
                        <a:pt x="9" y="181"/>
                      </a:cubicBezTo>
                      <a:cubicBezTo>
                        <a:pt x="7" y="178"/>
                        <a:pt x="6" y="174"/>
                        <a:pt x="7" y="171"/>
                      </a:cubicBezTo>
                      <a:cubicBezTo>
                        <a:pt x="7" y="171"/>
                        <a:pt x="7" y="171"/>
                        <a:pt x="7" y="171"/>
                      </a:cubicBezTo>
                      <a:cubicBezTo>
                        <a:pt x="8" y="166"/>
                        <a:pt x="12" y="163"/>
                        <a:pt x="17" y="161"/>
                      </a:cubicBezTo>
                      <a:cubicBezTo>
                        <a:pt x="17" y="168"/>
                        <a:pt x="18" y="177"/>
                        <a:pt x="24" y="186"/>
                      </a:cubicBezTo>
                      <a:cubicBezTo>
                        <a:pt x="21" y="187"/>
                        <a:pt x="19" y="187"/>
                        <a:pt x="17" y="186"/>
                      </a:cubicBezTo>
                      <a:close/>
                      <a:moveTo>
                        <a:pt x="36" y="212"/>
                      </a:moveTo>
                      <a:cubicBezTo>
                        <a:pt x="30" y="211"/>
                        <a:pt x="26" y="206"/>
                        <a:pt x="26" y="200"/>
                      </a:cubicBezTo>
                      <a:cubicBezTo>
                        <a:pt x="26" y="199"/>
                        <a:pt x="27" y="198"/>
                        <a:pt x="27" y="197"/>
                      </a:cubicBezTo>
                      <a:cubicBezTo>
                        <a:pt x="27" y="195"/>
                        <a:pt x="28" y="194"/>
                        <a:pt x="29" y="192"/>
                      </a:cubicBezTo>
                      <a:cubicBezTo>
                        <a:pt x="34" y="198"/>
                        <a:pt x="42" y="203"/>
                        <a:pt x="50" y="206"/>
                      </a:cubicBezTo>
                      <a:cubicBezTo>
                        <a:pt x="48" y="211"/>
                        <a:pt x="42" y="214"/>
                        <a:pt x="36" y="212"/>
                      </a:cubicBezTo>
                      <a:close/>
                      <a:moveTo>
                        <a:pt x="78" y="219"/>
                      </a:moveTo>
                      <a:cubicBezTo>
                        <a:pt x="75" y="221"/>
                        <a:pt x="72" y="222"/>
                        <a:pt x="69" y="221"/>
                      </a:cubicBezTo>
                      <a:cubicBezTo>
                        <a:pt x="65" y="220"/>
                        <a:pt x="63" y="218"/>
                        <a:pt x="61" y="215"/>
                      </a:cubicBezTo>
                      <a:cubicBezTo>
                        <a:pt x="60" y="213"/>
                        <a:pt x="59" y="211"/>
                        <a:pt x="59" y="208"/>
                      </a:cubicBezTo>
                      <a:cubicBezTo>
                        <a:pt x="66" y="210"/>
                        <a:pt x="75" y="211"/>
                        <a:pt x="84" y="211"/>
                      </a:cubicBezTo>
                      <a:cubicBezTo>
                        <a:pt x="84" y="211"/>
                        <a:pt x="84" y="212"/>
                        <a:pt x="84" y="212"/>
                      </a:cubicBezTo>
                      <a:cubicBezTo>
                        <a:pt x="83" y="215"/>
                        <a:pt x="81" y="218"/>
                        <a:pt x="78" y="219"/>
                      </a:cubicBezTo>
                      <a:close/>
                      <a:moveTo>
                        <a:pt x="114" y="215"/>
                      </a:moveTo>
                      <a:cubicBezTo>
                        <a:pt x="112" y="218"/>
                        <a:pt x="109" y="220"/>
                        <a:pt x="106" y="221"/>
                      </a:cubicBezTo>
                      <a:cubicBezTo>
                        <a:pt x="103" y="222"/>
                        <a:pt x="99" y="221"/>
                        <a:pt x="97" y="219"/>
                      </a:cubicBezTo>
                      <a:cubicBezTo>
                        <a:pt x="94" y="218"/>
                        <a:pt x="92" y="215"/>
                        <a:pt x="91" y="211"/>
                      </a:cubicBezTo>
                      <a:cubicBezTo>
                        <a:pt x="91" y="211"/>
                        <a:pt x="91" y="211"/>
                        <a:pt x="91" y="211"/>
                      </a:cubicBezTo>
                      <a:cubicBezTo>
                        <a:pt x="100" y="211"/>
                        <a:pt x="108" y="210"/>
                        <a:pt x="116" y="208"/>
                      </a:cubicBezTo>
                      <a:cubicBezTo>
                        <a:pt x="116" y="208"/>
                        <a:pt x="116" y="208"/>
                        <a:pt x="116" y="208"/>
                      </a:cubicBezTo>
                      <a:cubicBezTo>
                        <a:pt x="116" y="211"/>
                        <a:pt x="115" y="213"/>
                        <a:pt x="114" y="215"/>
                      </a:cubicBezTo>
                      <a:close/>
                      <a:moveTo>
                        <a:pt x="87" y="204"/>
                      </a:moveTo>
                      <a:cubicBezTo>
                        <a:pt x="60" y="204"/>
                        <a:pt x="41" y="198"/>
                        <a:pt x="31" y="185"/>
                      </a:cubicBezTo>
                      <a:cubicBezTo>
                        <a:pt x="20" y="170"/>
                        <a:pt x="25" y="152"/>
                        <a:pt x="25" y="152"/>
                      </a:cubicBezTo>
                      <a:cubicBezTo>
                        <a:pt x="25" y="151"/>
                        <a:pt x="25" y="151"/>
                        <a:pt x="25" y="151"/>
                      </a:cubicBezTo>
                      <a:cubicBezTo>
                        <a:pt x="25" y="151"/>
                        <a:pt x="25" y="151"/>
                        <a:pt x="25" y="151"/>
                      </a:cubicBezTo>
                      <a:cubicBezTo>
                        <a:pt x="28" y="135"/>
                        <a:pt x="34" y="120"/>
                        <a:pt x="40" y="109"/>
                      </a:cubicBezTo>
                      <a:cubicBezTo>
                        <a:pt x="52" y="122"/>
                        <a:pt x="69" y="130"/>
                        <a:pt x="87" y="130"/>
                      </a:cubicBezTo>
                      <a:cubicBezTo>
                        <a:pt x="106" y="130"/>
                        <a:pt x="123" y="122"/>
                        <a:pt x="135" y="109"/>
                      </a:cubicBezTo>
                      <a:cubicBezTo>
                        <a:pt x="141" y="120"/>
                        <a:pt x="146" y="135"/>
                        <a:pt x="150" y="151"/>
                      </a:cubicBezTo>
                      <a:cubicBezTo>
                        <a:pt x="150" y="151"/>
                        <a:pt x="150" y="151"/>
                        <a:pt x="150" y="151"/>
                      </a:cubicBezTo>
                      <a:cubicBezTo>
                        <a:pt x="150" y="152"/>
                        <a:pt x="150" y="152"/>
                        <a:pt x="150" y="152"/>
                      </a:cubicBezTo>
                      <a:cubicBezTo>
                        <a:pt x="150" y="152"/>
                        <a:pt x="155" y="170"/>
                        <a:pt x="144" y="185"/>
                      </a:cubicBezTo>
                      <a:cubicBezTo>
                        <a:pt x="134" y="198"/>
                        <a:pt x="115" y="204"/>
                        <a:pt x="87" y="204"/>
                      </a:cubicBezTo>
                      <a:close/>
                      <a:moveTo>
                        <a:pt x="147" y="207"/>
                      </a:moveTo>
                      <a:cubicBezTo>
                        <a:pt x="145" y="209"/>
                        <a:pt x="142" y="211"/>
                        <a:pt x="139" y="212"/>
                      </a:cubicBezTo>
                      <a:cubicBezTo>
                        <a:pt x="135" y="213"/>
                        <a:pt x="132" y="213"/>
                        <a:pt x="129" y="211"/>
                      </a:cubicBezTo>
                      <a:cubicBezTo>
                        <a:pt x="127" y="210"/>
                        <a:pt x="125" y="208"/>
                        <a:pt x="124" y="206"/>
                      </a:cubicBezTo>
                      <a:cubicBezTo>
                        <a:pt x="133" y="203"/>
                        <a:pt x="141" y="198"/>
                        <a:pt x="146" y="192"/>
                      </a:cubicBezTo>
                      <a:cubicBezTo>
                        <a:pt x="147" y="194"/>
                        <a:pt x="148" y="195"/>
                        <a:pt x="148" y="197"/>
                      </a:cubicBezTo>
                      <a:cubicBezTo>
                        <a:pt x="148" y="198"/>
                        <a:pt x="148" y="199"/>
                        <a:pt x="148" y="200"/>
                      </a:cubicBezTo>
                      <a:cubicBezTo>
                        <a:pt x="148" y="202"/>
                        <a:pt x="148" y="205"/>
                        <a:pt x="147" y="20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1" name="Freeform 61"/>
                <p:cNvSpPr>
                  <a:spLocks/>
                </p:cNvSpPr>
                <p:nvPr userDrawn="1"/>
              </p:nvSpPr>
              <p:spPr bwMode="auto">
                <a:xfrm>
                  <a:off x="2719" y="2148"/>
                  <a:ext cx="324" cy="228"/>
                </a:xfrm>
                <a:custGeom>
                  <a:avLst/>
                  <a:gdLst>
                    <a:gd name="T0" fmla="*/ 124 w 135"/>
                    <a:gd name="T1" fmla="*/ 76 h 95"/>
                    <a:gd name="T2" fmla="*/ 130 w 135"/>
                    <a:gd name="T3" fmla="*/ 43 h 95"/>
                    <a:gd name="T4" fmla="*/ 130 w 135"/>
                    <a:gd name="T5" fmla="*/ 42 h 95"/>
                    <a:gd name="T6" fmla="*/ 130 w 135"/>
                    <a:gd name="T7" fmla="*/ 42 h 95"/>
                    <a:gd name="T8" fmla="*/ 115 w 135"/>
                    <a:gd name="T9" fmla="*/ 0 h 95"/>
                    <a:gd name="T10" fmla="*/ 67 w 135"/>
                    <a:gd name="T11" fmla="*/ 21 h 95"/>
                    <a:gd name="T12" fmla="*/ 20 w 135"/>
                    <a:gd name="T13" fmla="*/ 0 h 95"/>
                    <a:gd name="T14" fmla="*/ 5 w 135"/>
                    <a:gd name="T15" fmla="*/ 42 h 95"/>
                    <a:gd name="T16" fmla="*/ 5 w 135"/>
                    <a:gd name="T17" fmla="*/ 42 h 95"/>
                    <a:gd name="T18" fmla="*/ 5 w 135"/>
                    <a:gd name="T19" fmla="*/ 43 h 95"/>
                    <a:gd name="T20" fmla="*/ 11 w 135"/>
                    <a:gd name="T21" fmla="*/ 76 h 95"/>
                    <a:gd name="T22" fmla="*/ 67 w 135"/>
                    <a:gd name="T23" fmla="*/ 95 h 95"/>
                    <a:gd name="T24" fmla="*/ 124 w 135"/>
                    <a:gd name="T25"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95">
                      <a:moveTo>
                        <a:pt x="124" y="76"/>
                      </a:moveTo>
                      <a:cubicBezTo>
                        <a:pt x="135" y="61"/>
                        <a:pt x="130" y="43"/>
                        <a:pt x="130" y="43"/>
                      </a:cubicBezTo>
                      <a:cubicBezTo>
                        <a:pt x="130" y="42"/>
                        <a:pt x="130" y="42"/>
                        <a:pt x="130" y="42"/>
                      </a:cubicBezTo>
                      <a:cubicBezTo>
                        <a:pt x="130" y="42"/>
                        <a:pt x="130" y="42"/>
                        <a:pt x="130" y="42"/>
                      </a:cubicBezTo>
                      <a:cubicBezTo>
                        <a:pt x="126" y="26"/>
                        <a:pt x="121" y="11"/>
                        <a:pt x="115" y="0"/>
                      </a:cubicBezTo>
                      <a:cubicBezTo>
                        <a:pt x="103" y="13"/>
                        <a:pt x="86" y="21"/>
                        <a:pt x="67" y="21"/>
                      </a:cubicBezTo>
                      <a:cubicBezTo>
                        <a:pt x="49" y="21"/>
                        <a:pt x="32" y="13"/>
                        <a:pt x="20" y="0"/>
                      </a:cubicBezTo>
                      <a:cubicBezTo>
                        <a:pt x="14" y="11"/>
                        <a:pt x="8" y="26"/>
                        <a:pt x="5" y="42"/>
                      </a:cubicBezTo>
                      <a:cubicBezTo>
                        <a:pt x="5" y="42"/>
                        <a:pt x="5" y="42"/>
                        <a:pt x="5" y="42"/>
                      </a:cubicBezTo>
                      <a:cubicBezTo>
                        <a:pt x="5" y="43"/>
                        <a:pt x="5" y="43"/>
                        <a:pt x="5" y="43"/>
                      </a:cubicBezTo>
                      <a:cubicBezTo>
                        <a:pt x="5" y="43"/>
                        <a:pt x="0" y="61"/>
                        <a:pt x="11" y="76"/>
                      </a:cubicBezTo>
                      <a:cubicBezTo>
                        <a:pt x="21" y="89"/>
                        <a:pt x="40" y="95"/>
                        <a:pt x="67" y="95"/>
                      </a:cubicBezTo>
                      <a:cubicBezTo>
                        <a:pt x="95" y="95"/>
                        <a:pt x="114" y="89"/>
                        <a:pt x="124"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2" name="Oval 62"/>
                <p:cNvSpPr>
                  <a:spLocks noChangeArrowheads="1"/>
                </p:cNvSpPr>
                <p:nvPr userDrawn="1"/>
              </p:nvSpPr>
              <p:spPr bwMode="auto">
                <a:xfrm>
                  <a:off x="2741" y="1901"/>
                  <a:ext cx="281" cy="281"/>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99" name="Group 4"/>
              <p:cNvGrpSpPr>
                <a:grpSpLocks noChangeAspect="1"/>
              </p:cNvGrpSpPr>
              <p:nvPr userDrawn="1"/>
            </p:nvGrpSpPr>
            <p:grpSpPr bwMode="auto">
              <a:xfrm rot="20384769">
                <a:off x="8480087" y="4091831"/>
                <a:ext cx="542757" cy="1014720"/>
                <a:chOff x="2490" y="1429"/>
                <a:chExt cx="782" cy="1462"/>
              </a:xfrm>
              <a:grpFill/>
            </p:grpSpPr>
            <p:sp>
              <p:nvSpPr>
                <p:cNvPr id="316"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7"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00" name="Group 65"/>
              <p:cNvGrpSpPr>
                <a:grpSpLocks noChangeAspect="1"/>
              </p:cNvGrpSpPr>
              <p:nvPr userDrawn="1"/>
            </p:nvGrpSpPr>
            <p:grpSpPr bwMode="auto">
              <a:xfrm>
                <a:off x="201109" y="5404342"/>
                <a:ext cx="1426490" cy="1396254"/>
                <a:chOff x="2208" y="1508"/>
                <a:chExt cx="1321" cy="1293"/>
              </a:xfrm>
              <a:grpFill/>
            </p:grpSpPr>
            <p:sp>
              <p:nvSpPr>
                <p:cNvPr id="314" name="Freeform 66"/>
                <p:cNvSpPr>
                  <a:spLocks noEditPoints="1"/>
                </p:cNvSpPr>
                <p:nvPr userDrawn="1"/>
              </p:nvSpPr>
              <p:spPr bwMode="auto">
                <a:xfrm>
                  <a:off x="2949" y="1807"/>
                  <a:ext cx="580" cy="823"/>
                </a:xfrm>
                <a:custGeom>
                  <a:avLst/>
                  <a:gdLst>
                    <a:gd name="T0" fmla="*/ 227 w 244"/>
                    <a:gd name="T1" fmla="*/ 217 h 346"/>
                    <a:gd name="T2" fmla="*/ 180 w 244"/>
                    <a:gd name="T3" fmla="*/ 125 h 346"/>
                    <a:gd name="T4" fmla="*/ 193 w 244"/>
                    <a:gd name="T5" fmla="*/ 83 h 346"/>
                    <a:gd name="T6" fmla="*/ 193 w 244"/>
                    <a:gd name="T7" fmla="*/ 77 h 346"/>
                    <a:gd name="T8" fmla="*/ 200 w 244"/>
                    <a:gd name="T9" fmla="*/ 7 h 346"/>
                    <a:gd name="T10" fmla="*/ 154 w 244"/>
                    <a:gd name="T11" fmla="*/ 19 h 346"/>
                    <a:gd name="T12" fmla="*/ 122 w 244"/>
                    <a:gd name="T13" fmla="*/ 12 h 346"/>
                    <a:gd name="T14" fmla="*/ 90 w 244"/>
                    <a:gd name="T15" fmla="*/ 19 h 346"/>
                    <a:gd name="T16" fmla="*/ 45 w 244"/>
                    <a:gd name="T17" fmla="*/ 7 h 346"/>
                    <a:gd name="T18" fmla="*/ 51 w 244"/>
                    <a:gd name="T19" fmla="*/ 77 h 346"/>
                    <a:gd name="T20" fmla="*/ 51 w 244"/>
                    <a:gd name="T21" fmla="*/ 83 h 346"/>
                    <a:gd name="T22" fmla="*/ 54 w 244"/>
                    <a:gd name="T23" fmla="*/ 105 h 346"/>
                    <a:gd name="T24" fmla="*/ 99 w 244"/>
                    <a:gd name="T25" fmla="*/ 172 h 346"/>
                    <a:gd name="T26" fmla="*/ 103 w 244"/>
                    <a:gd name="T27" fmla="*/ 336 h 346"/>
                    <a:gd name="T28" fmla="*/ 99 w 244"/>
                    <a:gd name="T29" fmla="*/ 344 h 346"/>
                    <a:gd name="T30" fmla="*/ 137 w 244"/>
                    <a:gd name="T31" fmla="*/ 345 h 346"/>
                    <a:gd name="T32" fmla="*/ 227 w 244"/>
                    <a:gd name="T33" fmla="*/ 217 h 346"/>
                    <a:gd name="T34" fmla="*/ 146 w 244"/>
                    <a:gd name="T35" fmla="*/ 58 h 346"/>
                    <a:gd name="T36" fmla="*/ 153 w 244"/>
                    <a:gd name="T37" fmla="*/ 65 h 346"/>
                    <a:gd name="T38" fmla="*/ 146 w 244"/>
                    <a:gd name="T39" fmla="*/ 72 h 346"/>
                    <a:gd name="T40" fmla="*/ 139 w 244"/>
                    <a:gd name="T41" fmla="*/ 65 h 346"/>
                    <a:gd name="T42" fmla="*/ 146 w 244"/>
                    <a:gd name="T43" fmla="*/ 58 h 346"/>
                    <a:gd name="T44" fmla="*/ 103 w 244"/>
                    <a:gd name="T45" fmla="*/ 65 h 346"/>
                    <a:gd name="T46" fmla="*/ 97 w 244"/>
                    <a:gd name="T47" fmla="*/ 72 h 346"/>
                    <a:gd name="T48" fmla="*/ 90 w 244"/>
                    <a:gd name="T49" fmla="*/ 65 h 346"/>
                    <a:gd name="T50" fmla="*/ 97 w 244"/>
                    <a:gd name="T51" fmla="*/ 58 h 346"/>
                    <a:gd name="T52" fmla="*/ 103 w 244"/>
                    <a:gd name="T53" fmla="*/ 65 h 346"/>
                    <a:gd name="T54" fmla="*/ 107 w 244"/>
                    <a:gd name="T55" fmla="*/ 93 h 346"/>
                    <a:gd name="T56" fmla="*/ 122 w 244"/>
                    <a:gd name="T57" fmla="*/ 78 h 346"/>
                    <a:gd name="T58" fmla="*/ 138 w 244"/>
                    <a:gd name="T59" fmla="*/ 93 h 346"/>
                    <a:gd name="T60" fmla="*/ 122 w 244"/>
                    <a:gd name="T61" fmla="*/ 117 h 346"/>
                    <a:gd name="T62" fmla="*/ 107 w 244"/>
                    <a:gd name="T63" fmla="*/ 9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4" h="346">
                      <a:moveTo>
                        <a:pt x="227" y="217"/>
                      </a:moveTo>
                      <a:cubicBezTo>
                        <a:pt x="224" y="175"/>
                        <a:pt x="207" y="143"/>
                        <a:pt x="180" y="125"/>
                      </a:cubicBezTo>
                      <a:cubicBezTo>
                        <a:pt x="188" y="113"/>
                        <a:pt x="193" y="99"/>
                        <a:pt x="193" y="83"/>
                      </a:cubicBezTo>
                      <a:cubicBezTo>
                        <a:pt x="193" y="81"/>
                        <a:pt x="193" y="79"/>
                        <a:pt x="193" y="77"/>
                      </a:cubicBezTo>
                      <a:cubicBezTo>
                        <a:pt x="244" y="61"/>
                        <a:pt x="229" y="17"/>
                        <a:pt x="200" y="7"/>
                      </a:cubicBezTo>
                      <a:cubicBezTo>
                        <a:pt x="178" y="0"/>
                        <a:pt x="161" y="12"/>
                        <a:pt x="154" y="19"/>
                      </a:cubicBezTo>
                      <a:cubicBezTo>
                        <a:pt x="144" y="14"/>
                        <a:pt x="133" y="12"/>
                        <a:pt x="122" y="12"/>
                      </a:cubicBezTo>
                      <a:cubicBezTo>
                        <a:pt x="111" y="12"/>
                        <a:pt x="100" y="14"/>
                        <a:pt x="90" y="19"/>
                      </a:cubicBezTo>
                      <a:cubicBezTo>
                        <a:pt x="83" y="12"/>
                        <a:pt x="66" y="0"/>
                        <a:pt x="45" y="7"/>
                      </a:cubicBezTo>
                      <a:cubicBezTo>
                        <a:pt x="15" y="17"/>
                        <a:pt x="0" y="61"/>
                        <a:pt x="51" y="77"/>
                      </a:cubicBezTo>
                      <a:cubicBezTo>
                        <a:pt x="51" y="79"/>
                        <a:pt x="51" y="81"/>
                        <a:pt x="51" y="83"/>
                      </a:cubicBezTo>
                      <a:cubicBezTo>
                        <a:pt x="51" y="91"/>
                        <a:pt x="52" y="98"/>
                        <a:pt x="54" y="105"/>
                      </a:cubicBezTo>
                      <a:cubicBezTo>
                        <a:pt x="71" y="124"/>
                        <a:pt x="87" y="147"/>
                        <a:pt x="99" y="172"/>
                      </a:cubicBezTo>
                      <a:cubicBezTo>
                        <a:pt x="119" y="212"/>
                        <a:pt x="135" y="273"/>
                        <a:pt x="103" y="336"/>
                      </a:cubicBezTo>
                      <a:cubicBezTo>
                        <a:pt x="102" y="339"/>
                        <a:pt x="100" y="341"/>
                        <a:pt x="99" y="344"/>
                      </a:cubicBezTo>
                      <a:cubicBezTo>
                        <a:pt x="113" y="346"/>
                        <a:pt x="126" y="346"/>
                        <a:pt x="137" y="345"/>
                      </a:cubicBezTo>
                      <a:cubicBezTo>
                        <a:pt x="213" y="340"/>
                        <a:pt x="231" y="275"/>
                        <a:pt x="227" y="217"/>
                      </a:cubicBezTo>
                      <a:close/>
                      <a:moveTo>
                        <a:pt x="146" y="58"/>
                      </a:moveTo>
                      <a:cubicBezTo>
                        <a:pt x="150" y="58"/>
                        <a:pt x="153" y="61"/>
                        <a:pt x="153" y="65"/>
                      </a:cubicBezTo>
                      <a:cubicBezTo>
                        <a:pt x="153" y="69"/>
                        <a:pt x="150" y="72"/>
                        <a:pt x="146" y="72"/>
                      </a:cubicBezTo>
                      <a:cubicBezTo>
                        <a:pt x="142" y="72"/>
                        <a:pt x="139" y="69"/>
                        <a:pt x="139" y="65"/>
                      </a:cubicBezTo>
                      <a:cubicBezTo>
                        <a:pt x="139" y="61"/>
                        <a:pt x="142" y="58"/>
                        <a:pt x="146" y="58"/>
                      </a:cubicBezTo>
                      <a:close/>
                      <a:moveTo>
                        <a:pt x="103" y="65"/>
                      </a:moveTo>
                      <a:cubicBezTo>
                        <a:pt x="103" y="69"/>
                        <a:pt x="100" y="72"/>
                        <a:pt x="97" y="72"/>
                      </a:cubicBezTo>
                      <a:cubicBezTo>
                        <a:pt x="93" y="72"/>
                        <a:pt x="90" y="69"/>
                        <a:pt x="90" y="65"/>
                      </a:cubicBezTo>
                      <a:cubicBezTo>
                        <a:pt x="90" y="61"/>
                        <a:pt x="93" y="58"/>
                        <a:pt x="97" y="58"/>
                      </a:cubicBezTo>
                      <a:cubicBezTo>
                        <a:pt x="100" y="58"/>
                        <a:pt x="103" y="61"/>
                        <a:pt x="103" y="65"/>
                      </a:cubicBezTo>
                      <a:close/>
                      <a:moveTo>
                        <a:pt x="107" y="93"/>
                      </a:moveTo>
                      <a:cubicBezTo>
                        <a:pt x="114" y="76"/>
                        <a:pt x="122" y="78"/>
                        <a:pt x="122" y="78"/>
                      </a:cubicBezTo>
                      <a:cubicBezTo>
                        <a:pt x="122" y="78"/>
                        <a:pt x="131" y="76"/>
                        <a:pt x="138" y="93"/>
                      </a:cubicBezTo>
                      <a:cubicBezTo>
                        <a:pt x="145" y="113"/>
                        <a:pt x="135" y="117"/>
                        <a:pt x="122" y="117"/>
                      </a:cubicBezTo>
                      <a:cubicBezTo>
                        <a:pt x="110" y="117"/>
                        <a:pt x="99" y="112"/>
                        <a:pt x="107"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5" name="Freeform 67"/>
                <p:cNvSpPr>
                  <a:spLocks noEditPoints="1"/>
                </p:cNvSpPr>
                <p:nvPr userDrawn="1"/>
              </p:nvSpPr>
              <p:spPr bwMode="auto">
                <a:xfrm>
                  <a:off x="2208" y="1508"/>
                  <a:ext cx="1031" cy="1293"/>
                </a:xfrm>
                <a:custGeom>
                  <a:avLst/>
                  <a:gdLst>
                    <a:gd name="T0" fmla="*/ 165 w 434"/>
                    <a:gd name="T1" fmla="*/ 244 h 544"/>
                    <a:gd name="T2" fmla="*/ 64 w 434"/>
                    <a:gd name="T3" fmla="*/ 333 h 544"/>
                    <a:gd name="T4" fmla="*/ 84 w 434"/>
                    <a:gd name="T5" fmla="*/ 380 h 544"/>
                    <a:gd name="T6" fmla="*/ 195 w 434"/>
                    <a:gd name="T7" fmla="*/ 346 h 544"/>
                    <a:gd name="T8" fmla="*/ 233 w 434"/>
                    <a:gd name="T9" fmla="*/ 435 h 544"/>
                    <a:gd name="T10" fmla="*/ 132 w 434"/>
                    <a:gd name="T11" fmla="*/ 489 h 544"/>
                    <a:gd name="T12" fmla="*/ 154 w 434"/>
                    <a:gd name="T13" fmla="*/ 539 h 544"/>
                    <a:gd name="T14" fmla="*/ 404 w 434"/>
                    <a:gd name="T15" fmla="*/ 457 h 544"/>
                    <a:gd name="T16" fmla="*/ 401 w 434"/>
                    <a:gd name="T17" fmla="*/ 303 h 544"/>
                    <a:gd name="T18" fmla="*/ 294 w 434"/>
                    <a:gd name="T19" fmla="*/ 191 h 544"/>
                    <a:gd name="T20" fmla="*/ 300 w 434"/>
                    <a:gd name="T21" fmla="*/ 180 h 544"/>
                    <a:gd name="T22" fmla="*/ 309 w 434"/>
                    <a:gd name="T23" fmla="*/ 134 h 544"/>
                    <a:gd name="T24" fmla="*/ 309 w 434"/>
                    <a:gd name="T25" fmla="*/ 124 h 544"/>
                    <a:gd name="T26" fmla="*/ 319 w 434"/>
                    <a:gd name="T27" fmla="*/ 12 h 544"/>
                    <a:gd name="T28" fmla="*/ 246 w 434"/>
                    <a:gd name="T29" fmla="*/ 31 h 544"/>
                    <a:gd name="T30" fmla="*/ 195 w 434"/>
                    <a:gd name="T31" fmla="*/ 19 h 544"/>
                    <a:gd name="T32" fmla="*/ 144 w 434"/>
                    <a:gd name="T33" fmla="*/ 31 h 544"/>
                    <a:gd name="T34" fmla="*/ 71 w 434"/>
                    <a:gd name="T35" fmla="*/ 12 h 544"/>
                    <a:gd name="T36" fmla="*/ 81 w 434"/>
                    <a:gd name="T37" fmla="*/ 124 h 544"/>
                    <a:gd name="T38" fmla="*/ 81 w 434"/>
                    <a:gd name="T39" fmla="*/ 134 h 544"/>
                    <a:gd name="T40" fmla="*/ 150 w 434"/>
                    <a:gd name="T41" fmla="*/ 239 h 544"/>
                    <a:gd name="T42" fmla="*/ 165 w 434"/>
                    <a:gd name="T43" fmla="*/ 244 h 544"/>
                    <a:gd name="T44" fmla="*/ 248 w 434"/>
                    <a:gd name="T45" fmla="*/ 112 h 544"/>
                    <a:gd name="T46" fmla="*/ 258 w 434"/>
                    <a:gd name="T47" fmla="*/ 123 h 544"/>
                    <a:gd name="T48" fmla="*/ 248 w 434"/>
                    <a:gd name="T49" fmla="*/ 133 h 544"/>
                    <a:gd name="T50" fmla="*/ 237 w 434"/>
                    <a:gd name="T51" fmla="*/ 123 h 544"/>
                    <a:gd name="T52" fmla="*/ 248 w 434"/>
                    <a:gd name="T53" fmla="*/ 112 h 544"/>
                    <a:gd name="T54" fmla="*/ 165 w 434"/>
                    <a:gd name="T55" fmla="*/ 149 h 544"/>
                    <a:gd name="T56" fmla="*/ 194 w 434"/>
                    <a:gd name="T57" fmla="*/ 118 h 544"/>
                    <a:gd name="T58" fmla="*/ 225 w 434"/>
                    <a:gd name="T59" fmla="*/ 149 h 544"/>
                    <a:gd name="T60" fmla="*/ 196 w 434"/>
                    <a:gd name="T61" fmla="*/ 195 h 544"/>
                    <a:gd name="T62" fmla="*/ 165 w 434"/>
                    <a:gd name="T63" fmla="*/ 149 h 544"/>
                    <a:gd name="T64" fmla="*/ 132 w 434"/>
                    <a:gd name="T65" fmla="*/ 123 h 544"/>
                    <a:gd name="T66" fmla="*/ 142 w 434"/>
                    <a:gd name="T67" fmla="*/ 112 h 544"/>
                    <a:gd name="T68" fmla="*/ 153 w 434"/>
                    <a:gd name="T69" fmla="*/ 123 h 544"/>
                    <a:gd name="T70" fmla="*/ 142 w 434"/>
                    <a:gd name="T71" fmla="*/ 133 h 544"/>
                    <a:gd name="T72" fmla="*/ 132 w 434"/>
                    <a:gd name="T73" fmla="*/ 123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4" h="544">
                      <a:moveTo>
                        <a:pt x="165" y="244"/>
                      </a:moveTo>
                      <a:cubicBezTo>
                        <a:pt x="143" y="257"/>
                        <a:pt x="106" y="284"/>
                        <a:pt x="64" y="333"/>
                      </a:cubicBezTo>
                      <a:cubicBezTo>
                        <a:pt x="84" y="380"/>
                        <a:pt x="84" y="380"/>
                        <a:pt x="84" y="380"/>
                      </a:cubicBezTo>
                      <a:cubicBezTo>
                        <a:pt x="94" y="377"/>
                        <a:pt x="195" y="346"/>
                        <a:pt x="195" y="346"/>
                      </a:cubicBezTo>
                      <a:cubicBezTo>
                        <a:pt x="233" y="435"/>
                        <a:pt x="233" y="435"/>
                        <a:pt x="233" y="435"/>
                      </a:cubicBezTo>
                      <a:cubicBezTo>
                        <a:pt x="233" y="435"/>
                        <a:pt x="142" y="484"/>
                        <a:pt x="132" y="489"/>
                      </a:cubicBezTo>
                      <a:cubicBezTo>
                        <a:pt x="154" y="539"/>
                        <a:pt x="154" y="539"/>
                        <a:pt x="154" y="539"/>
                      </a:cubicBezTo>
                      <a:cubicBezTo>
                        <a:pt x="188" y="541"/>
                        <a:pt x="360" y="544"/>
                        <a:pt x="404" y="457"/>
                      </a:cubicBezTo>
                      <a:cubicBezTo>
                        <a:pt x="434" y="398"/>
                        <a:pt x="419" y="341"/>
                        <a:pt x="401" y="303"/>
                      </a:cubicBezTo>
                      <a:cubicBezTo>
                        <a:pt x="374" y="249"/>
                        <a:pt x="328" y="204"/>
                        <a:pt x="294" y="191"/>
                      </a:cubicBezTo>
                      <a:cubicBezTo>
                        <a:pt x="296" y="187"/>
                        <a:pt x="298" y="184"/>
                        <a:pt x="300" y="180"/>
                      </a:cubicBezTo>
                      <a:cubicBezTo>
                        <a:pt x="306" y="166"/>
                        <a:pt x="309" y="150"/>
                        <a:pt x="309" y="134"/>
                      </a:cubicBezTo>
                      <a:cubicBezTo>
                        <a:pt x="309" y="131"/>
                        <a:pt x="309" y="127"/>
                        <a:pt x="309" y="124"/>
                      </a:cubicBezTo>
                      <a:cubicBezTo>
                        <a:pt x="390" y="99"/>
                        <a:pt x="366" y="28"/>
                        <a:pt x="319" y="12"/>
                      </a:cubicBezTo>
                      <a:cubicBezTo>
                        <a:pt x="285" y="0"/>
                        <a:pt x="258" y="19"/>
                        <a:pt x="246" y="31"/>
                      </a:cubicBezTo>
                      <a:cubicBezTo>
                        <a:pt x="230" y="24"/>
                        <a:pt x="213" y="19"/>
                        <a:pt x="195" y="19"/>
                      </a:cubicBezTo>
                      <a:cubicBezTo>
                        <a:pt x="177" y="19"/>
                        <a:pt x="160" y="24"/>
                        <a:pt x="144" y="31"/>
                      </a:cubicBezTo>
                      <a:cubicBezTo>
                        <a:pt x="132" y="19"/>
                        <a:pt x="105" y="0"/>
                        <a:pt x="71" y="12"/>
                      </a:cubicBezTo>
                      <a:cubicBezTo>
                        <a:pt x="24" y="28"/>
                        <a:pt x="0" y="99"/>
                        <a:pt x="81" y="124"/>
                      </a:cubicBezTo>
                      <a:cubicBezTo>
                        <a:pt x="81" y="127"/>
                        <a:pt x="81" y="131"/>
                        <a:pt x="81" y="134"/>
                      </a:cubicBezTo>
                      <a:cubicBezTo>
                        <a:pt x="81" y="181"/>
                        <a:pt x="109" y="221"/>
                        <a:pt x="150" y="239"/>
                      </a:cubicBezTo>
                      <a:cubicBezTo>
                        <a:pt x="155" y="241"/>
                        <a:pt x="160" y="243"/>
                        <a:pt x="165" y="244"/>
                      </a:cubicBezTo>
                      <a:close/>
                      <a:moveTo>
                        <a:pt x="248" y="112"/>
                      </a:moveTo>
                      <a:cubicBezTo>
                        <a:pt x="254" y="112"/>
                        <a:pt x="258" y="117"/>
                        <a:pt x="258" y="123"/>
                      </a:cubicBezTo>
                      <a:cubicBezTo>
                        <a:pt x="258" y="129"/>
                        <a:pt x="254" y="133"/>
                        <a:pt x="248" y="133"/>
                      </a:cubicBezTo>
                      <a:cubicBezTo>
                        <a:pt x="242" y="133"/>
                        <a:pt x="237" y="129"/>
                        <a:pt x="237" y="123"/>
                      </a:cubicBezTo>
                      <a:cubicBezTo>
                        <a:pt x="237" y="117"/>
                        <a:pt x="242" y="112"/>
                        <a:pt x="248" y="112"/>
                      </a:cubicBezTo>
                      <a:close/>
                      <a:moveTo>
                        <a:pt x="165" y="149"/>
                      </a:moveTo>
                      <a:cubicBezTo>
                        <a:pt x="179" y="114"/>
                        <a:pt x="194" y="118"/>
                        <a:pt x="194" y="118"/>
                      </a:cubicBezTo>
                      <a:cubicBezTo>
                        <a:pt x="194" y="118"/>
                        <a:pt x="212" y="115"/>
                        <a:pt x="225" y="149"/>
                      </a:cubicBezTo>
                      <a:cubicBezTo>
                        <a:pt x="239" y="186"/>
                        <a:pt x="220" y="195"/>
                        <a:pt x="196" y="195"/>
                      </a:cubicBezTo>
                      <a:cubicBezTo>
                        <a:pt x="171" y="195"/>
                        <a:pt x="150" y="186"/>
                        <a:pt x="165" y="149"/>
                      </a:cubicBezTo>
                      <a:close/>
                      <a:moveTo>
                        <a:pt x="132" y="123"/>
                      </a:moveTo>
                      <a:cubicBezTo>
                        <a:pt x="132" y="117"/>
                        <a:pt x="137" y="112"/>
                        <a:pt x="142" y="112"/>
                      </a:cubicBezTo>
                      <a:cubicBezTo>
                        <a:pt x="148" y="112"/>
                        <a:pt x="153" y="117"/>
                        <a:pt x="153" y="123"/>
                      </a:cubicBezTo>
                      <a:cubicBezTo>
                        <a:pt x="153" y="129"/>
                        <a:pt x="148" y="133"/>
                        <a:pt x="142" y="133"/>
                      </a:cubicBezTo>
                      <a:cubicBezTo>
                        <a:pt x="137" y="133"/>
                        <a:pt x="132" y="129"/>
                        <a:pt x="132"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01" name="Group 70"/>
              <p:cNvGrpSpPr>
                <a:grpSpLocks noChangeAspect="1"/>
              </p:cNvGrpSpPr>
              <p:nvPr userDrawn="1"/>
            </p:nvGrpSpPr>
            <p:grpSpPr bwMode="auto">
              <a:xfrm rot="1187272">
                <a:off x="7607053" y="1299391"/>
                <a:ext cx="696926" cy="867919"/>
                <a:chOff x="2343" y="1490"/>
                <a:chExt cx="1076" cy="1340"/>
              </a:xfrm>
              <a:grpFill/>
            </p:grpSpPr>
            <p:sp>
              <p:nvSpPr>
                <p:cNvPr id="309" name="Oval 72"/>
                <p:cNvSpPr>
                  <a:spLocks noChangeArrowheads="1"/>
                </p:cNvSpPr>
                <p:nvPr userDrawn="1"/>
              </p:nvSpPr>
              <p:spPr bwMode="auto">
                <a:xfrm>
                  <a:off x="2953" y="1699"/>
                  <a:ext cx="42"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0" name="Oval 73"/>
                <p:cNvSpPr>
                  <a:spLocks noChangeArrowheads="1"/>
                </p:cNvSpPr>
                <p:nvPr userDrawn="1"/>
              </p:nvSpPr>
              <p:spPr bwMode="auto">
                <a:xfrm>
                  <a:off x="2767" y="1699"/>
                  <a:ext cx="43"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1" name="Freeform 74"/>
                <p:cNvSpPr>
                  <a:spLocks/>
                </p:cNvSpPr>
                <p:nvPr userDrawn="1"/>
              </p:nvSpPr>
              <p:spPr bwMode="auto">
                <a:xfrm>
                  <a:off x="2767" y="1832"/>
                  <a:ext cx="228" cy="81"/>
                </a:xfrm>
                <a:custGeom>
                  <a:avLst/>
                  <a:gdLst>
                    <a:gd name="T0" fmla="*/ 0 w 96"/>
                    <a:gd name="T1" fmla="*/ 34 h 34"/>
                    <a:gd name="T2" fmla="*/ 96 w 96"/>
                    <a:gd name="T3" fmla="*/ 34 h 34"/>
                    <a:gd name="T4" fmla="*/ 48 w 96"/>
                    <a:gd name="T5" fmla="*/ 0 h 34"/>
                    <a:gd name="T6" fmla="*/ 0 w 96"/>
                    <a:gd name="T7" fmla="*/ 34 h 34"/>
                  </a:gdLst>
                  <a:ahLst/>
                  <a:cxnLst>
                    <a:cxn ang="0">
                      <a:pos x="T0" y="T1"/>
                    </a:cxn>
                    <a:cxn ang="0">
                      <a:pos x="T2" y="T3"/>
                    </a:cxn>
                    <a:cxn ang="0">
                      <a:pos x="T4" y="T5"/>
                    </a:cxn>
                    <a:cxn ang="0">
                      <a:pos x="T6" y="T7"/>
                    </a:cxn>
                  </a:cxnLst>
                  <a:rect l="0" t="0" r="r" b="b"/>
                  <a:pathLst>
                    <a:path w="96" h="34">
                      <a:moveTo>
                        <a:pt x="0" y="34"/>
                      </a:moveTo>
                      <a:cubicBezTo>
                        <a:pt x="96" y="34"/>
                        <a:pt x="96" y="34"/>
                        <a:pt x="96" y="34"/>
                      </a:cubicBezTo>
                      <a:cubicBezTo>
                        <a:pt x="83" y="24"/>
                        <a:pt x="51" y="2"/>
                        <a:pt x="48" y="0"/>
                      </a:cubicBezTo>
                      <a:cubicBezTo>
                        <a:pt x="45" y="2"/>
                        <a:pt x="14" y="24"/>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2" name="Freeform 75"/>
                <p:cNvSpPr>
                  <a:spLocks/>
                </p:cNvSpPr>
                <p:nvPr userDrawn="1"/>
              </p:nvSpPr>
              <p:spPr bwMode="auto">
                <a:xfrm>
                  <a:off x="2767" y="1930"/>
                  <a:ext cx="228" cy="80"/>
                </a:xfrm>
                <a:custGeom>
                  <a:avLst/>
                  <a:gdLst>
                    <a:gd name="T0" fmla="*/ 48 w 96"/>
                    <a:gd name="T1" fmla="*/ 34 h 34"/>
                    <a:gd name="T2" fmla="*/ 96 w 96"/>
                    <a:gd name="T3" fmla="*/ 0 h 34"/>
                    <a:gd name="T4" fmla="*/ 0 w 96"/>
                    <a:gd name="T5" fmla="*/ 0 h 34"/>
                    <a:gd name="T6" fmla="*/ 48 w 96"/>
                    <a:gd name="T7" fmla="*/ 34 h 34"/>
                  </a:gdLst>
                  <a:ahLst/>
                  <a:cxnLst>
                    <a:cxn ang="0">
                      <a:pos x="T0" y="T1"/>
                    </a:cxn>
                    <a:cxn ang="0">
                      <a:pos x="T2" y="T3"/>
                    </a:cxn>
                    <a:cxn ang="0">
                      <a:pos x="T4" y="T5"/>
                    </a:cxn>
                    <a:cxn ang="0">
                      <a:pos x="T6" y="T7"/>
                    </a:cxn>
                  </a:cxnLst>
                  <a:rect l="0" t="0" r="r" b="b"/>
                  <a:pathLst>
                    <a:path w="96" h="34">
                      <a:moveTo>
                        <a:pt x="48" y="34"/>
                      </a:moveTo>
                      <a:cubicBezTo>
                        <a:pt x="51" y="31"/>
                        <a:pt x="83" y="10"/>
                        <a:pt x="96" y="0"/>
                      </a:cubicBezTo>
                      <a:cubicBezTo>
                        <a:pt x="0" y="0"/>
                        <a:pt x="0" y="0"/>
                        <a:pt x="0" y="0"/>
                      </a:cubicBezTo>
                      <a:cubicBezTo>
                        <a:pt x="14" y="10"/>
                        <a:pt x="45" y="31"/>
                        <a:pt x="4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3" name="Freeform 76"/>
                <p:cNvSpPr>
                  <a:spLocks noEditPoints="1"/>
                </p:cNvSpPr>
                <p:nvPr userDrawn="1"/>
              </p:nvSpPr>
              <p:spPr bwMode="auto">
                <a:xfrm>
                  <a:off x="2343" y="1490"/>
                  <a:ext cx="1076" cy="1340"/>
                </a:xfrm>
                <a:custGeom>
                  <a:avLst/>
                  <a:gdLst>
                    <a:gd name="T0" fmla="*/ 452 w 452"/>
                    <a:gd name="T1" fmla="*/ 402 h 564"/>
                    <a:gd name="T2" fmla="*/ 367 w 452"/>
                    <a:gd name="T3" fmla="*/ 269 h 564"/>
                    <a:gd name="T4" fmla="*/ 360 w 452"/>
                    <a:gd name="T5" fmla="*/ 135 h 564"/>
                    <a:gd name="T6" fmla="*/ 226 w 452"/>
                    <a:gd name="T7" fmla="*/ 0 h 564"/>
                    <a:gd name="T8" fmla="*/ 92 w 452"/>
                    <a:gd name="T9" fmla="*/ 135 h 564"/>
                    <a:gd name="T10" fmla="*/ 85 w 452"/>
                    <a:gd name="T11" fmla="*/ 269 h 564"/>
                    <a:gd name="T12" fmla="*/ 0 w 452"/>
                    <a:gd name="T13" fmla="*/ 402 h 564"/>
                    <a:gd name="T14" fmla="*/ 83 w 452"/>
                    <a:gd name="T15" fmla="*/ 406 h 564"/>
                    <a:gd name="T16" fmla="*/ 83 w 452"/>
                    <a:gd name="T17" fmla="*/ 558 h 564"/>
                    <a:gd name="T18" fmla="*/ 83 w 452"/>
                    <a:gd name="T19" fmla="*/ 564 h 564"/>
                    <a:gd name="T20" fmla="*/ 369 w 452"/>
                    <a:gd name="T21" fmla="*/ 564 h 564"/>
                    <a:gd name="T22" fmla="*/ 369 w 452"/>
                    <a:gd name="T23" fmla="*/ 552 h 564"/>
                    <a:gd name="T24" fmla="*/ 369 w 452"/>
                    <a:gd name="T25" fmla="*/ 552 h 564"/>
                    <a:gd name="T26" fmla="*/ 369 w 452"/>
                    <a:gd name="T27" fmla="*/ 406 h 564"/>
                    <a:gd name="T28" fmla="*/ 452 w 452"/>
                    <a:gd name="T29" fmla="*/ 402 h 564"/>
                    <a:gd name="T30" fmla="*/ 265 w 452"/>
                    <a:gd name="T31" fmla="*/ 69 h 564"/>
                    <a:gd name="T32" fmla="*/ 293 w 452"/>
                    <a:gd name="T33" fmla="*/ 98 h 564"/>
                    <a:gd name="T34" fmla="*/ 265 w 452"/>
                    <a:gd name="T35" fmla="*/ 126 h 564"/>
                    <a:gd name="T36" fmla="*/ 237 w 452"/>
                    <a:gd name="T37" fmla="*/ 98 h 564"/>
                    <a:gd name="T38" fmla="*/ 265 w 452"/>
                    <a:gd name="T39" fmla="*/ 69 h 564"/>
                    <a:gd name="T40" fmla="*/ 226 w 452"/>
                    <a:gd name="T41" fmla="*/ 135 h 564"/>
                    <a:gd name="T42" fmla="*/ 293 w 452"/>
                    <a:gd name="T43" fmla="*/ 181 h 564"/>
                    <a:gd name="T44" fmla="*/ 226 w 452"/>
                    <a:gd name="T45" fmla="*/ 228 h 564"/>
                    <a:gd name="T46" fmla="*/ 159 w 452"/>
                    <a:gd name="T47" fmla="*/ 181 h 564"/>
                    <a:gd name="T48" fmla="*/ 224 w 452"/>
                    <a:gd name="T49" fmla="*/ 137 h 564"/>
                    <a:gd name="T50" fmla="*/ 226 w 452"/>
                    <a:gd name="T51" fmla="*/ 135 h 564"/>
                    <a:gd name="T52" fmla="*/ 187 w 452"/>
                    <a:gd name="T53" fmla="*/ 69 h 564"/>
                    <a:gd name="T54" fmla="*/ 216 w 452"/>
                    <a:gd name="T55" fmla="*/ 98 h 564"/>
                    <a:gd name="T56" fmla="*/ 187 w 452"/>
                    <a:gd name="T57" fmla="*/ 126 h 564"/>
                    <a:gd name="T58" fmla="*/ 159 w 452"/>
                    <a:gd name="T59" fmla="*/ 98 h 564"/>
                    <a:gd name="T60" fmla="*/ 187 w 452"/>
                    <a:gd name="T61" fmla="*/ 69 h 564"/>
                    <a:gd name="T62" fmla="*/ 116 w 452"/>
                    <a:gd name="T63" fmla="*/ 552 h 564"/>
                    <a:gd name="T64" fmla="*/ 159 w 452"/>
                    <a:gd name="T65" fmla="*/ 527 h 564"/>
                    <a:gd name="T66" fmla="*/ 202 w 452"/>
                    <a:gd name="T67" fmla="*/ 552 h 564"/>
                    <a:gd name="T68" fmla="*/ 116 w 452"/>
                    <a:gd name="T69" fmla="*/ 552 h 564"/>
                    <a:gd name="T70" fmla="*/ 214 w 452"/>
                    <a:gd name="T71" fmla="*/ 552 h 564"/>
                    <a:gd name="T72" fmla="*/ 159 w 452"/>
                    <a:gd name="T73" fmla="*/ 515 h 564"/>
                    <a:gd name="T74" fmla="*/ 131 w 452"/>
                    <a:gd name="T75" fmla="*/ 520 h 564"/>
                    <a:gd name="T76" fmla="*/ 133 w 452"/>
                    <a:gd name="T77" fmla="*/ 381 h 564"/>
                    <a:gd name="T78" fmla="*/ 229 w 452"/>
                    <a:gd name="T79" fmla="*/ 267 h 564"/>
                    <a:gd name="T80" fmla="*/ 321 w 452"/>
                    <a:gd name="T81" fmla="*/ 386 h 564"/>
                    <a:gd name="T82" fmla="*/ 322 w 452"/>
                    <a:gd name="T83" fmla="*/ 523 h 564"/>
                    <a:gd name="T84" fmla="*/ 289 w 452"/>
                    <a:gd name="T85" fmla="*/ 515 h 564"/>
                    <a:gd name="T86" fmla="*/ 233 w 452"/>
                    <a:gd name="T87" fmla="*/ 552 h 564"/>
                    <a:gd name="T88" fmla="*/ 214 w 452"/>
                    <a:gd name="T89" fmla="*/ 552 h 564"/>
                    <a:gd name="T90" fmla="*/ 246 w 452"/>
                    <a:gd name="T91" fmla="*/ 552 h 564"/>
                    <a:gd name="T92" fmla="*/ 289 w 452"/>
                    <a:gd name="T93" fmla="*/ 527 h 564"/>
                    <a:gd name="T94" fmla="*/ 332 w 452"/>
                    <a:gd name="T95" fmla="*/ 552 h 564"/>
                    <a:gd name="T96" fmla="*/ 246 w 452"/>
                    <a:gd name="T97"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564">
                      <a:moveTo>
                        <a:pt x="452" y="402"/>
                      </a:moveTo>
                      <a:cubicBezTo>
                        <a:pt x="395" y="372"/>
                        <a:pt x="373" y="323"/>
                        <a:pt x="367" y="269"/>
                      </a:cubicBezTo>
                      <a:cubicBezTo>
                        <a:pt x="366" y="209"/>
                        <a:pt x="364" y="156"/>
                        <a:pt x="360" y="135"/>
                      </a:cubicBezTo>
                      <a:cubicBezTo>
                        <a:pt x="348" y="62"/>
                        <a:pt x="313" y="0"/>
                        <a:pt x="226" y="0"/>
                      </a:cubicBezTo>
                      <a:cubicBezTo>
                        <a:pt x="139" y="0"/>
                        <a:pt x="104" y="62"/>
                        <a:pt x="92" y="135"/>
                      </a:cubicBezTo>
                      <a:cubicBezTo>
                        <a:pt x="88" y="156"/>
                        <a:pt x="86" y="209"/>
                        <a:pt x="85" y="269"/>
                      </a:cubicBezTo>
                      <a:cubicBezTo>
                        <a:pt x="79" y="323"/>
                        <a:pt x="57" y="372"/>
                        <a:pt x="0" y="402"/>
                      </a:cubicBezTo>
                      <a:cubicBezTo>
                        <a:pt x="0" y="402"/>
                        <a:pt x="42" y="426"/>
                        <a:pt x="83" y="406"/>
                      </a:cubicBezTo>
                      <a:cubicBezTo>
                        <a:pt x="83" y="465"/>
                        <a:pt x="83" y="558"/>
                        <a:pt x="83" y="558"/>
                      </a:cubicBezTo>
                      <a:cubicBezTo>
                        <a:pt x="83" y="564"/>
                        <a:pt x="83" y="564"/>
                        <a:pt x="83" y="564"/>
                      </a:cubicBezTo>
                      <a:cubicBezTo>
                        <a:pt x="369" y="564"/>
                        <a:pt x="369" y="564"/>
                        <a:pt x="369" y="564"/>
                      </a:cubicBezTo>
                      <a:cubicBezTo>
                        <a:pt x="369" y="552"/>
                        <a:pt x="369" y="552"/>
                        <a:pt x="369" y="552"/>
                      </a:cubicBezTo>
                      <a:cubicBezTo>
                        <a:pt x="369" y="552"/>
                        <a:pt x="369" y="552"/>
                        <a:pt x="369" y="552"/>
                      </a:cubicBezTo>
                      <a:cubicBezTo>
                        <a:pt x="369" y="530"/>
                        <a:pt x="369" y="456"/>
                        <a:pt x="369" y="406"/>
                      </a:cubicBezTo>
                      <a:cubicBezTo>
                        <a:pt x="410" y="426"/>
                        <a:pt x="452" y="402"/>
                        <a:pt x="452" y="402"/>
                      </a:cubicBezTo>
                      <a:close/>
                      <a:moveTo>
                        <a:pt x="265" y="69"/>
                      </a:moveTo>
                      <a:cubicBezTo>
                        <a:pt x="281" y="69"/>
                        <a:pt x="293" y="82"/>
                        <a:pt x="293" y="98"/>
                      </a:cubicBezTo>
                      <a:cubicBezTo>
                        <a:pt x="293" y="113"/>
                        <a:pt x="281" y="126"/>
                        <a:pt x="265" y="126"/>
                      </a:cubicBezTo>
                      <a:cubicBezTo>
                        <a:pt x="249" y="126"/>
                        <a:pt x="237" y="113"/>
                        <a:pt x="237" y="98"/>
                      </a:cubicBezTo>
                      <a:cubicBezTo>
                        <a:pt x="237" y="82"/>
                        <a:pt x="249" y="69"/>
                        <a:pt x="265" y="69"/>
                      </a:cubicBezTo>
                      <a:close/>
                      <a:moveTo>
                        <a:pt x="226" y="135"/>
                      </a:moveTo>
                      <a:cubicBezTo>
                        <a:pt x="293" y="181"/>
                        <a:pt x="293" y="181"/>
                        <a:pt x="293" y="181"/>
                      </a:cubicBezTo>
                      <a:cubicBezTo>
                        <a:pt x="226" y="228"/>
                        <a:pt x="226" y="228"/>
                        <a:pt x="226" y="228"/>
                      </a:cubicBezTo>
                      <a:cubicBezTo>
                        <a:pt x="159" y="181"/>
                        <a:pt x="159" y="181"/>
                        <a:pt x="159" y="181"/>
                      </a:cubicBezTo>
                      <a:cubicBezTo>
                        <a:pt x="224" y="137"/>
                        <a:pt x="224" y="137"/>
                        <a:pt x="224" y="137"/>
                      </a:cubicBezTo>
                      <a:lnTo>
                        <a:pt x="226" y="135"/>
                      </a:lnTo>
                      <a:close/>
                      <a:moveTo>
                        <a:pt x="187" y="69"/>
                      </a:moveTo>
                      <a:cubicBezTo>
                        <a:pt x="203" y="69"/>
                        <a:pt x="216" y="82"/>
                        <a:pt x="216" y="98"/>
                      </a:cubicBezTo>
                      <a:cubicBezTo>
                        <a:pt x="216" y="113"/>
                        <a:pt x="203" y="126"/>
                        <a:pt x="187" y="126"/>
                      </a:cubicBezTo>
                      <a:cubicBezTo>
                        <a:pt x="171" y="126"/>
                        <a:pt x="159" y="113"/>
                        <a:pt x="159" y="98"/>
                      </a:cubicBezTo>
                      <a:cubicBezTo>
                        <a:pt x="159" y="82"/>
                        <a:pt x="171" y="69"/>
                        <a:pt x="187" y="69"/>
                      </a:cubicBezTo>
                      <a:close/>
                      <a:moveTo>
                        <a:pt x="116" y="552"/>
                      </a:moveTo>
                      <a:cubicBezTo>
                        <a:pt x="119" y="543"/>
                        <a:pt x="129" y="527"/>
                        <a:pt x="159" y="527"/>
                      </a:cubicBezTo>
                      <a:cubicBezTo>
                        <a:pt x="188" y="527"/>
                        <a:pt x="198" y="543"/>
                        <a:pt x="202" y="552"/>
                      </a:cubicBezTo>
                      <a:cubicBezTo>
                        <a:pt x="190" y="552"/>
                        <a:pt x="128" y="552"/>
                        <a:pt x="116" y="552"/>
                      </a:cubicBezTo>
                      <a:close/>
                      <a:moveTo>
                        <a:pt x="214" y="552"/>
                      </a:moveTo>
                      <a:cubicBezTo>
                        <a:pt x="211" y="540"/>
                        <a:pt x="199" y="515"/>
                        <a:pt x="159" y="515"/>
                      </a:cubicBezTo>
                      <a:cubicBezTo>
                        <a:pt x="147" y="515"/>
                        <a:pt x="138" y="517"/>
                        <a:pt x="131" y="520"/>
                      </a:cubicBezTo>
                      <a:cubicBezTo>
                        <a:pt x="131" y="478"/>
                        <a:pt x="132" y="411"/>
                        <a:pt x="133" y="381"/>
                      </a:cubicBezTo>
                      <a:cubicBezTo>
                        <a:pt x="135" y="328"/>
                        <a:pt x="155" y="267"/>
                        <a:pt x="229" y="267"/>
                      </a:cubicBezTo>
                      <a:cubicBezTo>
                        <a:pt x="303" y="267"/>
                        <a:pt x="318" y="328"/>
                        <a:pt x="321" y="386"/>
                      </a:cubicBezTo>
                      <a:cubicBezTo>
                        <a:pt x="322" y="410"/>
                        <a:pt x="322" y="480"/>
                        <a:pt x="322" y="523"/>
                      </a:cubicBezTo>
                      <a:cubicBezTo>
                        <a:pt x="314" y="518"/>
                        <a:pt x="303" y="515"/>
                        <a:pt x="289" y="515"/>
                      </a:cubicBezTo>
                      <a:cubicBezTo>
                        <a:pt x="249" y="515"/>
                        <a:pt x="237" y="540"/>
                        <a:pt x="233" y="552"/>
                      </a:cubicBezTo>
                      <a:lnTo>
                        <a:pt x="214" y="552"/>
                      </a:lnTo>
                      <a:close/>
                      <a:moveTo>
                        <a:pt x="246" y="552"/>
                      </a:moveTo>
                      <a:cubicBezTo>
                        <a:pt x="249" y="543"/>
                        <a:pt x="259" y="527"/>
                        <a:pt x="289" y="527"/>
                      </a:cubicBezTo>
                      <a:cubicBezTo>
                        <a:pt x="318" y="527"/>
                        <a:pt x="328" y="543"/>
                        <a:pt x="332" y="552"/>
                      </a:cubicBezTo>
                      <a:cubicBezTo>
                        <a:pt x="320" y="552"/>
                        <a:pt x="258" y="552"/>
                        <a:pt x="246" y="5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02" name="组合 301"/>
              <p:cNvGrpSpPr/>
              <p:nvPr userDrawn="1"/>
            </p:nvGrpSpPr>
            <p:grpSpPr>
              <a:xfrm rot="19675956">
                <a:off x="4464847" y="1095685"/>
                <a:ext cx="374558" cy="1069622"/>
                <a:chOff x="9469654" y="2159644"/>
                <a:chExt cx="752475" cy="2148831"/>
              </a:xfrm>
              <a:grpFill/>
            </p:grpSpPr>
            <p:sp>
              <p:nvSpPr>
                <p:cNvPr id="306"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7"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8" name="任意多边形 307"/>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303" name="组合 302"/>
              <p:cNvGrpSpPr/>
              <p:nvPr userDrawn="1"/>
            </p:nvGrpSpPr>
            <p:grpSpPr>
              <a:xfrm rot="17736438">
                <a:off x="4320562" y="4039697"/>
                <a:ext cx="1240338" cy="634328"/>
                <a:chOff x="10078074" y="1730681"/>
                <a:chExt cx="695325" cy="355600"/>
              </a:xfrm>
              <a:grpFill/>
            </p:grpSpPr>
            <p:sp>
              <p:nvSpPr>
                <p:cNvPr id="304" name="Oval 53"/>
                <p:cNvSpPr>
                  <a:spLocks noChangeArrowheads="1"/>
                </p:cNvSpPr>
                <p:nvPr userDrawn="1"/>
              </p:nvSpPr>
              <p:spPr bwMode="auto">
                <a:xfrm>
                  <a:off x="10078074" y="1730681"/>
                  <a:ext cx="173038" cy="1714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5" name="Freeform 54"/>
                <p:cNvSpPr>
                  <a:spLocks/>
                </p:cNvSpPr>
                <p:nvPr userDrawn="1"/>
              </p:nvSpPr>
              <p:spPr bwMode="auto">
                <a:xfrm>
                  <a:off x="10160624" y="1765606"/>
                  <a:ext cx="612775" cy="320675"/>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177" name="Freeform 40"/>
            <p:cNvSpPr>
              <a:spLocks noEditPoints="1"/>
            </p:cNvSpPr>
            <p:nvPr userDrawn="1"/>
          </p:nvSpPr>
          <p:spPr bwMode="auto">
            <a:xfrm rot="4136281" flipH="1" flipV="1">
              <a:off x="10830603" y="212490"/>
              <a:ext cx="676275" cy="749300"/>
            </a:xfrm>
            <a:custGeom>
              <a:avLst/>
              <a:gdLst>
                <a:gd name="T0" fmla="*/ 96 w 180"/>
                <a:gd name="T1" fmla="*/ 21 h 199"/>
                <a:gd name="T2" fmla="*/ 104 w 180"/>
                <a:gd name="T3" fmla="*/ 88 h 199"/>
                <a:gd name="T4" fmla="*/ 116 w 180"/>
                <a:gd name="T5" fmla="*/ 33 h 199"/>
                <a:gd name="T6" fmla="*/ 127 w 180"/>
                <a:gd name="T7" fmla="*/ 26 h 199"/>
                <a:gd name="T8" fmla="*/ 126 w 180"/>
                <a:gd name="T9" fmla="*/ 87 h 199"/>
                <a:gd name="T10" fmla="*/ 126 w 180"/>
                <a:gd name="T11" fmla="*/ 87 h 199"/>
                <a:gd name="T12" fmla="*/ 129 w 180"/>
                <a:gd name="T13" fmla="*/ 94 h 199"/>
                <a:gd name="T14" fmla="*/ 132 w 180"/>
                <a:gd name="T15" fmla="*/ 91 h 199"/>
                <a:gd name="T16" fmla="*/ 155 w 180"/>
                <a:gd name="T17" fmla="*/ 54 h 199"/>
                <a:gd name="T18" fmla="*/ 163 w 180"/>
                <a:gd name="T19" fmla="*/ 69 h 199"/>
                <a:gd name="T20" fmla="*/ 120 w 180"/>
                <a:gd name="T21" fmla="*/ 170 h 199"/>
                <a:gd name="T22" fmla="*/ 68 w 180"/>
                <a:gd name="T23" fmla="*/ 187 h 199"/>
                <a:gd name="T24" fmla="*/ 47 w 180"/>
                <a:gd name="T25" fmla="*/ 147 h 199"/>
                <a:gd name="T26" fmla="*/ 15 w 180"/>
                <a:gd name="T27" fmla="*/ 107 h 199"/>
                <a:gd name="T28" fmla="*/ 28 w 180"/>
                <a:gd name="T29" fmla="*/ 106 h 199"/>
                <a:gd name="T30" fmla="*/ 52 w 180"/>
                <a:gd name="T31" fmla="*/ 122 h 199"/>
                <a:gd name="T32" fmla="*/ 39 w 180"/>
                <a:gd name="T33" fmla="*/ 42 h 199"/>
                <a:gd name="T34" fmla="*/ 48 w 180"/>
                <a:gd name="T35" fmla="*/ 29 h 199"/>
                <a:gd name="T36" fmla="*/ 72 w 180"/>
                <a:gd name="T37" fmla="*/ 85 h 199"/>
                <a:gd name="T38" fmla="*/ 79 w 180"/>
                <a:gd name="T39" fmla="*/ 94 h 199"/>
                <a:gd name="T40" fmla="*/ 77 w 180"/>
                <a:gd name="T41" fmla="*/ 23 h 199"/>
                <a:gd name="T42" fmla="*/ 86 w 180"/>
                <a:gd name="T43" fmla="*/ 13 h 199"/>
                <a:gd name="T44" fmla="*/ 85 w 180"/>
                <a:gd name="T45" fmla="*/ 0 h 199"/>
                <a:gd name="T46" fmla="*/ 65 w 180"/>
                <a:gd name="T47" fmla="*/ 24 h 199"/>
                <a:gd name="T48" fmla="*/ 42 w 180"/>
                <a:gd name="T49" fmla="*/ 18 h 199"/>
                <a:gd name="T50" fmla="*/ 28 w 180"/>
                <a:gd name="T51" fmla="*/ 45 h 199"/>
                <a:gd name="T52" fmla="*/ 45 w 180"/>
                <a:gd name="T53" fmla="*/ 103 h 199"/>
                <a:gd name="T54" fmla="*/ 22 w 180"/>
                <a:gd name="T55" fmla="*/ 91 h 199"/>
                <a:gd name="T56" fmla="*/ 5 w 180"/>
                <a:gd name="T57" fmla="*/ 99 h 199"/>
                <a:gd name="T58" fmla="*/ 8 w 180"/>
                <a:gd name="T59" fmla="*/ 129 h 199"/>
                <a:gd name="T60" fmla="*/ 55 w 180"/>
                <a:gd name="T61" fmla="*/ 175 h 199"/>
                <a:gd name="T62" fmla="*/ 56 w 180"/>
                <a:gd name="T63" fmla="*/ 199 h 199"/>
                <a:gd name="T64" fmla="*/ 119 w 180"/>
                <a:gd name="T65" fmla="*/ 199 h 199"/>
                <a:gd name="T66" fmla="*/ 132 w 180"/>
                <a:gd name="T67" fmla="*/ 187 h 199"/>
                <a:gd name="T68" fmla="*/ 148 w 180"/>
                <a:gd name="T69" fmla="*/ 129 h 199"/>
                <a:gd name="T70" fmla="*/ 166 w 180"/>
                <a:gd name="T71" fmla="*/ 45 h 199"/>
                <a:gd name="T72" fmla="*/ 146 w 180"/>
                <a:gd name="T73" fmla="*/ 44 h 199"/>
                <a:gd name="T74" fmla="*/ 129 w 180"/>
                <a:gd name="T75" fmla="*/ 14 h 199"/>
                <a:gd name="T76" fmla="*/ 108 w 180"/>
                <a:gd name="T77" fmla="*/ 22 h 199"/>
                <a:gd name="T78" fmla="*/ 86 w 180"/>
                <a:gd name="T7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99">
                  <a:moveTo>
                    <a:pt x="86" y="13"/>
                  </a:moveTo>
                  <a:cubicBezTo>
                    <a:pt x="91" y="13"/>
                    <a:pt x="95" y="16"/>
                    <a:pt x="96" y="21"/>
                  </a:cubicBezTo>
                  <a:cubicBezTo>
                    <a:pt x="101" y="83"/>
                    <a:pt x="101" y="83"/>
                    <a:pt x="101" y="83"/>
                  </a:cubicBezTo>
                  <a:cubicBezTo>
                    <a:pt x="102" y="87"/>
                    <a:pt x="103" y="88"/>
                    <a:pt x="104" y="88"/>
                  </a:cubicBezTo>
                  <a:cubicBezTo>
                    <a:pt x="106" y="88"/>
                    <a:pt x="107" y="84"/>
                    <a:pt x="107" y="84"/>
                  </a:cubicBezTo>
                  <a:cubicBezTo>
                    <a:pt x="116" y="33"/>
                    <a:pt x="116" y="33"/>
                    <a:pt x="116" y="33"/>
                  </a:cubicBezTo>
                  <a:cubicBezTo>
                    <a:pt x="117" y="29"/>
                    <a:pt x="121" y="26"/>
                    <a:pt x="126" y="26"/>
                  </a:cubicBezTo>
                  <a:cubicBezTo>
                    <a:pt x="126" y="26"/>
                    <a:pt x="127" y="26"/>
                    <a:pt x="127" y="26"/>
                  </a:cubicBezTo>
                  <a:cubicBezTo>
                    <a:pt x="132" y="27"/>
                    <a:pt x="136" y="32"/>
                    <a:pt x="135" y="37"/>
                  </a:cubicBezTo>
                  <a:cubicBezTo>
                    <a:pt x="126" y="87"/>
                    <a:pt x="126" y="87"/>
                    <a:pt x="126" y="87"/>
                  </a:cubicBezTo>
                  <a:cubicBezTo>
                    <a:pt x="126" y="87"/>
                    <a:pt x="126" y="87"/>
                    <a:pt x="126" y="87"/>
                  </a:cubicBezTo>
                  <a:cubicBezTo>
                    <a:pt x="126" y="87"/>
                    <a:pt x="126" y="87"/>
                    <a:pt x="126" y="87"/>
                  </a:cubicBezTo>
                  <a:cubicBezTo>
                    <a:pt x="126" y="87"/>
                    <a:pt x="126" y="87"/>
                    <a:pt x="126" y="87"/>
                  </a:cubicBezTo>
                  <a:cubicBezTo>
                    <a:pt x="126" y="87"/>
                    <a:pt x="126" y="94"/>
                    <a:pt x="129" y="94"/>
                  </a:cubicBezTo>
                  <a:cubicBezTo>
                    <a:pt x="129" y="94"/>
                    <a:pt x="131" y="93"/>
                    <a:pt x="132" y="91"/>
                  </a:cubicBezTo>
                  <a:cubicBezTo>
                    <a:pt x="132" y="91"/>
                    <a:pt x="132" y="91"/>
                    <a:pt x="132" y="91"/>
                  </a:cubicBezTo>
                  <a:cubicBezTo>
                    <a:pt x="147" y="59"/>
                    <a:pt x="147" y="59"/>
                    <a:pt x="147" y="59"/>
                  </a:cubicBezTo>
                  <a:cubicBezTo>
                    <a:pt x="149" y="56"/>
                    <a:pt x="152" y="54"/>
                    <a:pt x="155" y="54"/>
                  </a:cubicBezTo>
                  <a:cubicBezTo>
                    <a:pt x="157" y="54"/>
                    <a:pt x="158" y="55"/>
                    <a:pt x="160" y="56"/>
                  </a:cubicBezTo>
                  <a:cubicBezTo>
                    <a:pt x="164" y="58"/>
                    <a:pt x="166" y="64"/>
                    <a:pt x="163" y="69"/>
                  </a:cubicBezTo>
                  <a:cubicBezTo>
                    <a:pt x="136" y="125"/>
                    <a:pt x="136" y="125"/>
                    <a:pt x="136" y="125"/>
                  </a:cubicBezTo>
                  <a:cubicBezTo>
                    <a:pt x="136" y="125"/>
                    <a:pt x="130" y="150"/>
                    <a:pt x="120" y="170"/>
                  </a:cubicBezTo>
                  <a:cubicBezTo>
                    <a:pt x="119" y="187"/>
                    <a:pt x="119" y="187"/>
                    <a:pt x="119" y="187"/>
                  </a:cubicBezTo>
                  <a:cubicBezTo>
                    <a:pt x="68" y="187"/>
                    <a:pt x="68" y="187"/>
                    <a:pt x="68" y="187"/>
                  </a:cubicBezTo>
                  <a:cubicBezTo>
                    <a:pt x="68" y="169"/>
                    <a:pt x="68" y="169"/>
                    <a:pt x="68" y="169"/>
                  </a:cubicBezTo>
                  <a:cubicBezTo>
                    <a:pt x="68" y="169"/>
                    <a:pt x="56" y="163"/>
                    <a:pt x="47" y="147"/>
                  </a:cubicBezTo>
                  <a:cubicBezTo>
                    <a:pt x="16" y="120"/>
                    <a:pt x="16" y="120"/>
                    <a:pt x="16" y="120"/>
                  </a:cubicBezTo>
                  <a:cubicBezTo>
                    <a:pt x="12" y="117"/>
                    <a:pt x="11" y="111"/>
                    <a:pt x="15" y="107"/>
                  </a:cubicBezTo>
                  <a:cubicBezTo>
                    <a:pt x="17" y="105"/>
                    <a:pt x="19" y="103"/>
                    <a:pt x="22" y="103"/>
                  </a:cubicBezTo>
                  <a:cubicBezTo>
                    <a:pt x="24" y="103"/>
                    <a:pt x="26" y="104"/>
                    <a:pt x="28" y="106"/>
                  </a:cubicBezTo>
                  <a:cubicBezTo>
                    <a:pt x="46" y="120"/>
                    <a:pt x="46" y="120"/>
                    <a:pt x="46" y="120"/>
                  </a:cubicBezTo>
                  <a:cubicBezTo>
                    <a:pt x="48" y="121"/>
                    <a:pt x="50" y="122"/>
                    <a:pt x="52" y="122"/>
                  </a:cubicBezTo>
                  <a:cubicBezTo>
                    <a:pt x="58" y="122"/>
                    <a:pt x="62" y="115"/>
                    <a:pt x="55" y="91"/>
                  </a:cubicBezTo>
                  <a:cubicBezTo>
                    <a:pt x="39" y="42"/>
                    <a:pt x="39" y="42"/>
                    <a:pt x="39" y="42"/>
                  </a:cubicBezTo>
                  <a:cubicBezTo>
                    <a:pt x="38" y="37"/>
                    <a:pt x="41" y="31"/>
                    <a:pt x="46" y="30"/>
                  </a:cubicBezTo>
                  <a:cubicBezTo>
                    <a:pt x="47" y="29"/>
                    <a:pt x="48" y="29"/>
                    <a:pt x="48" y="29"/>
                  </a:cubicBezTo>
                  <a:cubicBezTo>
                    <a:pt x="52" y="29"/>
                    <a:pt x="56" y="32"/>
                    <a:pt x="57" y="36"/>
                  </a:cubicBezTo>
                  <a:cubicBezTo>
                    <a:pt x="72" y="85"/>
                    <a:pt x="72" y="85"/>
                    <a:pt x="72" y="85"/>
                  </a:cubicBezTo>
                  <a:cubicBezTo>
                    <a:pt x="73" y="85"/>
                    <a:pt x="73" y="85"/>
                    <a:pt x="73" y="86"/>
                  </a:cubicBezTo>
                  <a:cubicBezTo>
                    <a:pt x="74" y="89"/>
                    <a:pt x="77" y="94"/>
                    <a:pt x="79" y="94"/>
                  </a:cubicBezTo>
                  <a:cubicBezTo>
                    <a:pt x="81" y="94"/>
                    <a:pt x="82" y="91"/>
                    <a:pt x="82" y="83"/>
                  </a:cubicBezTo>
                  <a:cubicBezTo>
                    <a:pt x="77" y="23"/>
                    <a:pt x="77" y="23"/>
                    <a:pt x="77" y="23"/>
                  </a:cubicBezTo>
                  <a:cubicBezTo>
                    <a:pt x="77" y="18"/>
                    <a:pt x="80" y="13"/>
                    <a:pt x="86" y="13"/>
                  </a:cubicBezTo>
                  <a:cubicBezTo>
                    <a:pt x="86" y="13"/>
                    <a:pt x="86" y="13"/>
                    <a:pt x="86" y="13"/>
                  </a:cubicBezTo>
                  <a:moveTo>
                    <a:pt x="86" y="0"/>
                  </a:moveTo>
                  <a:cubicBezTo>
                    <a:pt x="86" y="0"/>
                    <a:pt x="85" y="0"/>
                    <a:pt x="85" y="0"/>
                  </a:cubicBezTo>
                  <a:cubicBezTo>
                    <a:pt x="73" y="1"/>
                    <a:pt x="64" y="12"/>
                    <a:pt x="65" y="24"/>
                  </a:cubicBezTo>
                  <a:cubicBezTo>
                    <a:pt x="65" y="24"/>
                    <a:pt x="65" y="24"/>
                    <a:pt x="65" y="24"/>
                  </a:cubicBezTo>
                  <a:cubicBezTo>
                    <a:pt x="61" y="20"/>
                    <a:pt x="55" y="17"/>
                    <a:pt x="48" y="17"/>
                  </a:cubicBezTo>
                  <a:cubicBezTo>
                    <a:pt x="46" y="17"/>
                    <a:pt x="44" y="17"/>
                    <a:pt x="42" y="18"/>
                  </a:cubicBezTo>
                  <a:cubicBezTo>
                    <a:pt x="36" y="20"/>
                    <a:pt x="32" y="23"/>
                    <a:pt x="29" y="29"/>
                  </a:cubicBezTo>
                  <a:cubicBezTo>
                    <a:pt x="26" y="34"/>
                    <a:pt x="26" y="40"/>
                    <a:pt x="28" y="45"/>
                  </a:cubicBezTo>
                  <a:cubicBezTo>
                    <a:pt x="43" y="94"/>
                    <a:pt x="43" y="94"/>
                    <a:pt x="43" y="94"/>
                  </a:cubicBezTo>
                  <a:cubicBezTo>
                    <a:pt x="44" y="98"/>
                    <a:pt x="45" y="101"/>
                    <a:pt x="45" y="103"/>
                  </a:cubicBezTo>
                  <a:cubicBezTo>
                    <a:pt x="36" y="96"/>
                    <a:pt x="36" y="96"/>
                    <a:pt x="36" y="96"/>
                  </a:cubicBezTo>
                  <a:cubicBezTo>
                    <a:pt x="32" y="93"/>
                    <a:pt x="27" y="91"/>
                    <a:pt x="22" y="91"/>
                  </a:cubicBezTo>
                  <a:cubicBezTo>
                    <a:pt x="22" y="91"/>
                    <a:pt x="22" y="91"/>
                    <a:pt x="22" y="91"/>
                  </a:cubicBezTo>
                  <a:cubicBezTo>
                    <a:pt x="16" y="91"/>
                    <a:pt x="10" y="94"/>
                    <a:pt x="5" y="99"/>
                  </a:cubicBezTo>
                  <a:cubicBezTo>
                    <a:pt x="2" y="103"/>
                    <a:pt x="0" y="109"/>
                    <a:pt x="0" y="115"/>
                  </a:cubicBezTo>
                  <a:cubicBezTo>
                    <a:pt x="1" y="120"/>
                    <a:pt x="4" y="126"/>
                    <a:pt x="8" y="129"/>
                  </a:cubicBezTo>
                  <a:cubicBezTo>
                    <a:pt x="38" y="155"/>
                    <a:pt x="38" y="155"/>
                    <a:pt x="38" y="155"/>
                  </a:cubicBezTo>
                  <a:cubicBezTo>
                    <a:pt x="44" y="165"/>
                    <a:pt x="51" y="171"/>
                    <a:pt x="55" y="175"/>
                  </a:cubicBezTo>
                  <a:cubicBezTo>
                    <a:pt x="56" y="187"/>
                    <a:pt x="56" y="187"/>
                    <a:pt x="56" y="187"/>
                  </a:cubicBezTo>
                  <a:cubicBezTo>
                    <a:pt x="56" y="199"/>
                    <a:pt x="56" y="199"/>
                    <a:pt x="56" y="199"/>
                  </a:cubicBezTo>
                  <a:cubicBezTo>
                    <a:pt x="68" y="199"/>
                    <a:pt x="68" y="199"/>
                    <a:pt x="68" y="199"/>
                  </a:cubicBezTo>
                  <a:cubicBezTo>
                    <a:pt x="119" y="199"/>
                    <a:pt x="119" y="199"/>
                    <a:pt x="119" y="199"/>
                  </a:cubicBezTo>
                  <a:cubicBezTo>
                    <a:pt x="132" y="199"/>
                    <a:pt x="132" y="199"/>
                    <a:pt x="132" y="199"/>
                  </a:cubicBezTo>
                  <a:cubicBezTo>
                    <a:pt x="132" y="187"/>
                    <a:pt x="132" y="187"/>
                    <a:pt x="132" y="187"/>
                  </a:cubicBezTo>
                  <a:cubicBezTo>
                    <a:pt x="132" y="173"/>
                    <a:pt x="132" y="173"/>
                    <a:pt x="132" y="173"/>
                  </a:cubicBezTo>
                  <a:cubicBezTo>
                    <a:pt x="141" y="155"/>
                    <a:pt x="147" y="135"/>
                    <a:pt x="148" y="129"/>
                  </a:cubicBezTo>
                  <a:cubicBezTo>
                    <a:pt x="174" y="74"/>
                    <a:pt x="174" y="74"/>
                    <a:pt x="174" y="74"/>
                  </a:cubicBezTo>
                  <a:cubicBezTo>
                    <a:pt x="180" y="64"/>
                    <a:pt x="176" y="51"/>
                    <a:pt x="166" y="45"/>
                  </a:cubicBezTo>
                  <a:cubicBezTo>
                    <a:pt x="163" y="43"/>
                    <a:pt x="159" y="42"/>
                    <a:pt x="155" y="42"/>
                  </a:cubicBezTo>
                  <a:cubicBezTo>
                    <a:pt x="152" y="42"/>
                    <a:pt x="149" y="42"/>
                    <a:pt x="146" y="44"/>
                  </a:cubicBezTo>
                  <a:cubicBezTo>
                    <a:pt x="147" y="39"/>
                    <a:pt x="147" y="39"/>
                    <a:pt x="147" y="39"/>
                  </a:cubicBezTo>
                  <a:cubicBezTo>
                    <a:pt x="149" y="27"/>
                    <a:pt x="141" y="16"/>
                    <a:pt x="129" y="14"/>
                  </a:cubicBezTo>
                  <a:cubicBezTo>
                    <a:pt x="128" y="13"/>
                    <a:pt x="127" y="13"/>
                    <a:pt x="126" y="13"/>
                  </a:cubicBezTo>
                  <a:cubicBezTo>
                    <a:pt x="119" y="13"/>
                    <a:pt x="112" y="17"/>
                    <a:pt x="108" y="22"/>
                  </a:cubicBezTo>
                  <a:cubicBezTo>
                    <a:pt x="108" y="20"/>
                    <a:pt x="108" y="20"/>
                    <a:pt x="108" y="20"/>
                  </a:cubicBezTo>
                  <a:cubicBezTo>
                    <a:pt x="107" y="9"/>
                    <a:pt x="98" y="0"/>
                    <a:pt x="86" y="0"/>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8" name="Freeform 42"/>
            <p:cNvSpPr>
              <a:spLocks noEditPoints="1"/>
            </p:cNvSpPr>
            <p:nvPr userDrawn="1"/>
          </p:nvSpPr>
          <p:spPr bwMode="auto">
            <a:xfrm flipH="1" flipV="1">
              <a:off x="10845284" y="1256617"/>
              <a:ext cx="736600" cy="738188"/>
            </a:xfrm>
            <a:custGeom>
              <a:avLst/>
              <a:gdLst>
                <a:gd name="T0" fmla="*/ 195 w 196"/>
                <a:gd name="T1" fmla="*/ 194 h 196"/>
                <a:gd name="T2" fmla="*/ 190 w 196"/>
                <a:gd name="T3" fmla="*/ 196 h 196"/>
                <a:gd name="T4" fmla="*/ 118 w 196"/>
                <a:gd name="T5" fmla="*/ 196 h 196"/>
                <a:gd name="T6" fmla="*/ 113 w 196"/>
                <a:gd name="T7" fmla="*/ 194 h 196"/>
                <a:gd name="T8" fmla="*/ 112 w 196"/>
                <a:gd name="T9" fmla="*/ 192 h 196"/>
                <a:gd name="T10" fmla="*/ 113 w 196"/>
                <a:gd name="T11" fmla="*/ 185 h 196"/>
                <a:gd name="T12" fmla="*/ 135 w 196"/>
                <a:gd name="T13" fmla="*/ 169 h 196"/>
                <a:gd name="T14" fmla="*/ 103 w 196"/>
                <a:gd name="T15" fmla="*/ 136 h 196"/>
                <a:gd name="T16" fmla="*/ 103 w 196"/>
                <a:gd name="T17" fmla="*/ 136 h 196"/>
                <a:gd name="T18" fmla="*/ 103 w 196"/>
                <a:gd name="T19" fmla="*/ 136 h 196"/>
                <a:gd name="T20" fmla="*/ 103 w 196"/>
                <a:gd name="T21" fmla="*/ 102 h 196"/>
                <a:gd name="T22" fmla="*/ 136 w 196"/>
                <a:gd name="T23" fmla="*/ 102 h 196"/>
                <a:gd name="T24" fmla="*/ 137 w 196"/>
                <a:gd name="T25" fmla="*/ 103 h 196"/>
                <a:gd name="T26" fmla="*/ 137 w 196"/>
                <a:gd name="T27" fmla="*/ 103 h 196"/>
                <a:gd name="T28" fmla="*/ 169 w 196"/>
                <a:gd name="T29" fmla="*/ 135 h 196"/>
                <a:gd name="T30" fmla="*/ 186 w 196"/>
                <a:gd name="T31" fmla="*/ 113 h 196"/>
                <a:gd name="T32" fmla="*/ 192 w 196"/>
                <a:gd name="T33" fmla="*/ 112 h 196"/>
                <a:gd name="T34" fmla="*/ 196 w 196"/>
                <a:gd name="T35" fmla="*/ 118 h 196"/>
                <a:gd name="T36" fmla="*/ 196 w 196"/>
                <a:gd name="T37" fmla="*/ 190 h 196"/>
                <a:gd name="T38" fmla="*/ 195 w 196"/>
                <a:gd name="T39" fmla="*/ 194 h 196"/>
                <a:gd name="T40" fmla="*/ 60 w 196"/>
                <a:gd name="T41" fmla="*/ 94 h 196"/>
                <a:gd name="T42" fmla="*/ 59 w 196"/>
                <a:gd name="T43" fmla="*/ 94 h 196"/>
                <a:gd name="T44" fmla="*/ 59 w 196"/>
                <a:gd name="T45" fmla="*/ 94 h 196"/>
                <a:gd name="T46" fmla="*/ 27 w 196"/>
                <a:gd name="T47" fmla="*/ 61 h 196"/>
                <a:gd name="T48" fmla="*/ 10 w 196"/>
                <a:gd name="T49" fmla="*/ 83 h 196"/>
                <a:gd name="T50" fmla="*/ 3 w 196"/>
                <a:gd name="T51" fmla="*/ 85 h 196"/>
                <a:gd name="T52" fmla="*/ 0 w 196"/>
                <a:gd name="T53" fmla="*/ 79 h 196"/>
                <a:gd name="T54" fmla="*/ 0 w 196"/>
                <a:gd name="T55" fmla="*/ 7 h 196"/>
                <a:gd name="T56" fmla="*/ 1 w 196"/>
                <a:gd name="T57" fmla="*/ 2 h 196"/>
                <a:gd name="T58" fmla="*/ 6 w 196"/>
                <a:gd name="T59" fmla="*/ 0 h 196"/>
                <a:gd name="T60" fmla="*/ 78 w 196"/>
                <a:gd name="T61" fmla="*/ 0 h 196"/>
                <a:gd name="T62" fmla="*/ 82 w 196"/>
                <a:gd name="T63" fmla="*/ 2 h 196"/>
                <a:gd name="T64" fmla="*/ 84 w 196"/>
                <a:gd name="T65" fmla="*/ 4 h 196"/>
                <a:gd name="T66" fmla="*/ 82 w 196"/>
                <a:gd name="T67" fmla="*/ 11 h 196"/>
                <a:gd name="T68" fmla="*/ 58 w 196"/>
                <a:gd name="T69" fmla="*/ 27 h 196"/>
                <a:gd name="T70" fmla="*/ 93 w 196"/>
                <a:gd name="T71" fmla="*/ 60 h 196"/>
                <a:gd name="T72" fmla="*/ 93 w 196"/>
                <a:gd name="T73" fmla="*/ 60 h 196"/>
                <a:gd name="T74" fmla="*/ 93 w 196"/>
                <a:gd name="T75" fmla="*/ 60 h 196"/>
                <a:gd name="T76" fmla="*/ 91 w 196"/>
                <a:gd name="T77" fmla="*/ 94 h 196"/>
                <a:gd name="T78" fmla="*/ 60 w 196"/>
                <a:gd name="T79" fmla="*/ 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6">
                  <a:moveTo>
                    <a:pt x="195" y="194"/>
                  </a:moveTo>
                  <a:cubicBezTo>
                    <a:pt x="193" y="195"/>
                    <a:pt x="192" y="196"/>
                    <a:pt x="190" y="196"/>
                  </a:cubicBezTo>
                  <a:cubicBezTo>
                    <a:pt x="118" y="196"/>
                    <a:pt x="118" y="196"/>
                    <a:pt x="118" y="196"/>
                  </a:cubicBezTo>
                  <a:cubicBezTo>
                    <a:pt x="116" y="196"/>
                    <a:pt x="115" y="195"/>
                    <a:pt x="113" y="194"/>
                  </a:cubicBezTo>
                  <a:cubicBezTo>
                    <a:pt x="113" y="194"/>
                    <a:pt x="112" y="193"/>
                    <a:pt x="112" y="192"/>
                  </a:cubicBezTo>
                  <a:cubicBezTo>
                    <a:pt x="111" y="190"/>
                    <a:pt x="112" y="187"/>
                    <a:pt x="113" y="185"/>
                  </a:cubicBezTo>
                  <a:cubicBezTo>
                    <a:pt x="135" y="169"/>
                    <a:pt x="135" y="169"/>
                    <a:pt x="135" y="169"/>
                  </a:cubicBezTo>
                  <a:cubicBezTo>
                    <a:pt x="103" y="136"/>
                    <a:pt x="103" y="136"/>
                    <a:pt x="103" y="136"/>
                  </a:cubicBezTo>
                  <a:cubicBezTo>
                    <a:pt x="103" y="136"/>
                    <a:pt x="103" y="136"/>
                    <a:pt x="103" y="136"/>
                  </a:cubicBezTo>
                  <a:cubicBezTo>
                    <a:pt x="103" y="136"/>
                    <a:pt x="103" y="136"/>
                    <a:pt x="103" y="136"/>
                  </a:cubicBezTo>
                  <a:cubicBezTo>
                    <a:pt x="93" y="127"/>
                    <a:pt x="93" y="112"/>
                    <a:pt x="103" y="102"/>
                  </a:cubicBezTo>
                  <a:cubicBezTo>
                    <a:pt x="112" y="93"/>
                    <a:pt x="127" y="93"/>
                    <a:pt x="136" y="102"/>
                  </a:cubicBezTo>
                  <a:cubicBezTo>
                    <a:pt x="136" y="102"/>
                    <a:pt x="137" y="103"/>
                    <a:pt x="137" y="103"/>
                  </a:cubicBezTo>
                  <a:cubicBezTo>
                    <a:pt x="137" y="103"/>
                    <a:pt x="137" y="103"/>
                    <a:pt x="137" y="103"/>
                  </a:cubicBezTo>
                  <a:cubicBezTo>
                    <a:pt x="169" y="135"/>
                    <a:pt x="169" y="135"/>
                    <a:pt x="169" y="135"/>
                  </a:cubicBezTo>
                  <a:cubicBezTo>
                    <a:pt x="186" y="113"/>
                    <a:pt x="186" y="113"/>
                    <a:pt x="186" y="113"/>
                  </a:cubicBezTo>
                  <a:cubicBezTo>
                    <a:pt x="187" y="111"/>
                    <a:pt x="190" y="111"/>
                    <a:pt x="192" y="112"/>
                  </a:cubicBezTo>
                  <a:cubicBezTo>
                    <a:pt x="195" y="113"/>
                    <a:pt x="196" y="115"/>
                    <a:pt x="196" y="118"/>
                  </a:cubicBezTo>
                  <a:cubicBezTo>
                    <a:pt x="196" y="190"/>
                    <a:pt x="196" y="190"/>
                    <a:pt x="196" y="190"/>
                  </a:cubicBezTo>
                  <a:cubicBezTo>
                    <a:pt x="196" y="191"/>
                    <a:pt x="196" y="193"/>
                    <a:pt x="195" y="194"/>
                  </a:cubicBezTo>
                  <a:close/>
                  <a:moveTo>
                    <a:pt x="60" y="94"/>
                  </a:moveTo>
                  <a:cubicBezTo>
                    <a:pt x="59" y="94"/>
                    <a:pt x="59" y="94"/>
                    <a:pt x="59" y="94"/>
                  </a:cubicBezTo>
                  <a:cubicBezTo>
                    <a:pt x="59" y="94"/>
                    <a:pt x="59" y="94"/>
                    <a:pt x="59" y="94"/>
                  </a:cubicBezTo>
                  <a:cubicBezTo>
                    <a:pt x="27" y="61"/>
                    <a:pt x="27" y="61"/>
                    <a:pt x="27" y="61"/>
                  </a:cubicBezTo>
                  <a:cubicBezTo>
                    <a:pt x="10" y="83"/>
                    <a:pt x="10" y="83"/>
                    <a:pt x="10" y="83"/>
                  </a:cubicBezTo>
                  <a:cubicBezTo>
                    <a:pt x="8" y="85"/>
                    <a:pt x="6" y="86"/>
                    <a:pt x="3" y="85"/>
                  </a:cubicBezTo>
                  <a:cubicBezTo>
                    <a:pt x="1" y="84"/>
                    <a:pt x="0" y="81"/>
                    <a:pt x="0" y="79"/>
                  </a:cubicBezTo>
                  <a:cubicBezTo>
                    <a:pt x="0" y="7"/>
                    <a:pt x="0" y="7"/>
                    <a:pt x="0" y="7"/>
                  </a:cubicBezTo>
                  <a:cubicBezTo>
                    <a:pt x="0" y="5"/>
                    <a:pt x="0" y="3"/>
                    <a:pt x="1" y="2"/>
                  </a:cubicBezTo>
                  <a:cubicBezTo>
                    <a:pt x="3" y="1"/>
                    <a:pt x="4" y="0"/>
                    <a:pt x="6" y="0"/>
                  </a:cubicBezTo>
                  <a:cubicBezTo>
                    <a:pt x="78" y="0"/>
                    <a:pt x="78" y="0"/>
                    <a:pt x="78" y="0"/>
                  </a:cubicBezTo>
                  <a:cubicBezTo>
                    <a:pt x="80" y="0"/>
                    <a:pt x="81" y="1"/>
                    <a:pt x="82" y="2"/>
                  </a:cubicBezTo>
                  <a:cubicBezTo>
                    <a:pt x="83" y="3"/>
                    <a:pt x="84" y="3"/>
                    <a:pt x="84" y="4"/>
                  </a:cubicBezTo>
                  <a:cubicBezTo>
                    <a:pt x="85" y="6"/>
                    <a:pt x="84" y="9"/>
                    <a:pt x="82" y="11"/>
                  </a:cubicBezTo>
                  <a:cubicBezTo>
                    <a:pt x="58" y="27"/>
                    <a:pt x="58" y="27"/>
                    <a:pt x="58" y="27"/>
                  </a:cubicBezTo>
                  <a:cubicBezTo>
                    <a:pt x="93" y="60"/>
                    <a:pt x="93" y="60"/>
                    <a:pt x="93" y="60"/>
                  </a:cubicBezTo>
                  <a:cubicBezTo>
                    <a:pt x="93" y="60"/>
                    <a:pt x="93" y="60"/>
                    <a:pt x="93" y="60"/>
                  </a:cubicBezTo>
                  <a:cubicBezTo>
                    <a:pt x="93" y="60"/>
                    <a:pt x="93" y="60"/>
                    <a:pt x="93" y="60"/>
                  </a:cubicBezTo>
                  <a:cubicBezTo>
                    <a:pt x="103" y="70"/>
                    <a:pt x="101" y="85"/>
                    <a:pt x="91" y="94"/>
                  </a:cubicBezTo>
                  <a:cubicBezTo>
                    <a:pt x="82" y="103"/>
                    <a:pt x="69" y="103"/>
                    <a:pt x="60" y="94"/>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9" name="Freeform 53"/>
            <p:cNvSpPr>
              <a:spLocks noEditPoints="1"/>
            </p:cNvSpPr>
            <p:nvPr userDrawn="1"/>
          </p:nvSpPr>
          <p:spPr bwMode="auto">
            <a:xfrm rot="19348066" flipH="1" flipV="1">
              <a:off x="11754232" y="-83518"/>
              <a:ext cx="747712" cy="744538"/>
            </a:xfrm>
            <a:custGeom>
              <a:avLst/>
              <a:gdLst>
                <a:gd name="T0" fmla="*/ 199 w 199"/>
                <a:gd name="T1" fmla="*/ 99 h 198"/>
                <a:gd name="T2" fmla="*/ 100 w 199"/>
                <a:gd name="T3" fmla="*/ 0 h 198"/>
                <a:gd name="T4" fmla="*/ 0 w 199"/>
                <a:gd name="T5" fmla="*/ 99 h 198"/>
                <a:gd name="T6" fmla="*/ 100 w 199"/>
                <a:gd name="T7" fmla="*/ 198 h 198"/>
                <a:gd name="T8" fmla="*/ 199 w 199"/>
                <a:gd name="T9" fmla="*/ 99 h 198"/>
                <a:gd name="T10" fmla="*/ 96 w 199"/>
                <a:gd name="T11" fmla="*/ 120 h 198"/>
                <a:gd name="T12" fmla="*/ 36 w 199"/>
                <a:gd name="T13" fmla="*/ 120 h 198"/>
                <a:gd name="T14" fmla="*/ 36 w 199"/>
                <a:gd name="T15" fmla="*/ 76 h 198"/>
                <a:gd name="T16" fmla="*/ 96 w 199"/>
                <a:gd name="T17" fmla="*/ 76 h 198"/>
                <a:gd name="T18" fmla="*/ 96 w 199"/>
                <a:gd name="T19" fmla="*/ 40 h 198"/>
                <a:gd name="T20" fmla="*/ 172 w 199"/>
                <a:gd name="T21" fmla="*/ 98 h 198"/>
                <a:gd name="T22" fmla="*/ 96 w 199"/>
                <a:gd name="T23" fmla="*/ 157 h 198"/>
                <a:gd name="T24" fmla="*/ 96 w 199"/>
                <a:gd name="T25" fmla="*/ 1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198">
                  <a:moveTo>
                    <a:pt x="199" y="99"/>
                  </a:moveTo>
                  <a:cubicBezTo>
                    <a:pt x="199" y="44"/>
                    <a:pt x="154" y="0"/>
                    <a:pt x="100" y="0"/>
                  </a:cubicBezTo>
                  <a:cubicBezTo>
                    <a:pt x="45" y="0"/>
                    <a:pt x="0" y="44"/>
                    <a:pt x="0" y="99"/>
                  </a:cubicBezTo>
                  <a:cubicBezTo>
                    <a:pt x="0" y="154"/>
                    <a:pt x="45" y="198"/>
                    <a:pt x="100" y="198"/>
                  </a:cubicBezTo>
                  <a:cubicBezTo>
                    <a:pt x="154" y="198"/>
                    <a:pt x="199" y="154"/>
                    <a:pt x="199" y="99"/>
                  </a:cubicBezTo>
                  <a:close/>
                  <a:moveTo>
                    <a:pt x="96" y="120"/>
                  </a:moveTo>
                  <a:cubicBezTo>
                    <a:pt x="36" y="120"/>
                    <a:pt x="36" y="120"/>
                    <a:pt x="36" y="120"/>
                  </a:cubicBezTo>
                  <a:cubicBezTo>
                    <a:pt x="36" y="76"/>
                    <a:pt x="36" y="76"/>
                    <a:pt x="36" y="76"/>
                  </a:cubicBezTo>
                  <a:cubicBezTo>
                    <a:pt x="96" y="76"/>
                    <a:pt x="96" y="76"/>
                    <a:pt x="96" y="76"/>
                  </a:cubicBezTo>
                  <a:cubicBezTo>
                    <a:pt x="96" y="40"/>
                    <a:pt x="96" y="40"/>
                    <a:pt x="96" y="40"/>
                  </a:cubicBezTo>
                  <a:cubicBezTo>
                    <a:pt x="172" y="98"/>
                    <a:pt x="172" y="98"/>
                    <a:pt x="172" y="98"/>
                  </a:cubicBezTo>
                  <a:cubicBezTo>
                    <a:pt x="96" y="157"/>
                    <a:pt x="96" y="157"/>
                    <a:pt x="96" y="157"/>
                  </a:cubicBezTo>
                  <a:lnTo>
                    <a:pt x="96" y="120"/>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0" name="Freeform 55"/>
            <p:cNvSpPr>
              <a:spLocks noEditPoints="1"/>
            </p:cNvSpPr>
            <p:nvPr userDrawn="1"/>
          </p:nvSpPr>
          <p:spPr bwMode="auto">
            <a:xfrm flipH="1" flipV="1">
              <a:off x="10850834" y="4664305"/>
              <a:ext cx="657322" cy="658718"/>
            </a:xfrm>
            <a:custGeom>
              <a:avLst/>
              <a:gdLst>
                <a:gd name="T0" fmla="*/ 100 w 199"/>
                <a:gd name="T1" fmla="*/ 0 h 199"/>
                <a:gd name="T2" fmla="*/ 199 w 199"/>
                <a:gd name="T3" fmla="*/ 100 h 199"/>
                <a:gd name="T4" fmla="*/ 100 w 199"/>
                <a:gd name="T5" fmla="*/ 199 h 199"/>
                <a:gd name="T6" fmla="*/ 0 w 199"/>
                <a:gd name="T7" fmla="*/ 100 h 199"/>
                <a:gd name="T8" fmla="*/ 100 w 199"/>
                <a:gd name="T9" fmla="*/ 0 h 199"/>
                <a:gd name="T10" fmla="*/ 156 w 199"/>
                <a:gd name="T11" fmla="*/ 41 h 199"/>
                <a:gd name="T12" fmla="*/ 144 w 199"/>
                <a:gd name="T13" fmla="*/ 52 h 199"/>
                <a:gd name="T14" fmla="*/ 97 w 199"/>
                <a:gd name="T15" fmla="*/ 33 h 199"/>
                <a:gd name="T16" fmla="*/ 33 w 199"/>
                <a:gd name="T17" fmla="*/ 83 h 199"/>
                <a:gd name="T18" fmla="*/ 59 w 199"/>
                <a:gd name="T19" fmla="*/ 89 h 199"/>
                <a:gd name="T20" fmla="*/ 97 w 199"/>
                <a:gd name="T21" fmla="*/ 60 h 199"/>
                <a:gd name="T22" fmla="*/ 124 w 199"/>
                <a:gd name="T23" fmla="*/ 71 h 199"/>
                <a:gd name="T24" fmla="*/ 111 w 199"/>
                <a:gd name="T25" fmla="*/ 82 h 199"/>
                <a:gd name="T26" fmla="*/ 166 w 199"/>
                <a:gd name="T27" fmla="*/ 97 h 199"/>
                <a:gd name="T28" fmla="*/ 156 w 199"/>
                <a:gd name="T29" fmla="*/ 41 h 199"/>
                <a:gd name="T30" fmla="*/ 42 w 199"/>
                <a:gd name="T31" fmla="*/ 159 h 199"/>
                <a:gd name="T32" fmla="*/ 55 w 199"/>
                <a:gd name="T33" fmla="*/ 148 h 199"/>
                <a:gd name="T34" fmla="*/ 102 w 199"/>
                <a:gd name="T35" fmla="*/ 168 h 199"/>
                <a:gd name="T36" fmla="*/ 166 w 199"/>
                <a:gd name="T37" fmla="*/ 118 h 199"/>
                <a:gd name="T38" fmla="*/ 140 w 199"/>
                <a:gd name="T39" fmla="*/ 111 h 199"/>
                <a:gd name="T40" fmla="*/ 101 w 199"/>
                <a:gd name="T41" fmla="*/ 140 h 199"/>
                <a:gd name="T42" fmla="*/ 74 w 199"/>
                <a:gd name="T43" fmla="*/ 129 h 199"/>
                <a:gd name="T44" fmla="*/ 87 w 199"/>
                <a:gd name="T45" fmla="*/ 118 h 199"/>
                <a:gd name="T46" fmla="*/ 32 w 199"/>
                <a:gd name="T47" fmla="*/ 103 h 199"/>
                <a:gd name="T48" fmla="*/ 42 w 199"/>
                <a:gd name="T49" fmla="*/ 1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9">
                  <a:moveTo>
                    <a:pt x="100" y="0"/>
                  </a:moveTo>
                  <a:cubicBezTo>
                    <a:pt x="154" y="0"/>
                    <a:pt x="199" y="45"/>
                    <a:pt x="199" y="100"/>
                  </a:cubicBezTo>
                  <a:cubicBezTo>
                    <a:pt x="199" y="154"/>
                    <a:pt x="154" y="199"/>
                    <a:pt x="100" y="199"/>
                  </a:cubicBezTo>
                  <a:cubicBezTo>
                    <a:pt x="45" y="199"/>
                    <a:pt x="0" y="154"/>
                    <a:pt x="0" y="100"/>
                  </a:cubicBezTo>
                  <a:cubicBezTo>
                    <a:pt x="0" y="45"/>
                    <a:pt x="45" y="0"/>
                    <a:pt x="100" y="0"/>
                  </a:cubicBezTo>
                  <a:close/>
                  <a:moveTo>
                    <a:pt x="156" y="41"/>
                  </a:moveTo>
                  <a:cubicBezTo>
                    <a:pt x="144" y="52"/>
                    <a:pt x="144" y="52"/>
                    <a:pt x="144" y="52"/>
                  </a:cubicBezTo>
                  <a:cubicBezTo>
                    <a:pt x="132" y="41"/>
                    <a:pt x="114" y="33"/>
                    <a:pt x="97" y="33"/>
                  </a:cubicBezTo>
                  <a:cubicBezTo>
                    <a:pt x="66" y="33"/>
                    <a:pt x="40" y="54"/>
                    <a:pt x="33" y="83"/>
                  </a:cubicBezTo>
                  <a:cubicBezTo>
                    <a:pt x="59" y="89"/>
                    <a:pt x="59" y="89"/>
                    <a:pt x="59" y="89"/>
                  </a:cubicBezTo>
                  <a:cubicBezTo>
                    <a:pt x="63" y="72"/>
                    <a:pt x="79" y="60"/>
                    <a:pt x="97" y="60"/>
                  </a:cubicBezTo>
                  <a:cubicBezTo>
                    <a:pt x="106" y="60"/>
                    <a:pt x="117" y="65"/>
                    <a:pt x="124" y="71"/>
                  </a:cubicBezTo>
                  <a:cubicBezTo>
                    <a:pt x="111" y="82"/>
                    <a:pt x="111" y="82"/>
                    <a:pt x="111" y="82"/>
                  </a:cubicBezTo>
                  <a:cubicBezTo>
                    <a:pt x="166" y="97"/>
                    <a:pt x="166" y="97"/>
                    <a:pt x="166" y="97"/>
                  </a:cubicBezTo>
                  <a:lnTo>
                    <a:pt x="156" y="41"/>
                  </a:lnTo>
                  <a:close/>
                  <a:moveTo>
                    <a:pt x="42" y="159"/>
                  </a:moveTo>
                  <a:cubicBezTo>
                    <a:pt x="55" y="148"/>
                    <a:pt x="55" y="148"/>
                    <a:pt x="55" y="148"/>
                  </a:cubicBezTo>
                  <a:cubicBezTo>
                    <a:pt x="66" y="159"/>
                    <a:pt x="84" y="168"/>
                    <a:pt x="102" y="168"/>
                  </a:cubicBezTo>
                  <a:cubicBezTo>
                    <a:pt x="133" y="168"/>
                    <a:pt x="159" y="146"/>
                    <a:pt x="166" y="118"/>
                  </a:cubicBezTo>
                  <a:cubicBezTo>
                    <a:pt x="140" y="111"/>
                    <a:pt x="140" y="111"/>
                    <a:pt x="140" y="111"/>
                  </a:cubicBezTo>
                  <a:cubicBezTo>
                    <a:pt x="135" y="128"/>
                    <a:pt x="120" y="140"/>
                    <a:pt x="101" y="140"/>
                  </a:cubicBezTo>
                  <a:cubicBezTo>
                    <a:pt x="92" y="140"/>
                    <a:pt x="81" y="135"/>
                    <a:pt x="74" y="129"/>
                  </a:cubicBezTo>
                  <a:cubicBezTo>
                    <a:pt x="87" y="118"/>
                    <a:pt x="87" y="118"/>
                    <a:pt x="87" y="118"/>
                  </a:cubicBezTo>
                  <a:cubicBezTo>
                    <a:pt x="32" y="103"/>
                    <a:pt x="32" y="103"/>
                    <a:pt x="32" y="103"/>
                  </a:cubicBezTo>
                  <a:lnTo>
                    <a:pt x="42" y="159"/>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1" name="Freeform 63"/>
            <p:cNvSpPr>
              <a:spLocks noEditPoints="1"/>
            </p:cNvSpPr>
            <p:nvPr userDrawn="1"/>
          </p:nvSpPr>
          <p:spPr bwMode="auto">
            <a:xfrm flipH="1" flipV="1">
              <a:off x="11604827" y="828447"/>
              <a:ext cx="742950" cy="744538"/>
            </a:xfrm>
            <a:custGeom>
              <a:avLst/>
              <a:gdLst>
                <a:gd name="T0" fmla="*/ 99 w 198"/>
                <a:gd name="T1" fmla="*/ 0 h 198"/>
                <a:gd name="T2" fmla="*/ 0 w 198"/>
                <a:gd name="T3" fmla="*/ 99 h 198"/>
                <a:gd name="T4" fmla="*/ 99 w 198"/>
                <a:gd name="T5" fmla="*/ 198 h 198"/>
                <a:gd name="T6" fmla="*/ 198 w 198"/>
                <a:gd name="T7" fmla="*/ 99 h 198"/>
                <a:gd name="T8" fmla="*/ 99 w 198"/>
                <a:gd name="T9" fmla="*/ 0 h 198"/>
                <a:gd name="T10" fmla="*/ 151 w 198"/>
                <a:gd name="T11" fmla="*/ 159 h 198"/>
                <a:gd name="T12" fmla="*/ 146 w 198"/>
                <a:gd name="T13" fmla="*/ 164 h 198"/>
                <a:gd name="T14" fmla="*/ 54 w 198"/>
                <a:gd name="T15" fmla="*/ 164 h 198"/>
                <a:gd name="T16" fmla="*/ 49 w 198"/>
                <a:gd name="T17" fmla="*/ 159 h 198"/>
                <a:gd name="T18" fmla="*/ 49 w 198"/>
                <a:gd name="T19" fmla="*/ 149 h 198"/>
                <a:gd name="T20" fmla="*/ 54 w 198"/>
                <a:gd name="T21" fmla="*/ 144 h 198"/>
                <a:gd name="T22" fmla="*/ 146 w 198"/>
                <a:gd name="T23" fmla="*/ 144 h 198"/>
                <a:gd name="T24" fmla="*/ 151 w 198"/>
                <a:gd name="T25" fmla="*/ 149 h 198"/>
                <a:gd name="T26" fmla="*/ 151 w 198"/>
                <a:gd name="T27" fmla="*/ 159 h 198"/>
                <a:gd name="T28" fmla="*/ 100 w 198"/>
                <a:gd name="T29" fmla="*/ 134 h 198"/>
                <a:gd name="T30" fmla="*/ 48 w 198"/>
                <a:gd name="T31" fmla="*/ 76 h 198"/>
                <a:gd name="T32" fmla="*/ 75 w 198"/>
                <a:gd name="T33" fmla="*/ 76 h 198"/>
                <a:gd name="T34" fmla="*/ 75 w 198"/>
                <a:gd name="T35" fmla="*/ 28 h 198"/>
                <a:gd name="T36" fmla="*/ 123 w 198"/>
                <a:gd name="T37" fmla="*/ 28 h 198"/>
                <a:gd name="T38" fmla="*/ 123 w 198"/>
                <a:gd name="T39" fmla="*/ 76 h 198"/>
                <a:gd name="T40" fmla="*/ 152 w 198"/>
                <a:gd name="T41" fmla="*/ 76 h 198"/>
                <a:gd name="T42" fmla="*/ 100 w 198"/>
                <a:gd name="T4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198">
                  <a:moveTo>
                    <a:pt x="99" y="0"/>
                  </a:moveTo>
                  <a:cubicBezTo>
                    <a:pt x="44" y="0"/>
                    <a:pt x="0" y="44"/>
                    <a:pt x="0" y="99"/>
                  </a:cubicBezTo>
                  <a:cubicBezTo>
                    <a:pt x="0" y="154"/>
                    <a:pt x="44" y="198"/>
                    <a:pt x="99" y="198"/>
                  </a:cubicBezTo>
                  <a:cubicBezTo>
                    <a:pt x="154" y="198"/>
                    <a:pt x="198" y="154"/>
                    <a:pt x="198" y="99"/>
                  </a:cubicBezTo>
                  <a:cubicBezTo>
                    <a:pt x="198" y="44"/>
                    <a:pt x="154" y="0"/>
                    <a:pt x="99" y="0"/>
                  </a:cubicBezTo>
                  <a:close/>
                  <a:moveTo>
                    <a:pt x="151" y="159"/>
                  </a:moveTo>
                  <a:cubicBezTo>
                    <a:pt x="151" y="162"/>
                    <a:pt x="149" y="164"/>
                    <a:pt x="146" y="164"/>
                  </a:cubicBezTo>
                  <a:cubicBezTo>
                    <a:pt x="54" y="164"/>
                    <a:pt x="54" y="164"/>
                    <a:pt x="54" y="164"/>
                  </a:cubicBezTo>
                  <a:cubicBezTo>
                    <a:pt x="51" y="164"/>
                    <a:pt x="49" y="162"/>
                    <a:pt x="49" y="159"/>
                  </a:cubicBezTo>
                  <a:cubicBezTo>
                    <a:pt x="49" y="149"/>
                    <a:pt x="49" y="149"/>
                    <a:pt x="49" y="149"/>
                  </a:cubicBezTo>
                  <a:cubicBezTo>
                    <a:pt x="49" y="146"/>
                    <a:pt x="51" y="144"/>
                    <a:pt x="54" y="144"/>
                  </a:cubicBezTo>
                  <a:cubicBezTo>
                    <a:pt x="146" y="144"/>
                    <a:pt x="146" y="144"/>
                    <a:pt x="146" y="144"/>
                  </a:cubicBezTo>
                  <a:cubicBezTo>
                    <a:pt x="149" y="144"/>
                    <a:pt x="151" y="146"/>
                    <a:pt x="151" y="149"/>
                  </a:cubicBezTo>
                  <a:lnTo>
                    <a:pt x="151" y="159"/>
                  </a:lnTo>
                  <a:close/>
                  <a:moveTo>
                    <a:pt x="100" y="134"/>
                  </a:moveTo>
                  <a:cubicBezTo>
                    <a:pt x="48" y="76"/>
                    <a:pt x="48" y="76"/>
                    <a:pt x="48" y="76"/>
                  </a:cubicBezTo>
                  <a:cubicBezTo>
                    <a:pt x="75" y="76"/>
                    <a:pt x="75" y="76"/>
                    <a:pt x="75" y="76"/>
                  </a:cubicBezTo>
                  <a:cubicBezTo>
                    <a:pt x="75" y="28"/>
                    <a:pt x="75" y="28"/>
                    <a:pt x="75" y="28"/>
                  </a:cubicBezTo>
                  <a:cubicBezTo>
                    <a:pt x="123" y="28"/>
                    <a:pt x="123" y="28"/>
                    <a:pt x="123" y="28"/>
                  </a:cubicBezTo>
                  <a:cubicBezTo>
                    <a:pt x="123" y="76"/>
                    <a:pt x="123" y="76"/>
                    <a:pt x="123" y="76"/>
                  </a:cubicBezTo>
                  <a:cubicBezTo>
                    <a:pt x="152" y="76"/>
                    <a:pt x="152" y="76"/>
                    <a:pt x="152" y="76"/>
                  </a:cubicBezTo>
                  <a:lnTo>
                    <a:pt x="100" y="134"/>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2" name="Freeform 70"/>
            <p:cNvSpPr>
              <a:spLocks noEditPoints="1"/>
            </p:cNvSpPr>
            <p:nvPr userDrawn="1"/>
          </p:nvSpPr>
          <p:spPr bwMode="auto">
            <a:xfrm rot="2321078" flipH="1" flipV="1">
              <a:off x="11572640" y="1760621"/>
              <a:ext cx="750888" cy="744538"/>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3" name="Freeform 72"/>
            <p:cNvSpPr>
              <a:spLocks noEditPoints="1"/>
            </p:cNvSpPr>
            <p:nvPr userDrawn="1"/>
          </p:nvSpPr>
          <p:spPr bwMode="auto">
            <a:xfrm rot="3251596" flipH="1" flipV="1">
              <a:off x="10808825" y="3091717"/>
              <a:ext cx="432925" cy="380865"/>
            </a:xfrm>
            <a:custGeom>
              <a:avLst/>
              <a:gdLst>
                <a:gd name="T0" fmla="*/ 180 w 200"/>
                <a:gd name="T1" fmla="*/ 176 h 176"/>
                <a:gd name="T2" fmla="*/ 20 w 200"/>
                <a:gd name="T3" fmla="*/ 176 h 176"/>
                <a:gd name="T4" fmla="*/ 0 w 200"/>
                <a:gd name="T5" fmla="*/ 156 h 176"/>
                <a:gd name="T6" fmla="*/ 0 w 200"/>
                <a:gd name="T7" fmla="*/ 20 h 176"/>
                <a:gd name="T8" fmla="*/ 20 w 200"/>
                <a:gd name="T9" fmla="*/ 0 h 176"/>
                <a:gd name="T10" fmla="*/ 180 w 200"/>
                <a:gd name="T11" fmla="*/ 0 h 176"/>
                <a:gd name="T12" fmla="*/ 200 w 200"/>
                <a:gd name="T13" fmla="*/ 20 h 176"/>
                <a:gd name="T14" fmla="*/ 200 w 200"/>
                <a:gd name="T15" fmla="*/ 156 h 176"/>
                <a:gd name="T16" fmla="*/ 180 w 200"/>
                <a:gd name="T17" fmla="*/ 176 h 176"/>
                <a:gd name="T18" fmla="*/ 36 w 200"/>
                <a:gd name="T19" fmla="*/ 160 h 176"/>
                <a:gd name="T20" fmla="*/ 164 w 200"/>
                <a:gd name="T21" fmla="*/ 160 h 176"/>
                <a:gd name="T22" fmla="*/ 182 w 200"/>
                <a:gd name="T23" fmla="*/ 147 h 176"/>
                <a:gd name="T24" fmla="*/ 131 w 200"/>
                <a:gd name="T25" fmla="*/ 103 h 176"/>
                <a:gd name="T26" fmla="*/ 100 w 200"/>
                <a:gd name="T27" fmla="*/ 129 h 176"/>
                <a:gd name="T28" fmla="*/ 69 w 200"/>
                <a:gd name="T29" fmla="*/ 103 h 176"/>
                <a:gd name="T30" fmla="*/ 18 w 200"/>
                <a:gd name="T31" fmla="*/ 148 h 176"/>
                <a:gd name="T32" fmla="*/ 36 w 200"/>
                <a:gd name="T33" fmla="*/ 160 h 176"/>
                <a:gd name="T34" fmla="*/ 145 w 200"/>
                <a:gd name="T35" fmla="*/ 90 h 176"/>
                <a:gd name="T36" fmla="*/ 184 w 200"/>
                <a:gd name="T37" fmla="*/ 125 h 176"/>
                <a:gd name="T38" fmla="*/ 184 w 200"/>
                <a:gd name="T39" fmla="*/ 56 h 176"/>
                <a:gd name="T40" fmla="*/ 145 w 200"/>
                <a:gd name="T41" fmla="*/ 90 h 176"/>
                <a:gd name="T42" fmla="*/ 55 w 200"/>
                <a:gd name="T43" fmla="*/ 90 h 176"/>
                <a:gd name="T44" fmla="*/ 16 w 200"/>
                <a:gd name="T45" fmla="*/ 55 h 176"/>
                <a:gd name="T46" fmla="*/ 16 w 200"/>
                <a:gd name="T47" fmla="*/ 126 h 176"/>
                <a:gd name="T48" fmla="*/ 55 w 200"/>
                <a:gd name="T49" fmla="*/ 90 h 176"/>
                <a:gd name="T50" fmla="*/ 164 w 200"/>
                <a:gd name="T51" fmla="*/ 16 h 176"/>
                <a:gd name="T52" fmla="*/ 36 w 200"/>
                <a:gd name="T53" fmla="*/ 16 h 176"/>
                <a:gd name="T54" fmla="*/ 16 w 200"/>
                <a:gd name="T55" fmla="*/ 31 h 176"/>
                <a:gd name="T56" fmla="*/ 100 w 200"/>
                <a:gd name="T57" fmla="*/ 106 h 176"/>
                <a:gd name="T58" fmla="*/ 183 w 200"/>
                <a:gd name="T59" fmla="*/ 33 h 176"/>
                <a:gd name="T60" fmla="*/ 164 w 200"/>
                <a:gd name="T6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180" y="176"/>
                  </a:moveTo>
                  <a:cubicBezTo>
                    <a:pt x="20" y="176"/>
                    <a:pt x="20" y="176"/>
                    <a:pt x="20" y="176"/>
                  </a:cubicBezTo>
                  <a:cubicBezTo>
                    <a:pt x="8" y="176"/>
                    <a:pt x="0" y="167"/>
                    <a:pt x="0" y="156"/>
                  </a:cubicBezTo>
                  <a:cubicBezTo>
                    <a:pt x="0" y="20"/>
                    <a:pt x="0" y="20"/>
                    <a:pt x="0" y="20"/>
                  </a:cubicBezTo>
                  <a:cubicBezTo>
                    <a:pt x="0" y="9"/>
                    <a:pt x="8" y="0"/>
                    <a:pt x="20" y="0"/>
                  </a:cubicBezTo>
                  <a:cubicBezTo>
                    <a:pt x="180" y="0"/>
                    <a:pt x="180" y="0"/>
                    <a:pt x="180" y="0"/>
                  </a:cubicBezTo>
                  <a:cubicBezTo>
                    <a:pt x="191" y="0"/>
                    <a:pt x="200" y="9"/>
                    <a:pt x="200" y="20"/>
                  </a:cubicBezTo>
                  <a:cubicBezTo>
                    <a:pt x="200" y="156"/>
                    <a:pt x="200" y="156"/>
                    <a:pt x="200" y="156"/>
                  </a:cubicBezTo>
                  <a:cubicBezTo>
                    <a:pt x="200" y="167"/>
                    <a:pt x="191" y="176"/>
                    <a:pt x="180" y="176"/>
                  </a:cubicBezTo>
                  <a:close/>
                  <a:moveTo>
                    <a:pt x="36" y="160"/>
                  </a:moveTo>
                  <a:cubicBezTo>
                    <a:pt x="164" y="160"/>
                    <a:pt x="164" y="160"/>
                    <a:pt x="164" y="160"/>
                  </a:cubicBezTo>
                  <a:cubicBezTo>
                    <a:pt x="172" y="160"/>
                    <a:pt x="179" y="154"/>
                    <a:pt x="182" y="147"/>
                  </a:cubicBezTo>
                  <a:cubicBezTo>
                    <a:pt x="131" y="103"/>
                    <a:pt x="131" y="103"/>
                    <a:pt x="131" y="103"/>
                  </a:cubicBezTo>
                  <a:cubicBezTo>
                    <a:pt x="100" y="129"/>
                    <a:pt x="100" y="129"/>
                    <a:pt x="100" y="129"/>
                  </a:cubicBezTo>
                  <a:cubicBezTo>
                    <a:pt x="69" y="103"/>
                    <a:pt x="69" y="103"/>
                    <a:pt x="69" y="103"/>
                  </a:cubicBezTo>
                  <a:cubicBezTo>
                    <a:pt x="18" y="148"/>
                    <a:pt x="18" y="148"/>
                    <a:pt x="18" y="148"/>
                  </a:cubicBezTo>
                  <a:cubicBezTo>
                    <a:pt x="21" y="155"/>
                    <a:pt x="28" y="160"/>
                    <a:pt x="36" y="160"/>
                  </a:cubicBezTo>
                  <a:close/>
                  <a:moveTo>
                    <a:pt x="145" y="90"/>
                  </a:moveTo>
                  <a:cubicBezTo>
                    <a:pt x="184" y="125"/>
                    <a:pt x="184" y="125"/>
                    <a:pt x="184" y="125"/>
                  </a:cubicBezTo>
                  <a:cubicBezTo>
                    <a:pt x="184" y="56"/>
                    <a:pt x="184" y="56"/>
                    <a:pt x="184" y="56"/>
                  </a:cubicBezTo>
                  <a:lnTo>
                    <a:pt x="145" y="90"/>
                  </a:lnTo>
                  <a:close/>
                  <a:moveTo>
                    <a:pt x="55" y="90"/>
                  </a:moveTo>
                  <a:cubicBezTo>
                    <a:pt x="16" y="55"/>
                    <a:pt x="16" y="55"/>
                    <a:pt x="16" y="55"/>
                  </a:cubicBezTo>
                  <a:cubicBezTo>
                    <a:pt x="16" y="126"/>
                    <a:pt x="16" y="126"/>
                    <a:pt x="16" y="126"/>
                  </a:cubicBezTo>
                  <a:lnTo>
                    <a:pt x="55" y="90"/>
                  </a:lnTo>
                  <a:close/>
                  <a:moveTo>
                    <a:pt x="164" y="16"/>
                  </a:moveTo>
                  <a:cubicBezTo>
                    <a:pt x="36" y="16"/>
                    <a:pt x="36" y="16"/>
                    <a:pt x="36" y="16"/>
                  </a:cubicBezTo>
                  <a:cubicBezTo>
                    <a:pt x="26" y="16"/>
                    <a:pt x="18" y="22"/>
                    <a:pt x="16" y="31"/>
                  </a:cubicBezTo>
                  <a:cubicBezTo>
                    <a:pt x="100" y="106"/>
                    <a:pt x="100" y="106"/>
                    <a:pt x="100" y="106"/>
                  </a:cubicBezTo>
                  <a:cubicBezTo>
                    <a:pt x="183" y="33"/>
                    <a:pt x="183" y="33"/>
                    <a:pt x="183" y="33"/>
                  </a:cubicBezTo>
                  <a:cubicBezTo>
                    <a:pt x="182" y="23"/>
                    <a:pt x="174" y="16"/>
                    <a:pt x="164" y="16"/>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4" name="Freeform 74"/>
            <p:cNvSpPr>
              <a:spLocks noEditPoints="1"/>
            </p:cNvSpPr>
            <p:nvPr userDrawn="1"/>
          </p:nvSpPr>
          <p:spPr bwMode="auto">
            <a:xfrm rot="1402556" flipH="1" flipV="1">
              <a:off x="11420212" y="2641409"/>
              <a:ext cx="741363" cy="722313"/>
            </a:xfrm>
            <a:custGeom>
              <a:avLst/>
              <a:gdLst>
                <a:gd name="T0" fmla="*/ 99 w 197"/>
                <a:gd name="T1" fmla="*/ 191 h 192"/>
                <a:gd name="T2" fmla="*/ 99 w 197"/>
                <a:gd name="T3" fmla="*/ 192 h 192"/>
                <a:gd name="T4" fmla="*/ 99 w 197"/>
                <a:gd name="T5" fmla="*/ 191 h 192"/>
                <a:gd name="T6" fmla="*/ 99 w 197"/>
                <a:gd name="T7" fmla="*/ 192 h 192"/>
                <a:gd name="T8" fmla="*/ 99 w 197"/>
                <a:gd name="T9" fmla="*/ 191 h 192"/>
                <a:gd name="T10" fmla="*/ 3 w 197"/>
                <a:gd name="T11" fmla="*/ 64 h 192"/>
                <a:gd name="T12" fmla="*/ 3 w 197"/>
                <a:gd name="T13" fmla="*/ 55 h 192"/>
                <a:gd name="T14" fmla="*/ 51 w 197"/>
                <a:gd name="T15" fmla="*/ 10 h 192"/>
                <a:gd name="T16" fmla="*/ 99 w 197"/>
                <a:gd name="T17" fmla="*/ 49 h 192"/>
                <a:gd name="T18" fmla="*/ 146 w 197"/>
                <a:gd name="T19" fmla="*/ 10 h 192"/>
                <a:gd name="T20" fmla="*/ 194 w 197"/>
                <a:gd name="T21" fmla="*/ 55 h 192"/>
                <a:gd name="T22" fmla="*/ 194 w 197"/>
                <a:gd name="T23" fmla="*/ 64 h 192"/>
                <a:gd name="T24" fmla="*/ 99 w 197"/>
                <a:gd name="T25" fmla="*/ 191 h 192"/>
                <a:gd name="T26" fmla="*/ 27 w 197"/>
                <a:gd name="T27" fmla="*/ 32 h 192"/>
                <a:gd name="T28" fmla="*/ 37 w 197"/>
                <a:gd name="T29" fmla="*/ 108 h 192"/>
                <a:gd name="T30" fmla="*/ 81 w 197"/>
                <a:gd name="T31" fmla="*/ 44 h 192"/>
                <a:gd name="T32" fmla="*/ 27 w 197"/>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2">
                  <a:moveTo>
                    <a:pt x="99" y="191"/>
                  </a:moveTo>
                  <a:cubicBezTo>
                    <a:pt x="99" y="191"/>
                    <a:pt x="99" y="192"/>
                    <a:pt x="99" y="192"/>
                  </a:cubicBezTo>
                  <a:cubicBezTo>
                    <a:pt x="99" y="192"/>
                    <a:pt x="99" y="192"/>
                    <a:pt x="99" y="191"/>
                  </a:cubicBezTo>
                  <a:cubicBezTo>
                    <a:pt x="99" y="192"/>
                    <a:pt x="99" y="192"/>
                    <a:pt x="99" y="192"/>
                  </a:cubicBezTo>
                  <a:cubicBezTo>
                    <a:pt x="99" y="192"/>
                    <a:pt x="99" y="191"/>
                    <a:pt x="99" y="191"/>
                  </a:cubicBezTo>
                  <a:cubicBezTo>
                    <a:pt x="1" y="127"/>
                    <a:pt x="3" y="64"/>
                    <a:pt x="3" y="64"/>
                  </a:cubicBezTo>
                  <a:cubicBezTo>
                    <a:pt x="3" y="64"/>
                    <a:pt x="3" y="62"/>
                    <a:pt x="3" y="55"/>
                  </a:cubicBezTo>
                  <a:cubicBezTo>
                    <a:pt x="3" y="30"/>
                    <a:pt x="25" y="10"/>
                    <a:pt x="51" y="10"/>
                  </a:cubicBezTo>
                  <a:cubicBezTo>
                    <a:pt x="95" y="10"/>
                    <a:pt x="99" y="49"/>
                    <a:pt x="99" y="49"/>
                  </a:cubicBezTo>
                  <a:cubicBezTo>
                    <a:pt x="99" y="49"/>
                    <a:pt x="103" y="10"/>
                    <a:pt x="146" y="10"/>
                  </a:cubicBezTo>
                  <a:cubicBezTo>
                    <a:pt x="172" y="10"/>
                    <a:pt x="194" y="30"/>
                    <a:pt x="194" y="55"/>
                  </a:cubicBezTo>
                  <a:cubicBezTo>
                    <a:pt x="194" y="62"/>
                    <a:pt x="194" y="64"/>
                    <a:pt x="194" y="64"/>
                  </a:cubicBezTo>
                  <a:cubicBezTo>
                    <a:pt x="194" y="64"/>
                    <a:pt x="197" y="127"/>
                    <a:pt x="99" y="191"/>
                  </a:cubicBezTo>
                  <a:close/>
                  <a:moveTo>
                    <a:pt x="27" y="32"/>
                  </a:moveTo>
                  <a:cubicBezTo>
                    <a:pt x="0" y="66"/>
                    <a:pt x="39" y="112"/>
                    <a:pt x="37" y="108"/>
                  </a:cubicBezTo>
                  <a:cubicBezTo>
                    <a:pt x="5" y="0"/>
                    <a:pt x="81" y="44"/>
                    <a:pt x="81" y="44"/>
                  </a:cubicBezTo>
                  <a:cubicBezTo>
                    <a:pt x="81" y="44"/>
                    <a:pt x="59" y="5"/>
                    <a:pt x="27" y="32"/>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5" name="Freeform 94"/>
            <p:cNvSpPr>
              <a:spLocks noEditPoints="1"/>
            </p:cNvSpPr>
            <p:nvPr userDrawn="1"/>
          </p:nvSpPr>
          <p:spPr bwMode="auto">
            <a:xfrm flipH="1" flipV="1">
              <a:off x="10865874" y="3623757"/>
              <a:ext cx="899679" cy="863617"/>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6" name="Freeform 112"/>
            <p:cNvSpPr>
              <a:spLocks noEditPoints="1"/>
            </p:cNvSpPr>
            <p:nvPr userDrawn="1"/>
          </p:nvSpPr>
          <p:spPr bwMode="auto">
            <a:xfrm rot="1680850" flipH="1" flipV="1">
              <a:off x="10759607" y="5575671"/>
              <a:ext cx="750888" cy="747713"/>
            </a:xfrm>
            <a:custGeom>
              <a:avLst/>
              <a:gdLst>
                <a:gd name="T0" fmla="*/ 12 w 200"/>
                <a:gd name="T1" fmla="*/ 199 h 199"/>
                <a:gd name="T2" fmla="*/ 0 w 200"/>
                <a:gd name="T3" fmla="*/ 95 h 199"/>
                <a:gd name="T4" fmla="*/ 0 w 200"/>
                <a:gd name="T5" fmla="*/ 72 h 199"/>
                <a:gd name="T6" fmla="*/ 100 w 200"/>
                <a:gd name="T7" fmla="*/ 0 h 199"/>
                <a:gd name="T8" fmla="*/ 200 w 200"/>
                <a:gd name="T9" fmla="*/ 72 h 199"/>
                <a:gd name="T10" fmla="*/ 200 w 200"/>
                <a:gd name="T11" fmla="*/ 95 h 199"/>
                <a:gd name="T12" fmla="*/ 188 w 200"/>
                <a:gd name="T13" fmla="*/ 199 h 199"/>
                <a:gd name="T14" fmla="*/ 180 w 200"/>
                <a:gd name="T15" fmla="*/ 191 h 199"/>
                <a:gd name="T16" fmla="*/ 100 w 200"/>
                <a:gd name="T17" fmla="*/ 138 h 199"/>
                <a:gd name="T18" fmla="*/ 21 w 200"/>
                <a:gd name="T19" fmla="*/ 191 h 199"/>
                <a:gd name="T20" fmla="*/ 148 w 200"/>
                <a:gd name="T21" fmla="*/ 118 h 199"/>
                <a:gd name="T22" fmla="*/ 52 w 200"/>
                <a:gd name="T23" fmla="*/ 67 h 199"/>
                <a:gd name="T24" fmla="*/ 79 w 200"/>
                <a:gd name="T25" fmla="*/ 137 h 199"/>
                <a:gd name="T26" fmla="*/ 121 w 200"/>
                <a:gd name="T27" fmla="*/ 137 h 199"/>
                <a:gd name="T28" fmla="*/ 71 w 200"/>
                <a:gd name="T29" fmla="*/ 142 h 199"/>
                <a:gd name="T30" fmla="*/ 8 w 200"/>
                <a:gd name="T31" fmla="*/ 178 h 199"/>
                <a:gd name="T32" fmla="*/ 186 w 200"/>
                <a:gd name="T33" fmla="*/ 69 h 199"/>
                <a:gd name="T34" fmla="*/ 14 w 200"/>
                <a:gd name="T35" fmla="*/ 69 h 199"/>
                <a:gd name="T36" fmla="*/ 8 w 200"/>
                <a:gd name="T37" fmla="*/ 87 h 199"/>
                <a:gd name="T38" fmla="*/ 16 w 200"/>
                <a:gd name="T39" fmla="*/ 80 h 199"/>
                <a:gd name="T40" fmla="*/ 100 w 200"/>
                <a:gd name="T41" fmla="*/ 25 h 199"/>
                <a:gd name="T42" fmla="*/ 184 w 200"/>
                <a:gd name="T43" fmla="*/ 80 h 199"/>
                <a:gd name="T44" fmla="*/ 192 w 200"/>
                <a:gd name="T45" fmla="*/ 88 h 199"/>
                <a:gd name="T46" fmla="*/ 192 w 200"/>
                <a:gd name="T47" fmla="*/ 100 h 199"/>
                <a:gd name="T48" fmla="*/ 192 w 200"/>
                <a:gd name="T49" fmla="*/ 178 h 199"/>
                <a:gd name="T50" fmla="*/ 68 w 200"/>
                <a:gd name="T51" fmla="*/ 107 h 199"/>
                <a:gd name="T52" fmla="*/ 132 w 200"/>
                <a:gd name="T53" fmla="*/ 111 h 199"/>
                <a:gd name="T54" fmla="*/ 68 w 200"/>
                <a:gd name="T55" fmla="*/ 107 h 199"/>
                <a:gd name="T56" fmla="*/ 132 w 200"/>
                <a:gd name="T57" fmla="*/ 95 h 199"/>
                <a:gd name="T58" fmla="*/ 68 w 200"/>
                <a:gd name="T59" fmla="*/ 99 h 199"/>
                <a:gd name="T60" fmla="*/ 68 w 200"/>
                <a:gd name="T61" fmla="*/ 83 h 199"/>
                <a:gd name="T62" fmla="*/ 132 w 200"/>
                <a:gd name="T63" fmla="*/ 87 h 199"/>
                <a:gd name="T64" fmla="*/ 68 w 200"/>
                <a:gd name="T65" fmla="*/ 8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9">
                  <a:moveTo>
                    <a:pt x="188" y="199"/>
                  </a:moveTo>
                  <a:cubicBezTo>
                    <a:pt x="12" y="199"/>
                    <a:pt x="12" y="199"/>
                    <a:pt x="12" y="199"/>
                  </a:cubicBezTo>
                  <a:cubicBezTo>
                    <a:pt x="6" y="199"/>
                    <a:pt x="0" y="194"/>
                    <a:pt x="0" y="187"/>
                  </a:cubicBezTo>
                  <a:cubicBezTo>
                    <a:pt x="0" y="95"/>
                    <a:pt x="0" y="95"/>
                    <a:pt x="0" y="95"/>
                  </a:cubicBezTo>
                  <a:cubicBezTo>
                    <a:pt x="0" y="95"/>
                    <a:pt x="0" y="95"/>
                    <a:pt x="0" y="95"/>
                  </a:cubicBezTo>
                  <a:cubicBezTo>
                    <a:pt x="0" y="89"/>
                    <a:pt x="0" y="78"/>
                    <a:pt x="0" y="72"/>
                  </a:cubicBezTo>
                  <a:cubicBezTo>
                    <a:pt x="0" y="64"/>
                    <a:pt x="6" y="61"/>
                    <a:pt x="6" y="61"/>
                  </a:cubicBezTo>
                  <a:cubicBezTo>
                    <a:pt x="100" y="0"/>
                    <a:pt x="100" y="0"/>
                    <a:pt x="100" y="0"/>
                  </a:cubicBezTo>
                  <a:cubicBezTo>
                    <a:pt x="194" y="61"/>
                    <a:pt x="194" y="61"/>
                    <a:pt x="194" y="61"/>
                  </a:cubicBezTo>
                  <a:cubicBezTo>
                    <a:pt x="194" y="61"/>
                    <a:pt x="200" y="64"/>
                    <a:pt x="200" y="72"/>
                  </a:cubicBezTo>
                  <a:cubicBezTo>
                    <a:pt x="200" y="78"/>
                    <a:pt x="200" y="89"/>
                    <a:pt x="200" y="95"/>
                  </a:cubicBezTo>
                  <a:cubicBezTo>
                    <a:pt x="200" y="95"/>
                    <a:pt x="200" y="95"/>
                    <a:pt x="200" y="95"/>
                  </a:cubicBezTo>
                  <a:cubicBezTo>
                    <a:pt x="200" y="187"/>
                    <a:pt x="200" y="187"/>
                    <a:pt x="200" y="187"/>
                  </a:cubicBezTo>
                  <a:cubicBezTo>
                    <a:pt x="200" y="194"/>
                    <a:pt x="195" y="199"/>
                    <a:pt x="188" y="199"/>
                  </a:cubicBezTo>
                  <a:close/>
                  <a:moveTo>
                    <a:pt x="21" y="191"/>
                  </a:moveTo>
                  <a:cubicBezTo>
                    <a:pt x="180" y="191"/>
                    <a:pt x="180" y="191"/>
                    <a:pt x="180" y="191"/>
                  </a:cubicBezTo>
                  <a:cubicBezTo>
                    <a:pt x="183" y="191"/>
                    <a:pt x="185" y="190"/>
                    <a:pt x="187" y="189"/>
                  </a:cubicBezTo>
                  <a:cubicBezTo>
                    <a:pt x="100" y="138"/>
                    <a:pt x="100" y="138"/>
                    <a:pt x="100" y="138"/>
                  </a:cubicBezTo>
                  <a:cubicBezTo>
                    <a:pt x="13" y="189"/>
                    <a:pt x="13" y="189"/>
                    <a:pt x="13" y="189"/>
                  </a:cubicBezTo>
                  <a:cubicBezTo>
                    <a:pt x="15" y="190"/>
                    <a:pt x="18" y="191"/>
                    <a:pt x="21" y="191"/>
                  </a:cubicBezTo>
                  <a:close/>
                  <a:moveTo>
                    <a:pt x="121" y="137"/>
                  </a:moveTo>
                  <a:cubicBezTo>
                    <a:pt x="148" y="118"/>
                    <a:pt x="148" y="118"/>
                    <a:pt x="148" y="118"/>
                  </a:cubicBezTo>
                  <a:cubicBezTo>
                    <a:pt x="148" y="67"/>
                    <a:pt x="148" y="67"/>
                    <a:pt x="148" y="67"/>
                  </a:cubicBezTo>
                  <a:cubicBezTo>
                    <a:pt x="52" y="67"/>
                    <a:pt x="52" y="67"/>
                    <a:pt x="52" y="67"/>
                  </a:cubicBezTo>
                  <a:cubicBezTo>
                    <a:pt x="52" y="118"/>
                    <a:pt x="52" y="118"/>
                    <a:pt x="52" y="118"/>
                  </a:cubicBezTo>
                  <a:cubicBezTo>
                    <a:pt x="79" y="137"/>
                    <a:pt x="79" y="137"/>
                    <a:pt x="79" y="137"/>
                  </a:cubicBezTo>
                  <a:cubicBezTo>
                    <a:pt x="100" y="125"/>
                    <a:pt x="100" y="125"/>
                    <a:pt x="100" y="125"/>
                  </a:cubicBezTo>
                  <a:lnTo>
                    <a:pt x="121" y="137"/>
                  </a:lnTo>
                  <a:close/>
                  <a:moveTo>
                    <a:pt x="8" y="178"/>
                  </a:moveTo>
                  <a:cubicBezTo>
                    <a:pt x="71" y="142"/>
                    <a:pt x="71" y="142"/>
                    <a:pt x="71" y="142"/>
                  </a:cubicBezTo>
                  <a:cubicBezTo>
                    <a:pt x="8" y="99"/>
                    <a:pt x="8" y="99"/>
                    <a:pt x="8" y="99"/>
                  </a:cubicBezTo>
                  <a:lnTo>
                    <a:pt x="8" y="178"/>
                  </a:lnTo>
                  <a:close/>
                  <a:moveTo>
                    <a:pt x="192" y="80"/>
                  </a:moveTo>
                  <a:cubicBezTo>
                    <a:pt x="192" y="72"/>
                    <a:pt x="186" y="69"/>
                    <a:pt x="186" y="69"/>
                  </a:cubicBezTo>
                  <a:cubicBezTo>
                    <a:pt x="100" y="13"/>
                    <a:pt x="100" y="13"/>
                    <a:pt x="100" y="13"/>
                  </a:cubicBezTo>
                  <a:cubicBezTo>
                    <a:pt x="14" y="69"/>
                    <a:pt x="14" y="69"/>
                    <a:pt x="14" y="69"/>
                  </a:cubicBezTo>
                  <a:cubicBezTo>
                    <a:pt x="14" y="69"/>
                    <a:pt x="8" y="72"/>
                    <a:pt x="8" y="80"/>
                  </a:cubicBezTo>
                  <a:cubicBezTo>
                    <a:pt x="8" y="84"/>
                    <a:pt x="8" y="87"/>
                    <a:pt x="8" y="87"/>
                  </a:cubicBezTo>
                  <a:cubicBezTo>
                    <a:pt x="16" y="93"/>
                    <a:pt x="16" y="93"/>
                    <a:pt x="16" y="93"/>
                  </a:cubicBezTo>
                  <a:cubicBezTo>
                    <a:pt x="16" y="88"/>
                    <a:pt x="16" y="83"/>
                    <a:pt x="16" y="80"/>
                  </a:cubicBezTo>
                  <a:cubicBezTo>
                    <a:pt x="16" y="75"/>
                    <a:pt x="21" y="73"/>
                    <a:pt x="21" y="73"/>
                  </a:cubicBezTo>
                  <a:cubicBezTo>
                    <a:pt x="100" y="25"/>
                    <a:pt x="100" y="25"/>
                    <a:pt x="100" y="25"/>
                  </a:cubicBezTo>
                  <a:cubicBezTo>
                    <a:pt x="179" y="73"/>
                    <a:pt x="179" y="73"/>
                    <a:pt x="179" y="73"/>
                  </a:cubicBezTo>
                  <a:cubicBezTo>
                    <a:pt x="179" y="73"/>
                    <a:pt x="184" y="75"/>
                    <a:pt x="184" y="80"/>
                  </a:cubicBezTo>
                  <a:cubicBezTo>
                    <a:pt x="184" y="83"/>
                    <a:pt x="184" y="89"/>
                    <a:pt x="184" y="93"/>
                  </a:cubicBezTo>
                  <a:cubicBezTo>
                    <a:pt x="192" y="88"/>
                    <a:pt x="192" y="88"/>
                    <a:pt x="192" y="88"/>
                  </a:cubicBezTo>
                  <a:cubicBezTo>
                    <a:pt x="192" y="88"/>
                    <a:pt x="192" y="81"/>
                    <a:pt x="192" y="80"/>
                  </a:cubicBezTo>
                  <a:close/>
                  <a:moveTo>
                    <a:pt x="192" y="100"/>
                  </a:moveTo>
                  <a:cubicBezTo>
                    <a:pt x="130" y="142"/>
                    <a:pt x="130" y="142"/>
                    <a:pt x="130" y="142"/>
                  </a:cubicBezTo>
                  <a:cubicBezTo>
                    <a:pt x="192" y="178"/>
                    <a:pt x="192" y="178"/>
                    <a:pt x="192" y="178"/>
                  </a:cubicBezTo>
                  <a:lnTo>
                    <a:pt x="192" y="100"/>
                  </a:lnTo>
                  <a:close/>
                  <a:moveTo>
                    <a:pt x="68" y="107"/>
                  </a:moveTo>
                  <a:cubicBezTo>
                    <a:pt x="132" y="107"/>
                    <a:pt x="132" y="107"/>
                    <a:pt x="132" y="107"/>
                  </a:cubicBezTo>
                  <a:cubicBezTo>
                    <a:pt x="132" y="111"/>
                    <a:pt x="132" y="111"/>
                    <a:pt x="132" y="111"/>
                  </a:cubicBezTo>
                  <a:cubicBezTo>
                    <a:pt x="68" y="111"/>
                    <a:pt x="68" y="111"/>
                    <a:pt x="68" y="111"/>
                  </a:cubicBezTo>
                  <a:lnTo>
                    <a:pt x="68" y="107"/>
                  </a:lnTo>
                  <a:close/>
                  <a:moveTo>
                    <a:pt x="68" y="95"/>
                  </a:moveTo>
                  <a:cubicBezTo>
                    <a:pt x="132" y="95"/>
                    <a:pt x="132" y="95"/>
                    <a:pt x="132" y="95"/>
                  </a:cubicBezTo>
                  <a:cubicBezTo>
                    <a:pt x="132" y="99"/>
                    <a:pt x="132" y="99"/>
                    <a:pt x="132" y="99"/>
                  </a:cubicBezTo>
                  <a:cubicBezTo>
                    <a:pt x="68" y="99"/>
                    <a:pt x="68" y="99"/>
                    <a:pt x="68" y="99"/>
                  </a:cubicBezTo>
                  <a:lnTo>
                    <a:pt x="68" y="95"/>
                  </a:lnTo>
                  <a:close/>
                  <a:moveTo>
                    <a:pt x="68" y="83"/>
                  </a:moveTo>
                  <a:cubicBezTo>
                    <a:pt x="132" y="83"/>
                    <a:pt x="132" y="83"/>
                    <a:pt x="132" y="83"/>
                  </a:cubicBezTo>
                  <a:cubicBezTo>
                    <a:pt x="132" y="87"/>
                    <a:pt x="132" y="87"/>
                    <a:pt x="132" y="87"/>
                  </a:cubicBezTo>
                  <a:cubicBezTo>
                    <a:pt x="68" y="87"/>
                    <a:pt x="68" y="87"/>
                    <a:pt x="68" y="87"/>
                  </a:cubicBezTo>
                  <a:lnTo>
                    <a:pt x="68" y="83"/>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7" name="Freeform 114"/>
            <p:cNvSpPr>
              <a:spLocks noEditPoints="1"/>
            </p:cNvSpPr>
            <p:nvPr userDrawn="1"/>
          </p:nvSpPr>
          <p:spPr bwMode="auto">
            <a:xfrm rot="4669559" flipH="1" flipV="1">
              <a:off x="12060354" y="5613559"/>
              <a:ext cx="742950" cy="744538"/>
            </a:xfrm>
            <a:custGeom>
              <a:avLst/>
              <a:gdLst>
                <a:gd name="T0" fmla="*/ 195 w 198"/>
                <a:gd name="T1" fmla="*/ 46 h 198"/>
                <a:gd name="T2" fmla="*/ 152 w 198"/>
                <a:gd name="T3" fmla="*/ 4 h 198"/>
                <a:gd name="T4" fmla="*/ 3 w 198"/>
                <a:gd name="T5" fmla="*/ 152 h 198"/>
                <a:gd name="T6" fmla="*/ 46 w 198"/>
                <a:gd name="T7" fmla="*/ 195 h 198"/>
                <a:gd name="T8" fmla="*/ 60 w 198"/>
                <a:gd name="T9" fmla="*/ 195 h 198"/>
                <a:gd name="T10" fmla="*/ 113 w 198"/>
                <a:gd name="T11" fmla="*/ 142 h 198"/>
                <a:gd name="T12" fmla="*/ 112 w 198"/>
                <a:gd name="T13" fmla="*/ 112 h 198"/>
                <a:gd name="T14" fmla="*/ 139 w 198"/>
                <a:gd name="T15" fmla="*/ 115 h 198"/>
                <a:gd name="T16" fmla="*/ 195 w 198"/>
                <a:gd name="T17" fmla="*/ 60 h 198"/>
                <a:gd name="T18" fmla="*/ 195 w 198"/>
                <a:gd name="T19" fmla="*/ 46 h 198"/>
                <a:gd name="T20" fmla="*/ 92 w 198"/>
                <a:gd name="T21" fmla="*/ 142 h 198"/>
                <a:gd name="T22" fmla="*/ 63 w 198"/>
                <a:gd name="T23" fmla="*/ 172 h 198"/>
                <a:gd name="T24" fmla="*/ 43 w 198"/>
                <a:gd name="T25" fmla="*/ 172 h 198"/>
                <a:gd name="T26" fmla="*/ 33 w 198"/>
                <a:gd name="T27" fmla="*/ 162 h 198"/>
                <a:gd name="T28" fmla="*/ 33 w 198"/>
                <a:gd name="T29" fmla="*/ 142 h 198"/>
                <a:gd name="T30" fmla="*/ 63 w 198"/>
                <a:gd name="T31" fmla="*/ 112 h 198"/>
                <a:gd name="T32" fmla="*/ 83 w 198"/>
                <a:gd name="T33" fmla="*/ 112 h 198"/>
                <a:gd name="T34" fmla="*/ 92 w 198"/>
                <a:gd name="T35" fmla="*/ 122 h 198"/>
                <a:gd name="T36" fmla="*/ 92 w 198"/>
                <a:gd name="T37" fmla="*/ 142 h 198"/>
                <a:gd name="T38" fmla="*/ 172 w 198"/>
                <a:gd name="T39" fmla="*/ 63 h 198"/>
                <a:gd name="T40" fmla="*/ 142 w 198"/>
                <a:gd name="T41" fmla="*/ 93 h 198"/>
                <a:gd name="T42" fmla="*/ 122 w 198"/>
                <a:gd name="T43" fmla="*/ 93 h 198"/>
                <a:gd name="T44" fmla="*/ 112 w 198"/>
                <a:gd name="T45" fmla="*/ 83 h 198"/>
                <a:gd name="T46" fmla="*/ 112 w 198"/>
                <a:gd name="T47" fmla="*/ 63 h 198"/>
                <a:gd name="T48" fmla="*/ 142 w 198"/>
                <a:gd name="T49" fmla="*/ 33 h 198"/>
                <a:gd name="T50" fmla="*/ 162 w 198"/>
                <a:gd name="T51" fmla="*/ 33 h 198"/>
                <a:gd name="T52" fmla="*/ 172 w 198"/>
                <a:gd name="T53" fmla="*/ 43 h 198"/>
                <a:gd name="T54" fmla="*/ 172 w 198"/>
                <a:gd name="T55" fmla="*/ 63 h 198"/>
                <a:gd name="T56" fmla="*/ 31 w 198"/>
                <a:gd name="T57" fmla="*/ 91 h 198"/>
                <a:gd name="T58" fmla="*/ 44 w 198"/>
                <a:gd name="T59" fmla="*/ 83 h 198"/>
                <a:gd name="T60" fmla="*/ 30 w 198"/>
                <a:gd name="T61" fmla="*/ 74 h 198"/>
                <a:gd name="T62" fmla="*/ 14 w 198"/>
                <a:gd name="T63" fmla="*/ 91 h 198"/>
                <a:gd name="T64" fmla="*/ 0 w 198"/>
                <a:gd name="T65" fmla="*/ 148 h 198"/>
                <a:gd name="T66" fmla="*/ 26 w 198"/>
                <a:gd name="T67" fmla="*/ 122 h 198"/>
                <a:gd name="T68" fmla="*/ 31 w 198"/>
                <a:gd name="T69" fmla="*/ 91 h 198"/>
                <a:gd name="T70" fmla="*/ 83 w 198"/>
                <a:gd name="T71" fmla="*/ 45 h 198"/>
                <a:gd name="T72" fmla="*/ 91 w 198"/>
                <a:gd name="T73" fmla="*/ 31 h 198"/>
                <a:gd name="T74" fmla="*/ 122 w 198"/>
                <a:gd name="T75" fmla="*/ 27 h 198"/>
                <a:gd name="T76" fmla="*/ 148 w 198"/>
                <a:gd name="T77" fmla="*/ 0 h 198"/>
                <a:gd name="T78" fmla="*/ 91 w 198"/>
                <a:gd name="T79" fmla="*/ 14 h 198"/>
                <a:gd name="T80" fmla="*/ 74 w 198"/>
                <a:gd name="T81" fmla="*/ 30 h 198"/>
                <a:gd name="T82" fmla="*/ 83 w 198"/>
                <a:gd name="T83"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8">
                  <a:moveTo>
                    <a:pt x="195" y="46"/>
                  </a:moveTo>
                  <a:cubicBezTo>
                    <a:pt x="152" y="4"/>
                    <a:pt x="152" y="4"/>
                    <a:pt x="152" y="4"/>
                  </a:cubicBezTo>
                  <a:cubicBezTo>
                    <a:pt x="3" y="152"/>
                    <a:pt x="3" y="152"/>
                    <a:pt x="3" y="152"/>
                  </a:cubicBezTo>
                  <a:cubicBezTo>
                    <a:pt x="46" y="195"/>
                    <a:pt x="46" y="195"/>
                    <a:pt x="46" y="195"/>
                  </a:cubicBezTo>
                  <a:cubicBezTo>
                    <a:pt x="50" y="198"/>
                    <a:pt x="56" y="198"/>
                    <a:pt x="60" y="195"/>
                  </a:cubicBezTo>
                  <a:cubicBezTo>
                    <a:pt x="60" y="195"/>
                    <a:pt x="85" y="169"/>
                    <a:pt x="113" y="142"/>
                  </a:cubicBezTo>
                  <a:cubicBezTo>
                    <a:pt x="117" y="137"/>
                    <a:pt x="107" y="117"/>
                    <a:pt x="112" y="112"/>
                  </a:cubicBezTo>
                  <a:cubicBezTo>
                    <a:pt x="116" y="107"/>
                    <a:pt x="135" y="119"/>
                    <a:pt x="139" y="115"/>
                  </a:cubicBezTo>
                  <a:cubicBezTo>
                    <a:pt x="168" y="86"/>
                    <a:pt x="195" y="60"/>
                    <a:pt x="195" y="60"/>
                  </a:cubicBezTo>
                  <a:cubicBezTo>
                    <a:pt x="198" y="56"/>
                    <a:pt x="198" y="50"/>
                    <a:pt x="195" y="46"/>
                  </a:cubicBezTo>
                  <a:close/>
                  <a:moveTo>
                    <a:pt x="92" y="142"/>
                  </a:moveTo>
                  <a:cubicBezTo>
                    <a:pt x="63" y="172"/>
                    <a:pt x="63" y="172"/>
                    <a:pt x="63" y="172"/>
                  </a:cubicBezTo>
                  <a:cubicBezTo>
                    <a:pt x="57" y="177"/>
                    <a:pt x="48" y="177"/>
                    <a:pt x="43" y="172"/>
                  </a:cubicBezTo>
                  <a:cubicBezTo>
                    <a:pt x="33" y="162"/>
                    <a:pt x="33" y="162"/>
                    <a:pt x="33" y="162"/>
                  </a:cubicBezTo>
                  <a:cubicBezTo>
                    <a:pt x="28" y="156"/>
                    <a:pt x="28" y="148"/>
                    <a:pt x="33" y="142"/>
                  </a:cubicBezTo>
                  <a:cubicBezTo>
                    <a:pt x="63" y="112"/>
                    <a:pt x="63" y="112"/>
                    <a:pt x="63" y="112"/>
                  </a:cubicBezTo>
                  <a:cubicBezTo>
                    <a:pt x="68" y="107"/>
                    <a:pt x="77" y="107"/>
                    <a:pt x="83" y="112"/>
                  </a:cubicBezTo>
                  <a:cubicBezTo>
                    <a:pt x="92" y="122"/>
                    <a:pt x="92" y="122"/>
                    <a:pt x="92" y="122"/>
                  </a:cubicBezTo>
                  <a:cubicBezTo>
                    <a:pt x="98" y="128"/>
                    <a:pt x="98" y="137"/>
                    <a:pt x="92" y="142"/>
                  </a:cubicBezTo>
                  <a:close/>
                  <a:moveTo>
                    <a:pt x="172" y="63"/>
                  </a:moveTo>
                  <a:cubicBezTo>
                    <a:pt x="142" y="93"/>
                    <a:pt x="142" y="93"/>
                    <a:pt x="142" y="93"/>
                  </a:cubicBezTo>
                  <a:cubicBezTo>
                    <a:pt x="136" y="98"/>
                    <a:pt x="128" y="98"/>
                    <a:pt x="122" y="93"/>
                  </a:cubicBezTo>
                  <a:cubicBezTo>
                    <a:pt x="112" y="83"/>
                    <a:pt x="112" y="83"/>
                    <a:pt x="112" y="83"/>
                  </a:cubicBezTo>
                  <a:cubicBezTo>
                    <a:pt x="107" y="77"/>
                    <a:pt x="107" y="68"/>
                    <a:pt x="112" y="63"/>
                  </a:cubicBezTo>
                  <a:cubicBezTo>
                    <a:pt x="142" y="33"/>
                    <a:pt x="142" y="33"/>
                    <a:pt x="142" y="33"/>
                  </a:cubicBezTo>
                  <a:cubicBezTo>
                    <a:pt x="147" y="28"/>
                    <a:pt x="156" y="28"/>
                    <a:pt x="162" y="33"/>
                  </a:cubicBezTo>
                  <a:cubicBezTo>
                    <a:pt x="172" y="43"/>
                    <a:pt x="172" y="43"/>
                    <a:pt x="172" y="43"/>
                  </a:cubicBezTo>
                  <a:cubicBezTo>
                    <a:pt x="177" y="49"/>
                    <a:pt x="177" y="57"/>
                    <a:pt x="172" y="63"/>
                  </a:cubicBezTo>
                  <a:close/>
                  <a:moveTo>
                    <a:pt x="31" y="91"/>
                  </a:moveTo>
                  <a:cubicBezTo>
                    <a:pt x="37" y="86"/>
                    <a:pt x="41" y="87"/>
                    <a:pt x="44" y="83"/>
                  </a:cubicBezTo>
                  <a:cubicBezTo>
                    <a:pt x="48" y="78"/>
                    <a:pt x="38" y="75"/>
                    <a:pt x="30" y="74"/>
                  </a:cubicBezTo>
                  <a:cubicBezTo>
                    <a:pt x="22" y="72"/>
                    <a:pt x="17" y="82"/>
                    <a:pt x="14" y="91"/>
                  </a:cubicBezTo>
                  <a:cubicBezTo>
                    <a:pt x="12" y="100"/>
                    <a:pt x="0" y="148"/>
                    <a:pt x="0" y="148"/>
                  </a:cubicBezTo>
                  <a:cubicBezTo>
                    <a:pt x="26" y="122"/>
                    <a:pt x="26" y="122"/>
                    <a:pt x="26" y="122"/>
                  </a:cubicBezTo>
                  <a:cubicBezTo>
                    <a:pt x="26" y="122"/>
                    <a:pt x="26" y="97"/>
                    <a:pt x="31" y="91"/>
                  </a:cubicBezTo>
                  <a:close/>
                  <a:moveTo>
                    <a:pt x="83" y="45"/>
                  </a:moveTo>
                  <a:cubicBezTo>
                    <a:pt x="87" y="41"/>
                    <a:pt x="85" y="37"/>
                    <a:pt x="91" y="31"/>
                  </a:cubicBezTo>
                  <a:cubicBezTo>
                    <a:pt x="97" y="26"/>
                    <a:pt x="122" y="27"/>
                    <a:pt x="122" y="27"/>
                  </a:cubicBezTo>
                  <a:cubicBezTo>
                    <a:pt x="148" y="0"/>
                    <a:pt x="148" y="0"/>
                    <a:pt x="148" y="0"/>
                  </a:cubicBezTo>
                  <a:cubicBezTo>
                    <a:pt x="148" y="0"/>
                    <a:pt x="100" y="12"/>
                    <a:pt x="91" y="14"/>
                  </a:cubicBezTo>
                  <a:cubicBezTo>
                    <a:pt x="82" y="17"/>
                    <a:pt x="72" y="22"/>
                    <a:pt x="74" y="30"/>
                  </a:cubicBezTo>
                  <a:cubicBezTo>
                    <a:pt x="75" y="38"/>
                    <a:pt x="78" y="48"/>
                    <a:pt x="83" y="45"/>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8" name="Freeform 124"/>
            <p:cNvSpPr>
              <a:spLocks noEditPoints="1"/>
            </p:cNvSpPr>
            <p:nvPr userDrawn="1"/>
          </p:nvSpPr>
          <p:spPr bwMode="auto">
            <a:xfrm rot="2436245" flipH="1" flipV="1">
              <a:off x="10865874" y="6510567"/>
              <a:ext cx="349593" cy="449070"/>
            </a:xfrm>
            <a:custGeom>
              <a:avLst/>
              <a:gdLst>
                <a:gd name="T0" fmla="*/ 12 w 156"/>
                <a:gd name="T1" fmla="*/ 200 h 200"/>
                <a:gd name="T2" fmla="*/ 0 w 156"/>
                <a:gd name="T3" fmla="*/ 37 h 200"/>
                <a:gd name="T4" fmla="*/ 12 w 156"/>
                <a:gd name="T5" fmla="*/ 175 h 200"/>
                <a:gd name="T6" fmla="*/ 50 w 156"/>
                <a:gd name="T7" fmla="*/ 187 h 200"/>
                <a:gd name="T8" fmla="*/ 64 w 156"/>
                <a:gd name="T9" fmla="*/ 24 h 200"/>
                <a:gd name="T10" fmla="*/ 156 w 156"/>
                <a:gd name="T11" fmla="*/ 37 h 200"/>
                <a:gd name="T12" fmla="*/ 144 w 156"/>
                <a:gd name="T13" fmla="*/ 200 h 200"/>
                <a:gd name="T14" fmla="*/ 128 w 156"/>
                <a:gd name="T15" fmla="*/ 180 h 200"/>
                <a:gd name="T16" fmla="*/ 116 w 156"/>
                <a:gd name="T17" fmla="*/ 168 h 200"/>
                <a:gd name="T18" fmla="*/ 116 w 156"/>
                <a:gd name="T19" fmla="*/ 164 h 200"/>
                <a:gd name="T20" fmla="*/ 128 w 156"/>
                <a:gd name="T21" fmla="*/ 152 h 200"/>
                <a:gd name="T22" fmla="*/ 116 w 156"/>
                <a:gd name="T23" fmla="*/ 164 h 200"/>
                <a:gd name="T24" fmla="*/ 128 w 156"/>
                <a:gd name="T25" fmla="*/ 148 h 200"/>
                <a:gd name="T26" fmla="*/ 116 w 156"/>
                <a:gd name="T27" fmla="*/ 136 h 200"/>
                <a:gd name="T28" fmla="*/ 116 w 156"/>
                <a:gd name="T29" fmla="*/ 132 h 200"/>
                <a:gd name="T30" fmla="*/ 128 w 156"/>
                <a:gd name="T31" fmla="*/ 120 h 200"/>
                <a:gd name="T32" fmla="*/ 116 w 156"/>
                <a:gd name="T33" fmla="*/ 132 h 200"/>
                <a:gd name="T34" fmla="*/ 112 w 156"/>
                <a:gd name="T35" fmla="*/ 180 h 200"/>
                <a:gd name="T36" fmla="*/ 100 w 156"/>
                <a:gd name="T37" fmla="*/ 168 h 200"/>
                <a:gd name="T38" fmla="*/ 100 w 156"/>
                <a:gd name="T39" fmla="*/ 164 h 200"/>
                <a:gd name="T40" fmla="*/ 112 w 156"/>
                <a:gd name="T41" fmla="*/ 152 h 200"/>
                <a:gd name="T42" fmla="*/ 100 w 156"/>
                <a:gd name="T43" fmla="*/ 164 h 200"/>
                <a:gd name="T44" fmla="*/ 112 w 156"/>
                <a:gd name="T45" fmla="*/ 148 h 200"/>
                <a:gd name="T46" fmla="*/ 100 w 156"/>
                <a:gd name="T47" fmla="*/ 136 h 200"/>
                <a:gd name="T48" fmla="*/ 100 w 156"/>
                <a:gd name="T49" fmla="*/ 132 h 200"/>
                <a:gd name="T50" fmla="*/ 112 w 156"/>
                <a:gd name="T51" fmla="*/ 120 h 200"/>
                <a:gd name="T52" fmla="*/ 100 w 156"/>
                <a:gd name="T53" fmla="*/ 132 h 200"/>
                <a:gd name="T54" fmla="*/ 96 w 156"/>
                <a:gd name="T55" fmla="*/ 180 h 200"/>
                <a:gd name="T56" fmla="*/ 84 w 156"/>
                <a:gd name="T57" fmla="*/ 168 h 200"/>
                <a:gd name="T58" fmla="*/ 84 w 156"/>
                <a:gd name="T59" fmla="*/ 164 h 200"/>
                <a:gd name="T60" fmla="*/ 96 w 156"/>
                <a:gd name="T61" fmla="*/ 152 h 200"/>
                <a:gd name="T62" fmla="*/ 84 w 156"/>
                <a:gd name="T63" fmla="*/ 164 h 200"/>
                <a:gd name="T64" fmla="*/ 96 w 156"/>
                <a:gd name="T65" fmla="*/ 148 h 200"/>
                <a:gd name="T66" fmla="*/ 84 w 156"/>
                <a:gd name="T67" fmla="*/ 136 h 200"/>
                <a:gd name="T68" fmla="*/ 84 w 156"/>
                <a:gd name="T69" fmla="*/ 132 h 200"/>
                <a:gd name="T70" fmla="*/ 96 w 156"/>
                <a:gd name="T71" fmla="*/ 120 h 200"/>
                <a:gd name="T72" fmla="*/ 84 w 156"/>
                <a:gd name="T73" fmla="*/ 132 h 200"/>
                <a:gd name="T74" fmla="*/ 137 w 156"/>
                <a:gd name="T75" fmla="*/ 35 h 200"/>
                <a:gd name="T76" fmla="*/ 76 w 156"/>
                <a:gd name="T77" fmla="*/ 42 h 200"/>
                <a:gd name="T78" fmla="*/ 82 w 156"/>
                <a:gd name="T79" fmla="*/ 76 h 200"/>
                <a:gd name="T80" fmla="*/ 144 w 156"/>
                <a:gd name="T81" fmla="*/ 69 h 200"/>
                <a:gd name="T82" fmla="*/ 144 w 156"/>
                <a:gd name="T83" fmla="*/ 120 h 200"/>
                <a:gd name="T84" fmla="*/ 132 w 156"/>
                <a:gd name="T85" fmla="*/ 132 h 200"/>
                <a:gd name="T86" fmla="*/ 144 w 156"/>
                <a:gd name="T87" fmla="*/ 120 h 200"/>
                <a:gd name="T88" fmla="*/ 132 w 156"/>
                <a:gd name="T89" fmla="*/ 136 h 200"/>
                <a:gd name="T90" fmla="*/ 144 w 156"/>
                <a:gd name="T91" fmla="*/ 148 h 200"/>
                <a:gd name="T92" fmla="*/ 144 w 156"/>
                <a:gd name="T93" fmla="*/ 152 h 200"/>
                <a:gd name="T94" fmla="*/ 132 w 156"/>
                <a:gd name="T95" fmla="*/ 164 h 200"/>
                <a:gd name="T96" fmla="*/ 144 w 156"/>
                <a:gd name="T97" fmla="*/ 152 h 200"/>
                <a:gd name="T98" fmla="*/ 132 w 156"/>
                <a:gd name="T99" fmla="*/ 168 h 200"/>
                <a:gd name="T100" fmla="*/ 144 w 156"/>
                <a:gd name="T101" fmla="*/ 180 h 200"/>
                <a:gd name="T102" fmla="*/ 50 w 156"/>
                <a:gd name="T103" fmla="*/ 180 h 200"/>
                <a:gd name="T104" fmla="*/ 20 w 156"/>
                <a:gd name="T105" fmla="*/ 173 h 200"/>
                <a:gd name="T106" fmla="*/ 26 w 156"/>
                <a:gd name="T107" fmla="*/ 12 h 200"/>
                <a:gd name="T108" fmla="*/ 36 w 156"/>
                <a:gd name="T109" fmla="*/ 0 h 200"/>
                <a:gd name="T110" fmla="*/ 44 w 156"/>
                <a:gd name="T111" fmla="*/ 12 h 200"/>
                <a:gd name="T112" fmla="*/ 56 w 156"/>
                <a:gd name="T113" fmla="*/ 18 h 200"/>
                <a:gd name="T114" fmla="*/ 50 w 156"/>
                <a:gd name="T115" fmla="*/ 1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200">
                  <a:moveTo>
                    <a:pt x="144" y="200"/>
                  </a:moveTo>
                  <a:cubicBezTo>
                    <a:pt x="12" y="200"/>
                    <a:pt x="12" y="200"/>
                    <a:pt x="12" y="200"/>
                  </a:cubicBezTo>
                  <a:cubicBezTo>
                    <a:pt x="5" y="200"/>
                    <a:pt x="0" y="194"/>
                    <a:pt x="0" y="187"/>
                  </a:cubicBezTo>
                  <a:cubicBezTo>
                    <a:pt x="0" y="37"/>
                    <a:pt x="0" y="37"/>
                    <a:pt x="0" y="37"/>
                  </a:cubicBezTo>
                  <a:cubicBezTo>
                    <a:pt x="0" y="30"/>
                    <a:pt x="5" y="25"/>
                    <a:pt x="12" y="25"/>
                  </a:cubicBezTo>
                  <a:cubicBezTo>
                    <a:pt x="12" y="175"/>
                    <a:pt x="12" y="175"/>
                    <a:pt x="12" y="175"/>
                  </a:cubicBezTo>
                  <a:cubicBezTo>
                    <a:pt x="12" y="182"/>
                    <a:pt x="18" y="187"/>
                    <a:pt x="25" y="187"/>
                  </a:cubicBezTo>
                  <a:cubicBezTo>
                    <a:pt x="50" y="187"/>
                    <a:pt x="50" y="187"/>
                    <a:pt x="50" y="187"/>
                  </a:cubicBezTo>
                  <a:cubicBezTo>
                    <a:pt x="57" y="187"/>
                    <a:pt x="64" y="182"/>
                    <a:pt x="64" y="175"/>
                  </a:cubicBezTo>
                  <a:cubicBezTo>
                    <a:pt x="64" y="24"/>
                    <a:pt x="64" y="24"/>
                    <a:pt x="64" y="24"/>
                  </a:cubicBezTo>
                  <a:cubicBezTo>
                    <a:pt x="144" y="24"/>
                    <a:pt x="144" y="24"/>
                    <a:pt x="144" y="24"/>
                  </a:cubicBezTo>
                  <a:cubicBezTo>
                    <a:pt x="151" y="24"/>
                    <a:pt x="156" y="30"/>
                    <a:pt x="156" y="37"/>
                  </a:cubicBezTo>
                  <a:cubicBezTo>
                    <a:pt x="156" y="187"/>
                    <a:pt x="156" y="187"/>
                    <a:pt x="156" y="187"/>
                  </a:cubicBezTo>
                  <a:cubicBezTo>
                    <a:pt x="156" y="194"/>
                    <a:pt x="151" y="200"/>
                    <a:pt x="144" y="200"/>
                  </a:cubicBezTo>
                  <a:close/>
                  <a:moveTo>
                    <a:pt x="116" y="180"/>
                  </a:moveTo>
                  <a:cubicBezTo>
                    <a:pt x="128" y="180"/>
                    <a:pt x="128" y="180"/>
                    <a:pt x="128" y="180"/>
                  </a:cubicBezTo>
                  <a:cubicBezTo>
                    <a:pt x="128" y="168"/>
                    <a:pt x="128" y="168"/>
                    <a:pt x="128" y="168"/>
                  </a:cubicBezTo>
                  <a:cubicBezTo>
                    <a:pt x="116" y="168"/>
                    <a:pt x="116" y="168"/>
                    <a:pt x="116" y="168"/>
                  </a:cubicBezTo>
                  <a:lnTo>
                    <a:pt x="116" y="180"/>
                  </a:lnTo>
                  <a:close/>
                  <a:moveTo>
                    <a:pt x="116" y="164"/>
                  </a:moveTo>
                  <a:cubicBezTo>
                    <a:pt x="128" y="164"/>
                    <a:pt x="128" y="164"/>
                    <a:pt x="128" y="164"/>
                  </a:cubicBezTo>
                  <a:cubicBezTo>
                    <a:pt x="128" y="152"/>
                    <a:pt x="128" y="152"/>
                    <a:pt x="128" y="152"/>
                  </a:cubicBezTo>
                  <a:cubicBezTo>
                    <a:pt x="116" y="152"/>
                    <a:pt x="116" y="152"/>
                    <a:pt x="116" y="152"/>
                  </a:cubicBezTo>
                  <a:lnTo>
                    <a:pt x="116" y="164"/>
                  </a:lnTo>
                  <a:close/>
                  <a:moveTo>
                    <a:pt x="116" y="148"/>
                  </a:moveTo>
                  <a:cubicBezTo>
                    <a:pt x="128" y="148"/>
                    <a:pt x="128" y="148"/>
                    <a:pt x="128" y="148"/>
                  </a:cubicBezTo>
                  <a:cubicBezTo>
                    <a:pt x="128" y="136"/>
                    <a:pt x="128" y="136"/>
                    <a:pt x="128" y="136"/>
                  </a:cubicBezTo>
                  <a:cubicBezTo>
                    <a:pt x="116" y="136"/>
                    <a:pt x="116" y="136"/>
                    <a:pt x="116" y="136"/>
                  </a:cubicBezTo>
                  <a:lnTo>
                    <a:pt x="116" y="148"/>
                  </a:lnTo>
                  <a:close/>
                  <a:moveTo>
                    <a:pt x="116" y="132"/>
                  </a:moveTo>
                  <a:cubicBezTo>
                    <a:pt x="128" y="132"/>
                    <a:pt x="128" y="132"/>
                    <a:pt x="128" y="132"/>
                  </a:cubicBezTo>
                  <a:cubicBezTo>
                    <a:pt x="128" y="120"/>
                    <a:pt x="128" y="120"/>
                    <a:pt x="128" y="120"/>
                  </a:cubicBezTo>
                  <a:cubicBezTo>
                    <a:pt x="116" y="120"/>
                    <a:pt x="116" y="120"/>
                    <a:pt x="116" y="120"/>
                  </a:cubicBezTo>
                  <a:lnTo>
                    <a:pt x="116" y="132"/>
                  </a:lnTo>
                  <a:close/>
                  <a:moveTo>
                    <a:pt x="100" y="180"/>
                  </a:moveTo>
                  <a:cubicBezTo>
                    <a:pt x="112" y="180"/>
                    <a:pt x="112" y="180"/>
                    <a:pt x="112" y="180"/>
                  </a:cubicBezTo>
                  <a:cubicBezTo>
                    <a:pt x="112" y="168"/>
                    <a:pt x="112" y="168"/>
                    <a:pt x="112" y="168"/>
                  </a:cubicBezTo>
                  <a:cubicBezTo>
                    <a:pt x="100" y="168"/>
                    <a:pt x="100" y="168"/>
                    <a:pt x="100" y="168"/>
                  </a:cubicBezTo>
                  <a:lnTo>
                    <a:pt x="100" y="180"/>
                  </a:lnTo>
                  <a:close/>
                  <a:moveTo>
                    <a:pt x="100" y="164"/>
                  </a:moveTo>
                  <a:cubicBezTo>
                    <a:pt x="112" y="164"/>
                    <a:pt x="112" y="164"/>
                    <a:pt x="112" y="164"/>
                  </a:cubicBezTo>
                  <a:cubicBezTo>
                    <a:pt x="112" y="152"/>
                    <a:pt x="112" y="152"/>
                    <a:pt x="112" y="152"/>
                  </a:cubicBezTo>
                  <a:cubicBezTo>
                    <a:pt x="100" y="152"/>
                    <a:pt x="100" y="152"/>
                    <a:pt x="100" y="152"/>
                  </a:cubicBezTo>
                  <a:lnTo>
                    <a:pt x="100" y="164"/>
                  </a:lnTo>
                  <a:close/>
                  <a:moveTo>
                    <a:pt x="100" y="148"/>
                  </a:moveTo>
                  <a:cubicBezTo>
                    <a:pt x="112" y="148"/>
                    <a:pt x="112" y="148"/>
                    <a:pt x="112" y="148"/>
                  </a:cubicBezTo>
                  <a:cubicBezTo>
                    <a:pt x="112" y="136"/>
                    <a:pt x="112" y="136"/>
                    <a:pt x="112" y="136"/>
                  </a:cubicBezTo>
                  <a:cubicBezTo>
                    <a:pt x="100" y="136"/>
                    <a:pt x="100" y="136"/>
                    <a:pt x="100" y="136"/>
                  </a:cubicBezTo>
                  <a:lnTo>
                    <a:pt x="100" y="148"/>
                  </a:lnTo>
                  <a:close/>
                  <a:moveTo>
                    <a:pt x="100" y="132"/>
                  </a:moveTo>
                  <a:cubicBezTo>
                    <a:pt x="112" y="132"/>
                    <a:pt x="112" y="132"/>
                    <a:pt x="112" y="132"/>
                  </a:cubicBezTo>
                  <a:cubicBezTo>
                    <a:pt x="112" y="120"/>
                    <a:pt x="112" y="120"/>
                    <a:pt x="112" y="120"/>
                  </a:cubicBezTo>
                  <a:cubicBezTo>
                    <a:pt x="100" y="120"/>
                    <a:pt x="100" y="120"/>
                    <a:pt x="100" y="120"/>
                  </a:cubicBezTo>
                  <a:lnTo>
                    <a:pt x="100" y="132"/>
                  </a:lnTo>
                  <a:close/>
                  <a:moveTo>
                    <a:pt x="84" y="180"/>
                  </a:moveTo>
                  <a:cubicBezTo>
                    <a:pt x="96" y="180"/>
                    <a:pt x="96" y="180"/>
                    <a:pt x="96" y="180"/>
                  </a:cubicBezTo>
                  <a:cubicBezTo>
                    <a:pt x="96" y="168"/>
                    <a:pt x="96" y="168"/>
                    <a:pt x="96" y="168"/>
                  </a:cubicBezTo>
                  <a:cubicBezTo>
                    <a:pt x="84" y="168"/>
                    <a:pt x="84" y="168"/>
                    <a:pt x="84" y="168"/>
                  </a:cubicBezTo>
                  <a:lnTo>
                    <a:pt x="84" y="180"/>
                  </a:lnTo>
                  <a:close/>
                  <a:moveTo>
                    <a:pt x="84" y="164"/>
                  </a:moveTo>
                  <a:cubicBezTo>
                    <a:pt x="96" y="164"/>
                    <a:pt x="96" y="164"/>
                    <a:pt x="96" y="164"/>
                  </a:cubicBezTo>
                  <a:cubicBezTo>
                    <a:pt x="96" y="152"/>
                    <a:pt x="96" y="152"/>
                    <a:pt x="96" y="152"/>
                  </a:cubicBezTo>
                  <a:cubicBezTo>
                    <a:pt x="84" y="152"/>
                    <a:pt x="84" y="152"/>
                    <a:pt x="84" y="152"/>
                  </a:cubicBezTo>
                  <a:lnTo>
                    <a:pt x="84" y="164"/>
                  </a:lnTo>
                  <a:close/>
                  <a:moveTo>
                    <a:pt x="84" y="148"/>
                  </a:moveTo>
                  <a:cubicBezTo>
                    <a:pt x="96" y="148"/>
                    <a:pt x="96" y="148"/>
                    <a:pt x="96" y="148"/>
                  </a:cubicBezTo>
                  <a:cubicBezTo>
                    <a:pt x="96" y="136"/>
                    <a:pt x="96" y="136"/>
                    <a:pt x="96" y="136"/>
                  </a:cubicBezTo>
                  <a:cubicBezTo>
                    <a:pt x="84" y="136"/>
                    <a:pt x="84" y="136"/>
                    <a:pt x="84" y="136"/>
                  </a:cubicBezTo>
                  <a:lnTo>
                    <a:pt x="84" y="148"/>
                  </a:lnTo>
                  <a:close/>
                  <a:moveTo>
                    <a:pt x="84" y="132"/>
                  </a:moveTo>
                  <a:cubicBezTo>
                    <a:pt x="96" y="132"/>
                    <a:pt x="96" y="132"/>
                    <a:pt x="96" y="132"/>
                  </a:cubicBezTo>
                  <a:cubicBezTo>
                    <a:pt x="96" y="120"/>
                    <a:pt x="96" y="120"/>
                    <a:pt x="96" y="120"/>
                  </a:cubicBezTo>
                  <a:cubicBezTo>
                    <a:pt x="84" y="120"/>
                    <a:pt x="84" y="120"/>
                    <a:pt x="84" y="120"/>
                  </a:cubicBezTo>
                  <a:lnTo>
                    <a:pt x="84" y="132"/>
                  </a:lnTo>
                  <a:close/>
                  <a:moveTo>
                    <a:pt x="144" y="42"/>
                  </a:moveTo>
                  <a:cubicBezTo>
                    <a:pt x="144" y="38"/>
                    <a:pt x="141" y="35"/>
                    <a:pt x="137" y="35"/>
                  </a:cubicBezTo>
                  <a:cubicBezTo>
                    <a:pt x="82" y="35"/>
                    <a:pt x="82" y="35"/>
                    <a:pt x="82" y="35"/>
                  </a:cubicBezTo>
                  <a:cubicBezTo>
                    <a:pt x="78" y="35"/>
                    <a:pt x="76" y="38"/>
                    <a:pt x="76" y="42"/>
                  </a:cubicBezTo>
                  <a:cubicBezTo>
                    <a:pt x="76" y="69"/>
                    <a:pt x="76" y="69"/>
                    <a:pt x="76" y="69"/>
                  </a:cubicBezTo>
                  <a:cubicBezTo>
                    <a:pt x="76" y="73"/>
                    <a:pt x="78" y="76"/>
                    <a:pt x="82" y="76"/>
                  </a:cubicBezTo>
                  <a:cubicBezTo>
                    <a:pt x="137" y="76"/>
                    <a:pt x="137" y="76"/>
                    <a:pt x="137" y="76"/>
                  </a:cubicBezTo>
                  <a:cubicBezTo>
                    <a:pt x="141" y="76"/>
                    <a:pt x="144" y="73"/>
                    <a:pt x="144" y="69"/>
                  </a:cubicBezTo>
                  <a:lnTo>
                    <a:pt x="144" y="42"/>
                  </a:lnTo>
                  <a:close/>
                  <a:moveTo>
                    <a:pt x="144" y="120"/>
                  </a:moveTo>
                  <a:cubicBezTo>
                    <a:pt x="132" y="120"/>
                    <a:pt x="132" y="120"/>
                    <a:pt x="132" y="120"/>
                  </a:cubicBezTo>
                  <a:cubicBezTo>
                    <a:pt x="132" y="132"/>
                    <a:pt x="132" y="132"/>
                    <a:pt x="132" y="132"/>
                  </a:cubicBezTo>
                  <a:cubicBezTo>
                    <a:pt x="144" y="132"/>
                    <a:pt x="144" y="132"/>
                    <a:pt x="144" y="132"/>
                  </a:cubicBezTo>
                  <a:lnTo>
                    <a:pt x="144" y="120"/>
                  </a:lnTo>
                  <a:close/>
                  <a:moveTo>
                    <a:pt x="144" y="136"/>
                  </a:moveTo>
                  <a:cubicBezTo>
                    <a:pt x="132" y="136"/>
                    <a:pt x="132" y="136"/>
                    <a:pt x="132" y="136"/>
                  </a:cubicBezTo>
                  <a:cubicBezTo>
                    <a:pt x="132" y="148"/>
                    <a:pt x="132" y="148"/>
                    <a:pt x="132" y="148"/>
                  </a:cubicBezTo>
                  <a:cubicBezTo>
                    <a:pt x="144" y="148"/>
                    <a:pt x="144" y="148"/>
                    <a:pt x="144" y="148"/>
                  </a:cubicBezTo>
                  <a:lnTo>
                    <a:pt x="144" y="136"/>
                  </a:lnTo>
                  <a:close/>
                  <a:moveTo>
                    <a:pt x="144" y="152"/>
                  </a:moveTo>
                  <a:cubicBezTo>
                    <a:pt x="132" y="152"/>
                    <a:pt x="132" y="152"/>
                    <a:pt x="132" y="152"/>
                  </a:cubicBezTo>
                  <a:cubicBezTo>
                    <a:pt x="132" y="164"/>
                    <a:pt x="132" y="164"/>
                    <a:pt x="132" y="164"/>
                  </a:cubicBezTo>
                  <a:cubicBezTo>
                    <a:pt x="144" y="164"/>
                    <a:pt x="144" y="164"/>
                    <a:pt x="144" y="164"/>
                  </a:cubicBezTo>
                  <a:lnTo>
                    <a:pt x="144" y="152"/>
                  </a:lnTo>
                  <a:close/>
                  <a:moveTo>
                    <a:pt x="144" y="168"/>
                  </a:moveTo>
                  <a:cubicBezTo>
                    <a:pt x="132" y="168"/>
                    <a:pt x="132" y="168"/>
                    <a:pt x="132" y="168"/>
                  </a:cubicBezTo>
                  <a:cubicBezTo>
                    <a:pt x="132" y="180"/>
                    <a:pt x="132" y="180"/>
                    <a:pt x="132" y="180"/>
                  </a:cubicBezTo>
                  <a:cubicBezTo>
                    <a:pt x="144" y="180"/>
                    <a:pt x="144" y="180"/>
                    <a:pt x="144" y="180"/>
                  </a:cubicBezTo>
                  <a:lnTo>
                    <a:pt x="144" y="168"/>
                  </a:lnTo>
                  <a:close/>
                  <a:moveTo>
                    <a:pt x="50" y="180"/>
                  </a:moveTo>
                  <a:cubicBezTo>
                    <a:pt x="26" y="180"/>
                    <a:pt x="26" y="180"/>
                    <a:pt x="26" y="180"/>
                  </a:cubicBezTo>
                  <a:cubicBezTo>
                    <a:pt x="22" y="180"/>
                    <a:pt x="20" y="177"/>
                    <a:pt x="20" y="173"/>
                  </a:cubicBezTo>
                  <a:cubicBezTo>
                    <a:pt x="20" y="18"/>
                    <a:pt x="20" y="18"/>
                    <a:pt x="20" y="18"/>
                  </a:cubicBezTo>
                  <a:cubicBezTo>
                    <a:pt x="20" y="15"/>
                    <a:pt x="22" y="12"/>
                    <a:pt x="26" y="12"/>
                  </a:cubicBezTo>
                  <a:cubicBezTo>
                    <a:pt x="36" y="12"/>
                    <a:pt x="36" y="12"/>
                    <a:pt x="36" y="12"/>
                  </a:cubicBezTo>
                  <a:cubicBezTo>
                    <a:pt x="36" y="0"/>
                    <a:pt x="36" y="0"/>
                    <a:pt x="36" y="0"/>
                  </a:cubicBezTo>
                  <a:cubicBezTo>
                    <a:pt x="44" y="0"/>
                    <a:pt x="44" y="0"/>
                    <a:pt x="44" y="0"/>
                  </a:cubicBezTo>
                  <a:cubicBezTo>
                    <a:pt x="44" y="12"/>
                    <a:pt x="44" y="12"/>
                    <a:pt x="44" y="12"/>
                  </a:cubicBezTo>
                  <a:cubicBezTo>
                    <a:pt x="50" y="12"/>
                    <a:pt x="50" y="12"/>
                    <a:pt x="50" y="12"/>
                  </a:cubicBezTo>
                  <a:cubicBezTo>
                    <a:pt x="53" y="12"/>
                    <a:pt x="56" y="15"/>
                    <a:pt x="56" y="18"/>
                  </a:cubicBezTo>
                  <a:cubicBezTo>
                    <a:pt x="56" y="173"/>
                    <a:pt x="56" y="173"/>
                    <a:pt x="56" y="173"/>
                  </a:cubicBezTo>
                  <a:cubicBezTo>
                    <a:pt x="56" y="177"/>
                    <a:pt x="53" y="180"/>
                    <a:pt x="50" y="180"/>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189" name="Group 4"/>
            <p:cNvGrpSpPr>
              <a:grpSpLocks noChangeAspect="1"/>
            </p:cNvGrpSpPr>
            <p:nvPr userDrawn="1"/>
          </p:nvGrpSpPr>
          <p:grpSpPr bwMode="auto">
            <a:xfrm rot="20193509" flipH="1" flipV="1">
              <a:off x="12026262" y="3958371"/>
              <a:ext cx="542757" cy="1014719"/>
              <a:chOff x="2490" y="1429"/>
              <a:chExt cx="782" cy="1462"/>
            </a:xfrm>
            <a:solidFill>
              <a:schemeClr val="tx1">
                <a:alpha val="3000"/>
              </a:schemeClr>
            </a:solidFill>
          </p:grpSpPr>
          <p:sp>
            <p:nvSpPr>
              <p:cNvPr id="225"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6"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90" name="组合 189"/>
            <p:cNvGrpSpPr/>
            <p:nvPr userDrawn="1"/>
          </p:nvGrpSpPr>
          <p:grpSpPr>
            <a:xfrm rot="670385" flipH="1" flipV="1">
              <a:off x="11549077" y="6101425"/>
              <a:ext cx="282094" cy="805574"/>
              <a:chOff x="9469657" y="2159643"/>
              <a:chExt cx="752475" cy="2148836"/>
            </a:xfrm>
            <a:solidFill>
              <a:schemeClr val="tx1">
                <a:alpha val="3000"/>
              </a:schemeClr>
            </a:solidFill>
          </p:grpSpPr>
          <p:sp>
            <p:nvSpPr>
              <p:cNvPr id="222" name="Freeform 11"/>
              <p:cNvSpPr>
                <a:spLocks/>
              </p:cNvSpPr>
              <p:nvPr userDrawn="1"/>
            </p:nvSpPr>
            <p:spPr bwMode="auto">
              <a:xfrm>
                <a:off x="9469657" y="2954341"/>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3" name="Freeform 14"/>
              <p:cNvSpPr>
                <a:spLocks/>
              </p:cNvSpPr>
              <p:nvPr userDrawn="1"/>
            </p:nvSpPr>
            <p:spPr bwMode="auto">
              <a:xfrm>
                <a:off x="9502998" y="2710495"/>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4" name="任意多边形 223"/>
              <p:cNvSpPr/>
              <p:nvPr userDrawn="1"/>
            </p:nvSpPr>
            <p:spPr>
              <a:xfrm>
                <a:off x="9552204" y="2159643"/>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191" name="Group 4"/>
            <p:cNvGrpSpPr>
              <a:grpSpLocks noChangeAspect="1"/>
            </p:cNvGrpSpPr>
            <p:nvPr userDrawn="1"/>
          </p:nvGrpSpPr>
          <p:grpSpPr bwMode="auto">
            <a:xfrm rot="18344534" flipH="1" flipV="1">
              <a:off x="12098997" y="6319872"/>
              <a:ext cx="352657" cy="659317"/>
              <a:chOff x="2490" y="1429"/>
              <a:chExt cx="782" cy="1462"/>
            </a:xfrm>
            <a:solidFill>
              <a:schemeClr val="tx1">
                <a:alpha val="3000"/>
              </a:schemeClr>
            </a:solidFill>
          </p:grpSpPr>
          <p:sp>
            <p:nvSpPr>
              <p:cNvPr id="220"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21"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92" name="Group 4"/>
            <p:cNvGrpSpPr>
              <a:grpSpLocks noChangeAspect="1"/>
            </p:cNvGrpSpPr>
            <p:nvPr userDrawn="1"/>
          </p:nvGrpSpPr>
          <p:grpSpPr bwMode="auto">
            <a:xfrm rot="20384769" flipH="1" flipV="1">
              <a:off x="10811207" y="1889860"/>
              <a:ext cx="542757" cy="1014719"/>
              <a:chOff x="2490" y="1429"/>
              <a:chExt cx="782" cy="1462"/>
            </a:xfrm>
            <a:solidFill>
              <a:schemeClr val="tx1">
                <a:alpha val="3000"/>
              </a:schemeClr>
            </a:solidFill>
          </p:grpSpPr>
          <p:sp>
            <p:nvSpPr>
              <p:cNvPr id="218"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9"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93" name="Group 70"/>
            <p:cNvGrpSpPr>
              <a:grpSpLocks noChangeAspect="1"/>
            </p:cNvGrpSpPr>
            <p:nvPr userDrawn="1"/>
          </p:nvGrpSpPr>
          <p:grpSpPr bwMode="auto">
            <a:xfrm rot="1187272" flipH="1" flipV="1">
              <a:off x="11530071" y="4829099"/>
              <a:ext cx="696926" cy="867919"/>
              <a:chOff x="2343" y="1490"/>
              <a:chExt cx="1076" cy="1340"/>
            </a:xfrm>
            <a:solidFill>
              <a:schemeClr val="tx1">
                <a:alpha val="3000"/>
              </a:schemeClr>
            </a:solidFill>
          </p:grpSpPr>
          <p:sp>
            <p:nvSpPr>
              <p:cNvPr id="213" name="Oval 72"/>
              <p:cNvSpPr>
                <a:spLocks noChangeArrowheads="1"/>
              </p:cNvSpPr>
              <p:nvPr userDrawn="1"/>
            </p:nvSpPr>
            <p:spPr bwMode="auto">
              <a:xfrm>
                <a:off x="2953" y="1699"/>
                <a:ext cx="42"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4" name="Oval 73"/>
              <p:cNvSpPr>
                <a:spLocks noChangeArrowheads="1"/>
              </p:cNvSpPr>
              <p:nvPr userDrawn="1"/>
            </p:nvSpPr>
            <p:spPr bwMode="auto">
              <a:xfrm>
                <a:off x="2767" y="1699"/>
                <a:ext cx="43"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5" name="Freeform 74"/>
              <p:cNvSpPr>
                <a:spLocks/>
              </p:cNvSpPr>
              <p:nvPr userDrawn="1"/>
            </p:nvSpPr>
            <p:spPr bwMode="auto">
              <a:xfrm>
                <a:off x="2767" y="1832"/>
                <a:ext cx="228" cy="81"/>
              </a:xfrm>
              <a:custGeom>
                <a:avLst/>
                <a:gdLst>
                  <a:gd name="T0" fmla="*/ 0 w 96"/>
                  <a:gd name="T1" fmla="*/ 34 h 34"/>
                  <a:gd name="T2" fmla="*/ 96 w 96"/>
                  <a:gd name="T3" fmla="*/ 34 h 34"/>
                  <a:gd name="T4" fmla="*/ 48 w 96"/>
                  <a:gd name="T5" fmla="*/ 0 h 34"/>
                  <a:gd name="T6" fmla="*/ 0 w 96"/>
                  <a:gd name="T7" fmla="*/ 34 h 34"/>
                </a:gdLst>
                <a:ahLst/>
                <a:cxnLst>
                  <a:cxn ang="0">
                    <a:pos x="T0" y="T1"/>
                  </a:cxn>
                  <a:cxn ang="0">
                    <a:pos x="T2" y="T3"/>
                  </a:cxn>
                  <a:cxn ang="0">
                    <a:pos x="T4" y="T5"/>
                  </a:cxn>
                  <a:cxn ang="0">
                    <a:pos x="T6" y="T7"/>
                  </a:cxn>
                </a:cxnLst>
                <a:rect l="0" t="0" r="r" b="b"/>
                <a:pathLst>
                  <a:path w="96" h="34">
                    <a:moveTo>
                      <a:pt x="0" y="34"/>
                    </a:moveTo>
                    <a:cubicBezTo>
                      <a:pt x="96" y="34"/>
                      <a:pt x="96" y="34"/>
                      <a:pt x="96" y="34"/>
                    </a:cubicBezTo>
                    <a:cubicBezTo>
                      <a:pt x="83" y="24"/>
                      <a:pt x="51" y="2"/>
                      <a:pt x="48" y="0"/>
                    </a:cubicBezTo>
                    <a:cubicBezTo>
                      <a:pt x="45" y="2"/>
                      <a:pt x="14" y="24"/>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6" name="Freeform 75"/>
              <p:cNvSpPr>
                <a:spLocks/>
              </p:cNvSpPr>
              <p:nvPr userDrawn="1"/>
            </p:nvSpPr>
            <p:spPr bwMode="auto">
              <a:xfrm>
                <a:off x="2767" y="1930"/>
                <a:ext cx="228" cy="80"/>
              </a:xfrm>
              <a:custGeom>
                <a:avLst/>
                <a:gdLst>
                  <a:gd name="T0" fmla="*/ 48 w 96"/>
                  <a:gd name="T1" fmla="*/ 34 h 34"/>
                  <a:gd name="T2" fmla="*/ 96 w 96"/>
                  <a:gd name="T3" fmla="*/ 0 h 34"/>
                  <a:gd name="T4" fmla="*/ 0 w 96"/>
                  <a:gd name="T5" fmla="*/ 0 h 34"/>
                  <a:gd name="T6" fmla="*/ 48 w 96"/>
                  <a:gd name="T7" fmla="*/ 34 h 34"/>
                </a:gdLst>
                <a:ahLst/>
                <a:cxnLst>
                  <a:cxn ang="0">
                    <a:pos x="T0" y="T1"/>
                  </a:cxn>
                  <a:cxn ang="0">
                    <a:pos x="T2" y="T3"/>
                  </a:cxn>
                  <a:cxn ang="0">
                    <a:pos x="T4" y="T5"/>
                  </a:cxn>
                  <a:cxn ang="0">
                    <a:pos x="T6" y="T7"/>
                  </a:cxn>
                </a:cxnLst>
                <a:rect l="0" t="0" r="r" b="b"/>
                <a:pathLst>
                  <a:path w="96" h="34">
                    <a:moveTo>
                      <a:pt x="48" y="34"/>
                    </a:moveTo>
                    <a:cubicBezTo>
                      <a:pt x="51" y="31"/>
                      <a:pt x="83" y="10"/>
                      <a:pt x="96" y="0"/>
                    </a:cubicBezTo>
                    <a:cubicBezTo>
                      <a:pt x="0" y="0"/>
                      <a:pt x="0" y="0"/>
                      <a:pt x="0" y="0"/>
                    </a:cubicBezTo>
                    <a:cubicBezTo>
                      <a:pt x="14" y="10"/>
                      <a:pt x="45" y="31"/>
                      <a:pt x="4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7" name="Freeform 76"/>
              <p:cNvSpPr>
                <a:spLocks noEditPoints="1"/>
              </p:cNvSpPr>
              <p:nvPr userDrawn="1"/>
            </p:nvSpPr>
            <p:spPr bwMode="auto">
              <a:xfrm>
                <a:off x="2343" y="1490"/>
                <a:ext cx="1076" cy="1340"/>
              </a:xfrm>
              <a:custGeom>
                <a:avLst/>
                <a:gdLst>
                  <a:gd name="T0" fmla="*/ 452 w 452"/>
                  <a:gd name="T1" fmla="*/ 402 h 564"/>
                  <a:gd name="T2" fmla="*/ 367 w 452"/>
                  <a:gd name="T3" fmla="*/ 269 h 564"/>
                  <a:gd name="T4" fmla="*/ 360 w 452"/>
                  <a:gd name="T5" fmla="*/ 135 h 564"/>
                  <a:gd name="T6" fmla="*/ 226 w 452"/>
                  <a:gd name="T7" fmla="*/ 0 h 564"/>
                  <a:gd name="T8" fmla="*/ 92 w 452"/>
                  <a:gd name="T9" fmla="*/ 135 h 564"/>
                  <a:gd name="T10" fmla="*/ 85 w 452"/>
                  <a:gd name="T11" fmla="*/ 269 h 564"/>
                  <a:gd name="T12" fmla="*/ 0 w 452"/>
                  <a:gd name="T13" fmla="*/ 402 h 564"/>
                  <a:gd name="T14" fmla="*/ 83 w 452"/>
                  <a:gd name="T15" fmla="*/ 406 h 564"/>
                  <a:gd name="T16" fmla="*/ 83 w 452"/>
                  <a:gd name="T17" fmla="*/ 558 h 564"/>
                  <a:gd name="T18" fmla="*/ 83 w 452"/>
                  <a:gd name="T19" fmla="*/ 564 h 564"/>
                  <a:gd name="T20" fmla="*/ 369 w 452"/>
                  <a:gd name="T21" fmla="*/ 564 h 564"/>
                  <a:gd name="T22" fmla="*/ 369 w 452"/>
                  <a:gd name="T23" fmla="*/ 552 h 564"/>
                  <a:gd name="T24" fmla="*/ 369 w 452"/>
                  <a:gd name="T25" fmla="*/ 552 h 564"/>
                  <a:gd name="T26" fmla="*/ 369 w 452"/>
                  <a:gd name="T27" fmla="*/ 406 h 564"/>
                  <a:gd name="T28" fmla="*/ 452 w 452"/>
                  <a:gd name="T29" fmla="*/ 402 h 564"/>
                  <a:gd name="T30" fmla="*/ 265 w 452"/>
                  <a:gd name="T31" fmla="*/ 69 h 564"/>
                  <a:gd name="T32" fmla="*/ 293 w 452"/>
                  <a:gd name="T33" fmla="*/ 98 h 564"/>
                  <a:gd name="T34" fmla="*/ 265 w 452"/>
                  <a:gd name="T35" fmla="*/ 126 h 564"/>
                  <a:gd name="T36" fmla="*/ 237 w 452"/>
                  <a:gd name="T37" fmla="*/ 98 h 564"/>
                  <a:gd name="T38" fmla="*/ 265 w 452"/>
                  <a:gd name="T39" fmla="*/ 69 h 564"/>
                  <a:gd name="T40" fmla="*/ 226 w 452"/>
                  <a:gd name="T41" fmla="*/ 135 h 564"/>
                  <a:gd name="T42" fmla="*/ 293 w 452"/>
                  <a:gd name="T43" fmla="*/ 181 h 564"/>
                  <a:gd name="T44" fmla="*/ 226 w 452"/>
                  <a:gd name="T45" fmla="*/ 228 h 564"/>
                  <a:gd name="T46" fmla="*/ 159 w 452"/>
                  <a:gd name="T47" fmla="*/ 181 h 564"/>
                  <a:gd name="T48" fmla="*/ 224 w 452"/>
                  <a:gd name="T49" fmla="*/ 137 h 564"/>
                  <a:gd name="T50" fmla="*/ 226 w 452"/>
                  <a:gd name="T51" fmla="*/ 135 h 564"/>
                  <a:gd name="T52" fmla="*/ 187 w 452"/>
                  <a:gd name="T53" fmla="*/ 69 h 564"/>
                  <a:gd name="T54" fmla="*/ 216 w 452"/>
                  <a:gd name="T55" fmla="*/ 98 h 564"/>
                  <a:gd name="T56" fmla="*/ 187 w 452"/>
                  <a:gd name="T57" fmla="*/ 126 h 564"/>
                  <a:gd name="T58" fmla="*/ 159 w 452"/>
                  <a:gd name="T59" fmla="*/ 98 h 564"/>
                  <a:gd name="T60" fmla="*/ 187 w 452"/>
                  <a:gd name="T61" fmla="*/ 69 h 564"/>
                  <a:gd name="T62" fmla="*/ 116 w 452"/>
                  <a:gd name="T63" fmla="*/ 552 h 564"/>
                  <a:gd name="T64" fmla="*/ 159 w 452"/>
                  <a:gd name="T65" fmla="*/ 527 h 564"/>
                  <a:gd name="T66" fmla="*/ 202 w 452"/>
                  <a:gd name="T67" fmla="*/ 552 h 564"/>
                  <a:gd name="T68" fmla="*/ 116 w 452"/>
                  <a:gd name="T69" fmla="*/ 552 h 564"/>
                  <a:gd name="T70" fmla="*/ 214 w 452"/>
                  <a:gd name="T71" fmla="*/ 552 h 564"/>
                  <a:gd name="T72" fmla="*/ 159 w 452"/>
                  <a:gd name="T73" fmla="*/ 515 h 564"/>
                  <a:gd name="T74" fmla="*/ 131 w 452"/>
                  <a:gd name="T75" fmla="*/ 520 h 564"/>
                  <a:gd name="T76" fmla="*/ 133 w 452"/>
                  <a:gd name="T77" fmla="*/ 381 h 564"/>
                  <a:gd name="T78" fmla="*/ 229 w 452"/>
                  <a:gd name="T79" fmla="*/ 267 h 564"/>
                  <a:gd name="T80" fmla="*/ 321 w 452"/>
                  <a:gd name="T81" fmla="*/ 386 h 564"/>
                  <a:gd name="T82" fmla="*/ 322 w 452"/>
                  <a:gd name="T83" fmla="*/ 523 h 564"/>
                  <a:gd name="T84" fmla="*/ 289 w 452"/>
                  <a:gd name="T85" fmla="*/ 515 h 564"/>
                  <a:gd name="T86" fmla="*/ 233 w 452"/>
                  <a:gd name="T87" fmla="*/ 552 h 564"/>
                  <a:gd name="T88" fmla="*/ 214 w 452"/>
                  <a:gd name="T89" fmla="*/ 552 h 564"/>
                  <a:gd name="T90" fmla="*/ 246 w 452"/>
                  <a:gd name="T91" fmla="*/ 552 h 564"/>
                  <a:gd name="T92" fmla="*/ 289 w 452"/>
                  <a:gd name="T93" fmla="*/ 527 h 564"/>
                  <a:gd name="T94" fmla="*/ 332 w 452"/>
                  <a:gd name="T95" fmla="*/ 552 h 564"/>
                  <a:gd name="T96" fmla="*/ 246 w 452"/>
                  <a:gd name="T97"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564">
                    <a:moveTo>
                      <a:pt x="452" y="402"/>
                    </a:moveTo>
                    <a:cubicBezTo>
                      <a:pt x="395" y="372"/>
                      <a:pt x="373" y="323"/>
                      <a:pt x="367" y="269"/>
                    </a:cubicBezTo>
                    <a:cubicBezTo>
                      <a:pt x="366" y="209"/>
                      <a:pt x="364" y="156"/>
                      <a:pt x="360" y="135"/>
                    </a:cubicBezTo>
                    <a:cubicBezTo>
                      <a:pt x="348" y="62"/>
                      <a:pt x="313" y="0"/>
                      <a:pt x="226" y="0"/>
                    </a:cubicBezTo>
                    <a:cubicBezTo>
                      <a:pt x="139" y="0"/>
                      <a:pt x="104" y="62"/>
                      <a:pt x="92" y="135"/>
                    </a:cubicBezTo>
                    <a:cubicBezTo>
                      <a:pt x="88" y="156"/>
                      <a:pt x="86" y="209"/>
                      <a:pt x="85" y="269"/>
                    </a:cubicBezTo>
                    <a:cubicBezTo>
                      <a:pt x="79" y="323"/>
                      <a:pt x="57" y="372"/>
                      <a:pt x="0" y="402"/>
                    </a:cubicBezTo>
                    <a:cubicBezTo>
                      <a:pt x="0" y="402"/>
                      <a:pt x="42" y="426"/>
                      <a:pt x="83" y="406"/>
                    </a:cubicBezTo>
                    <a:cubicBezTo>
                      <a:pt x="83" y="465"/>
                      <a:pt x="83" y="558"/>
                      <a:pt x="83" y="558"/>
                    </a:cubicBezTo>
                    <a:cubicBezTo>
                      <a:pt x="83" y="564"/>
                      <a:pt x="83" y="564"/>
                      <a:pt x="83" y="564"/>
                    </a:cubicBezTo>
                    <a:cubicBezTo>
                      <a:pt x="369" y="564"/>
                      <a:pt x="369" y="564"/>
                      <a:pt x="369" y="564"/>
                    </a:cubicBezTo>
                    <a:cubicBezTo>
                      <a:pt x="369" y="552"/>
                      <a:pt x="369" y="552"/>
                      <a:pt x="369" y="552"/>
                    </a:cubicBezTo>
                    <a:cubicBezTo>
                      <a:pt x="369" y="552"/>
                      <a:pt x="369" y="552"/>
                      <a:pt x="369" y="552"/>
                    </a:cubicBezTo>
                    <a:cubicBezTo>
                      <a:pt x="369" y="530"/>
                      <a:pt x="369" y="456"/>
                      <a:pt x="369" y="406"/>
                    </a:cubicBezTo>
                    <a:cubicBezTo>
                      <a:pt x="410" y="426"/>
                      <a:pt x="452" y="402"/>
                      <a:pt x="452" y="402"/>
                    </a:cubicBezTo>
                    <a:close/>
                    <a:moveTo>
                      <a:pt x="265" y="69"/>
                    </a:moveTo>
                    <a:cubicBezTo>
                      <a:pt x="281" y="69"/>
                      <a:pt x="293" y="82"/>
                      <a:pt x="293" y="98"/>
                    </a:cubicBezTo>
                    <a:cubicBezTo>
                      <a:pt x="293" y="113"/>
                      <a:pt x="281" y="126"/>
                      <a:pt x="265" y="126"/>
                    </a:cubicBezTo>
                    <a:cubicBezTo>
                      <a:pt x="249" y="126"/>
                      <a:pt x="237" y="113"/>
                      <a:pt x="237" y="98"/>
                    </a:cubicBezTo>
                    <a:cubicBezTo>
                      <a:pt x="237" y="82"/>
                      <a:pt x="249" y="69"/>
                      <a:pt x="265" y="69"/>
                    </a:cubicBezTo>
                    <a:close/>
                    <a:moveTo>
                      <a:pt x="226" y="135"/>
                    </a:moveTo>
                    <a:cubicBezTo>
                      <a:pt x="293" y="181"/>
                      <a:pt x="293" y="181"/>
                      <a:pt x="293" y="181"/>
                    </a:cubicBezTo>
                    <a:cubicBezTo>
                      <a:pt x="226" y="228"/>
                      <a:pt x="226" y="228"/>
                      <a:pt x="226" y="228"/>
                    </a:cubicBezTo>
                    <a:cubicBezTo>
                      <a:pt x="159" y="181"/>
                      <a:pt x="159" y="181"/>
                      <a:pt x="159" y="181"/>
                    </a:cubicBezTo>
                    <a:cubicBezTo>
                      <a:pt x="224" y="137"/>
                      <a:pt x="224" y="137"/>
                      <a:pt x="224" y="137"/>
                    </a:cubicBezTo>
                    <a:lnTo>
                      <a:pt x="226" y="135"/>
                    </a:lnTo>
                    <a:close/>
                    <a:moveTo>
                      <a:pt x="187" y="69"/>
                    </a:moveTo>
                    <a:cubicBezTo>
                      <a:pt x="203" y="69"/>
                      <a:pt x="216" y="82"/>
                      <a:pt x="216" y="98"/>
                    </a:cubicBezTo>
                    <a:cubicBezTo>
                      <a:pt x="216" y="113"/>
                      <a:pt x="203" y="126"/>
                      <a:pt x="187" y="126"/>
                    </a:cubicBezTo>
                    <a:cubicBezTo>
                      <a:pt x="171" y="126"/>
                      <a:pt x="159" y="113"/>
                      <a:pt x="159" y="98"/>
                    </a:cubicBezTo>
                    <a:cubicBezTo>
                      <a:pt x="159" y="82"/>
                      <a:pt x="171" y="69"/>
                      <a:pt x="187" y="69"/>
                    </a:cubicBezTo>
                    <a:close/>
                    <a:moveTo>
                      <a:pt x="116" y="552"/>
                    </a:moveTo>
                    <a:cubicBezTo>
                      <a:pt x="119" y="543"/>
                      <a:pt x="129" y="527"/>
                      <a:pt x="159" y="527"/>
                    </a:cubicBezTo>
                    <a:cubicBezTo>
                      <a:pt x="188" y="527"/>
                      <a:pt x="198" y="543"/>
                      <a:pt x="202" y="552"/>
                    </a:cubicBezTo>
                    <a:cubicBezTo>
                      <a:pt x="190" y="552"/>
                      <a:pt x="128" y="552"/>
                      <a:pt x="116" y="552"/>
                    </a:cubicBezTo>
                    <a:close/>
                    <a:moveTo>
                      <a:pt x="214" y="552"/>
                    </a:moveTo>
                    <a:cubicBezTo>
                      <a:pt x="211" y="540"/>
                      <a:pt x="199" y="515"/>
                      <a:pt x="159" y="515"/>
                    </a:cubicBezTo>
                    <a:cubicBezTo>
                      <a:pt x="147" y="515"/>
                      <a:pt x="138" y="517"/>
                      <a:pt x="131" y="520"/>
                    </a:cubicBezTo>
                    <a:cubicBezTo>
                      <a:pt x="131" y="478"/>
                      <a:pt x="132" y="411"/>
                      <a:pt x="133" y="381"/>
                    </a:cubicBezTo>
                    <a:cubicBezTo>
                      <a:pt x="135" y="328"/>
                      <a:pt x="155" y="267"/>
                      <a:pt x="229" y="267"/>
                    </a:cubicBezTo>
                    <a:cubicBezTo>
                      <a:pt x="303" y="267"/>
                      <a:pt x="318" y="328"/>
                      <a:pt x="321" y="386"/>
                    </a:cubicBezTo>
                    <a:cubicBezTo>
                      <a:pt x="322" y="410"/>
                      <a:pt x="322" y="480"/>
                      <a:pt x="322" y="523"/>
                    </a:cubicBezTo>
                    <a:cubicBezTo>
                      <a:pt x="314" y="518"/>
                      <a:pt x="303" y="515"/>
                      <a:pt x="289" y="515"/>
                    </a:cubicBezTo>
                    <a:cubicBezTo>
                      <a:pt x="249" y="515"/>
                      <a:pt x="237" y="540"/>
                      <a:pt x="233" y="552"/>
                    </a:cubicBezTo>
                    <a:lnTo>
                      <a:pt x="214" y="552"/>
                    </a:lnTo>
                    <a:close/>
                    <a:moveTo>
                      <a:pt x="246" y="552"/>
                    </a:moveTo>
                    <a:cubicBezTo>
                      <a:pt x="249" y="543"/>
                      <a:pt x="259" y="527"/>
                      <a:pt x="289" y="527"/>
                    </a:cubicBezTo>
                    <a:cubicBezTo>
                      <a:pt x="318" y="527"/>
                      <a:pt x="328" y="543"/>
                      <a:pt x="332" y="552"/>
                    </a:cubicBezTo>
                    <a:cubicBezTo>
                      <a:pt x="320" y="552"/>
                      <a:pt x="258" y="552"/>
                      <a:pt x="246" y="5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194" name="Freeform 5"/>
            <p:cNvSpPr>
              <a:spLocks noEditPoints="1"/>
            </p:cNvSpPr>
            <p:nvPr userDrawn="1"/>
          </p:nvSpPr>
          <p:spPr bwMode="auto">
            <a:xfrm rot="2767775" flipH="1" flipV="1">
              <a:off x="857316" y="6139560"/>
              <a:ext cx="752475" cy="655637"/>
            </a:xfrm>
            <a:custGeom>
              <a:avLst/>
              <a:gdLst>
                <a:gd name="T0" fmla="*/ 60 w 200"/>
                <a:gd name="T1" fmla="*/ 106 h 174"/>
                <a:gd name="T2" fmla="*/ 62 w 200"/>
                <a:gd name="T3" fmla="*/ 114 h 174"/>
                <a:gd name="T4" fmla="*/ 192 w 200"/>
                <a:gd name="T5" fmla="*/ 126 h 174"/>
                <a:gd name="T6" fmla="*/ 53 w 200"/>
                <a:gd name="T7" fmla="*/ 98 h 174"/>
                <a:gd name="T8" fmla="*/ 20 w 200"/>
                <a:gd name="T9" fmla="*/ 16 h 174"/>
                <a:gd name="T10" fmla="*/ 10 w 200"/>
                <a:gd name="T11" fmla="*/ 0 h 174"/>
                <a:gd name="T12" fmla="*/ 33 w 200"/>
                <a:gd name="T13" fmla="*/ 8 h 174"/>
                <a:gd name="T14" fmla="*/ 191 w 200"/>
                <a:gd name="T15" fmla="*/ 28 h 174"/>
                <a:gd name="T16" fmla="*/ 191 w 200"/>
                <a:gd name="T17" fmla="*/ 39 h 174"/>
                <a:gd name="T18" fmla="*/ 191 w 200"/>
                <a:gd name="T19" fmla="*/ 36 h 174"/>
                <a:gd name="T20" fmla="*/ 191 w 200"/>
                <a:gd name="T21" fmla="*/ 41 h 174"/>
                <a:gd name="T22" fmla="*/ 200 w 200"/>
                <a:gd name="T23" fmla="*/ 39 h 174"/>
                <a:gd name="T24" fmla="*/ 200 w 200"/>
                <a:gd name="T25" fmla="*/ 91 h 174"/>
                <a:gd name="T26" fmla="*/ 76 w 200"/>
                <a:gd name="T27" fmla="*/ 98 h 174"/>
                <a:gd name="T28" fmla="*/ 62 w 200"/>
                <a:gd name="T29" fmla="*/ 98 h 174"/>
                <a:gd name="T30" fmla="*/ 72 w 200"/>
                <a:gd name="T31" fmla="*/ 73 h 174"/>
                <a:gd name="T32" fmla="*/ 65 w 200"/>
                <a:gd name="T33" fmla="*/ 31 h 174"/>
                <a:gd name="T34" fmla="*/ 66 w 200"/>
                <a:gd name="T35" fmla="*/ 41 h 174"/>
                <a:gd name="T36" fmla="*/ 47 w 200"/>
                <a:gd name="T37" fmla="*/ 47 h 174"/>
                <a:gd name="T38" fmla="*/ 67 w 200"/>
                <a:gd name="T39" fmla="*/ 47 h 174"/>
                <a:gd name="T40" fmla="*/ 53 w 200"/>
                <a:gd name="T41" fmla="*/ 67 h 174"/>
                <a:gd name="T42" fmla="*/ 96 w 200"/>
                <a:gd name="T43" fmla="*/ 32 h 174"/>
                <a:gd name="T44" fmla="*/ 96 w 200"/>
                <a:gd name="T45" fmla="*/ 41 h 174"/>
                <a:gd name="T46" fmla="*/ 74 w 200"/>
                <a:gd name="T47" fmla="*/ 47 h 174"/>
                <a:gd name="T48" fmla="*/ 97 w 200"/>
                <a:gd name="T49" fmla="*/ 47 h 174"/>
                <a:gd name="T50" fmla="*/ 77 w 200"/>
                <a:gd name="T51" fmla="*/ 67 h 174"/>
                <a:gd name="T52" fmla="*/ 98 w 200"/>
                <a:gd name="T53" fmla="*/ 73 h 174"/>
                <a:gd name="T54" fmla="*/ 99 w 200"/>
                <a:gd name="T55" fmla="*/ 79 h 174"/>
                <a:gd name="T56" fmla="*/ 80 w 200"/>
                <a:gd name="T57" fmla="*/ 85 h 174"/>
                <a:gd name="T58" fmla="*/ 99 w 200"/>
                <a:gd name="T59" fmla="*/ 85 h 174"/>
                <a:gd name="T60" fmla="*/ 103 w 200"/>
                <a:gd name="T61" fmla="*/ 41 h 174"/>
                <a:gd name="T62" fmla="*/ 129 w 200"/>
                <a:gd name="T63" fmla="*/ 47 h 174"/>
                <a:gd name="T64" fmla="*/ 129 w 200"/>
                <a:gd name="T65" fmla="*/ 54 h 174"/>
                <a:gd name="T66" fmla="*/ 104 w 200"/>
                <a:gd name="T67" fmla="*/ 60 h 174"/>
                <a:gd name="T68" fmla="*/ 129 w 200"/>
                <a:gd name="T69" fmla="*/ 60 h 174"/>
                <a:gd name="T70" fmla="*/ 105 w 200"/>
                <a:gd name="T71" fmla="*/ 79 h 174"/>
                <a:gd name="T72" fmla="*/ 131 w 200"/>
                <a:gd name="T73" fmla="*/ 85 h 174"/>
                <a:gd name="T74" fmla="*/ 131 w 200"/>
                <a:gd name="T75" fmla="*/ 96 h 174"/>
                <a:gd name="T76" fmla="*/ 134 w 200"/>
                <a:gd name="T77" fmla="*/ 34 h 174"/>
                <a:gd name="T78" fmla="*/ 163 w 200"/>
                <a:gd name="T79" fmla="*/ 35 h 174"/>
                <a:gd name="T80" fmla="*/ 135 w 200"/>
                <a:gd name="T81" fmla="*/ 54 h 174"/>
                <a:gd name="T82" fmla="*/ 163 w 200"/>
                <a:gd name="T83" fmla="*/ 60 h 174"/>
                <a:gd name="T84" fmla="*/ 163 w 200"/>
                <a:gd name="T85" fmla="*/ 67 h 174"/>
                <a:gd name="T86" fmla="*/ 136 w 200"/>
                <a:gd name="T87" fmla="*/ 73 h 174"/>
                <a:gd name="T88" fmla="*/ 163 w 200"/>
                <a:gd name="T89" fmla="*/ 73 h 174"/>
                <a:gd name="T90" fmla="*/ 137 w 200"/>
                <a:gd name="T91" fmla="*/ 96 h 174"/>
                <a:gd name="T92" fmla="*/ 191 w 200"/>
                <a:gd name="T93" fmla="*/ 47 h 174"/>
                <a:gd name="T94" fmla="*/ 191 w 200"/>
                <a:gd name="T95" fmla="*/ 54 h 174"/>
                <a:gd name="T96" fmla="*/ 169 w 200"/>
                <a:gd name="T97" fmla="*/ 60 h 174"/>
                <a:gd name="T98" fmla="*/ 191 w 200"/>
                <a:gd name="T99" fmla="*/ 60 h 174"/>
                <a:gd name="T100" fmla="*/ 169 w 200"/>
                <a:gd name="T101" fmla="*/ 79 h 174"/>
                <a:gd name="T102" fmla="*/ 191 w 200"/>
                <a:gd name="T103" fmla="*/ 85 h 174"/>
                <a:gd name="T104" fmla="*/ 191 w 200"/>
                <a:gd name="T105" fmla="*/ 95 h 174"/>
                <a:gd name="T106" fmla="*/ 191 w 200"/>
                <a:gd name="T107" fmla="*/ 85 h 174"/>
                <a:gd name="T108" fmla="*/ 85 w 200"/>
                <a:gd name="T109" fmla="*/ 174 h 174"/>
                <a:gd name="T110" fmla="*/ 85 w 200"/>
                <a:gd name="T111" fmla="*/ 163 h 174"/>
                <a:gd name="T112" fmla="*/ 76 w 200"/>
                <a:gd name="T113" fmla="*/ 153 h 174"/>
                <a:gd name="T114" fmla="*/ 191 w 200"/>
                <a:gd name="T115" fmla="*/ 153 h 174"/>
                <a:gd name="T116" fmla="*/ 171 w 200"/>
                <a:gd name="T117" fmla="*/ 133 h 174"/>
                <a:gd name="T118" fmla="*/ 171 w 200"/>
                <a:gd name="T119" fmla="*/ 14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174">
                  <a:moveTo>
                    <a:pt x="191" y="102"/>
                  </a:moveTo>
                  <a:cubicBezTo>
                    <a:pt x="191" y="102"/>
                    <a:pt x="191" y="102"/>
                    <a:pt x="191" y="102"/>
                  </a:cubicBezTo>
                  <a:cubicBezTo>
                    <a:pt x="60" y="106"/>
                    <a:pt x="60" y="106"/>
                    <a:pt x="60" y="106"/>
                  </a:cubicBezTo>
                  <a:cubicBezTo>
                    <a:pt x="60" y="106"/>
                    <a:pt x="60" y="106"/>
                    <a:pt x="60" y="106"/>
                  </a:cubicBezTo>
                  <a:cubicBezTo>
                    <a:pt x="54" y="106"/>
                    <a:pt x="53" y="114"/>
                    <a:pt x="61" y="114"/>
                  </a:cubicBezTo>
                  <a:cubicBezTo>
                    <a:pt x="61" y="114"/>
                    <a:pt x="61" y="114"/>
                    <a:pt x="62" y="114"/>
                  </a:cubicBezTo>
                  <a:cubicBezTo>
                    <a:pt x="192" y="114"/>
                    <a:pt x="192" y="114"/>
                    <a:pt x="192" y="114"/>
                  </a:cubicBezTo>
                  <a:cubicBezTo>
                    <a:pt x="195" y="114"/>
                    <a:pt x="197" y="116"/>
                    <a:pt x="197" y="118"/>
                  </a:cubicBezTo>
                  <a:cubicBezTo>
                    <a:pt x="197" y="121"/>
                    <a:pt x="195" y="126"/>
                    <a:pt x="192" y="126"/>
                  </a:cubicBezTo>
                  <a:cubicBezTo>
                    <a:pt x="62" y="126"/>
                    <a:pt x="62" y="126"/>
                    <a:pt x="62" y="126"/>
                  </a:cubicBezTo>
                  <a:cubicBezTo>
                    <a:pt x="61" y="126"/>
                    <a:pt x="61" y="126"/>
                    <a:pt x="61" y="126"/>
                  </a:cubicBezTo>
                  <a:cubicBezTo>
                    <a:pt x="40" y="126"/>
                    <a:pt x="42" y="98"/>
                    <a:pt x="53" y="98"/>
                  </a:cubicBezTo>
                  <a:cubicBezTo>
                    <a:pt x="53" y="98"/>
                    <a:pt x="53" y="98"/>
                    <a:pt x="54" y="98"/>
                  </a:cubicBezTo>
                  <a:cubicBezTo>
                    <a:pt x="29" y="16"/>
                    <a:pt x="29" y="16"/>
                    <a:pt x="29" y="16"/>
                  </a:cubicBezTo>
                  <a:cubicBezTo>
                    <a:pt x="20" y="16"/>
                    <a:pt x="20" y="16"/>
                    <a:pt x="20" y="16"/>
                  </a:cubicBezTo>
                  <a:cubicBezTo>
                    <a:pt x="18" y="19"/>
                    <a:pt x="15" y="22"/>
                    <a:pt x="10" y="22"/>
                  </a:cubicBezTo>
                  <a:cubicBezTo>
                    <a:pt x="4" y="22"/>
                    <a:pt x="0" y="17"/>
                    <a:pt x="0" y="11"/>
                  </a:cubicBezTo>
                  <a:cubicBezTo>
                    <a:pt x="0" y="5"/>
                    <a:pt x="4" y="0"/>
                    <a:pt x="10" y="0"/>
                  </a:cubicBezTo>
                  <a:cubicBezTo>
                    <a:pt x="15" y="0"/>
                    <a:pt x="19" y="4"/>
                    <a:pt x="20" y="8"/>
                  </a:cubicBezTo>
                  <a:cubicBezTo>
                    <a:pt x="33" y="8"/>
                    <a:pt x="33" y="8"/>
                    <a:pt x="33" y="8"/>
                  </a:cubicBezTo>
                  <a:cubicBezTo>
                    <a:pt x="33" y="8"/>
                    <a:pt x="33" y="8"/>
                    <a:pt x="33" y="8"/>
                  </a:cubicBezTo>
                  <a:cubicBezTo>
                    <a:pt x="35" y="8"/>
                    <a:pt x="35" y="8"/>
                    <a:pt x="35" y="8"/>
                  </a:cubicBezTo>
                  <a:cubicBezTo>
                    <a:pt x="40" y="22"/>
                    <a:pt x="40" y="22"/>
                    <a:pt x="40" y="22"/>
                  </a:cubicBezTo>
                  <a:cubicBezTo>
                    <a:pt x="191" y="28"/>
                    <a:pt x="191" y="28"/>
                    <a:pt x="191" y="28"/>
                  </a:cubicBezTo>
                  <a:cubicBezTo>
                    <a:pt x="191" y="28"/>
                    <a:pt x="191" y="28"/>
                    <a:pt x="191" y="28"/>
                  </a:cubicBezTo>
                  <a:cubicBezTo>
                    <a:pt x="191" y="28"/>
                    <a:pt x="200" y="29"/>
                    <a:pt x="200" y="39"/>
                  </a:cubicBezTo>
                  <a:cubicBezTo>
                    <a:pt x="191" y="39"/>
                    <a:pt x="191" y="39"/>
                    <a:pt x="191" y="39"/>
                  </a:cubicBezTo>
                  <a:cubicBezTo>
                    <a:pt x="191" y="39"/>
                    <a:pt x="191" y="39"/>
                    <a:pt x="191" y="39"/>
                  </a:cubicBezTo>
                  <a:cubicBezTo>
                    <a:pt x="191" y="36"/>
                    <a:pt x="191" y="36"/>
                    <a:pt x="191" y="36"/>
                  </a:cubicBezTo>
                  <a:cubicBezTo>
                    <a:pt x="191" y="36"/>
                    <a:pt x="191" y="36"/>
                    <a:pt x="191" y="36"/>
                  </a:cubicBezTo>
                  <a:cubicBezTo>
                    <a:pt x="169" y="35"/>
                    <a:pt x="169" y="35"/>
                    <a:pt x="169" y="35"/>
                  </a:cubicBezTo>
                  <a:cubicBezTo>
                    <a:pt x="169" y="41"/>
                    <a:pt x="169" y="41"/>
                    <a:pt x="169" y="41"/>
                  </a:cubicBezTo>
                  <a:cubicBezTo>
                    <a:pt x="191" y="41"/>
                    <a:pt x="191" y="41"/>
                    <a:pt x="191" y="41"/>
                  </a:cubicBezTo>
                  <a:cubicBezTo>
                    <a:pt x="191" y="39"/>
                    <a:pt x="191" y="39"/>
                    <a:pt x="191" y="39"/>
                  </a:cubicBezTo>
                  <a:cubicBezTo>
                    <a:pt x="191" y="39"/>
                    <a:pt x="199" y="39"/>
                    <a:pt x="200" y="39"/>
                  </a:cubicBezTo>
                  <a:cubicBezTo>
                    <a:pt x="200" y="39"/>
                    <a:pt x="200" y="39"/>
                    <a:pt x="200" y="39"/>
                  </a:cubicBezTo>
                  <a:cubicBezTo>
                    <a:pt x="200" y="39"/>
                    <a:pt x="200" y="39"/>
                    <a:pt x="200" y="39"/>
                  </a:cubicBezTo>
                  <a:cubicBezTo>
                    <a:pt x="200" y="91"/>
                    <a:pt x="200" y="91"/>
                    <a:pt x="200" y="91"/>
                  </a:cubicBezTo>
                  <a:cubicBezTo>
                    <a:pt x="200" y="91"/>
                    <a:pt x="200" y="91"/>
                    <a:pt x="200" y="91"/>
                  </a:cubicBezTo>
                  <a:cubicBezTo>
                    <a:pt x="200" y="102"/>
                    <a:pt x="191" y="102"/>
                    <a:pt x="191" y="102"/>
                  </a:cubicBezTo>
                  <a:close/>
                  <a:moveTo>
                    <a:pt x="62" y="98"/>
                  </a:moveTo>
                  <a:cubicBezTo>
                    <a:pt x="76" y="98"/>
                    <a:pt x="76" y="98"/>
                    <a:pt x="76" y="98"/>
                  </a:cubicBezTo>
                  <a:cubicBezTo>
                    <a:pt x="74" y="85"/>
                    <a:pt x="74" y="85"/>
                    <a:pt x="74" y="85"/>
                  </a:cubicBezTo>
                  <a:cubicBezTo>
                    <a:pt x="58" y="85"/>
                    <a:pt x="58" y="85"/>
                    <a:pt x="58" y="85"/>
                  </a:cubicBezTo>
                  <a:lnTo>
                    <a:pt x="62" y="98"/>
                  </a:lnTo>
                  <a:close/>
                  <a:moveTo>
                    <a:pt x="57" y="79"/>
                  </a:moveTo>
                  <a:cubicBezTo>
                    <a:pt x="73" y="79"/>
                    <a:pt x="73" y="79"/>
                    <a:pt x="73" y="79"/>
                  </a:cubicBezTo>
                  <a:cubicBezTo>
                    <a:pt x="72" y="73"/>
                    <a:pt x="72" y="73"/>
                    <a:pt x="72" y="73"/>
                  </a:cubicBezTo>
                  <a:cubicBezTo>
                    <a:pt x="54" y="73"/>
                    <a:pt x="54" y="73"/>
                    <a:pt x="54" y="73"/>
                  </a:cubicBezTo>
                  <a:lnTo>
                    <a:pt x="57" y="79"/>
                  </a:lnTo>
                  <a:close/>
                  <a:moveTo>
                    <a:pt x="65" y="31"/>
                  </a:moveTo>
                  <a:cubicBezTo>
                    <a:pt x="42" y="30"/>
                    <a:pt x="42" y="30"/>
                    <a:pt x="42" y="30"/>
                  </a:cubicBezTo>
                  <a:cubicBezTo>
                    <a:pt x="46" y="41"/>
                    <a:pt x="46" y="41"/>
                    <a:pt x="46" y="41"/>
                  </a:cubicBezTo>
                  <a:cubicBezTo>
                    <a:pt x="66" y="41"/>
                    <a:pt x="66" y="41"/>
                    <a:pt x="66" y="41"/>
                  </a:cubicBezTo>
                  <a:lnTo>
                    <a:pt x="65" y="31"/>
                  </a:lnTo>
                  <a:close/>
                  <a:moveTo>
                    <a:pt x="67" y="47"/>
                  </a:moveTo>
                  <a:cubicBezTo>
                    <a:pt x="47" y="47"/>
                    <a:pt x="47" y="47"/>
                    <a:pt x="47" y="47"/>
                  </a:cubicBezTo>
                  <a:cubicBezTo>
                    <a:pt x="49" y="54"/>
                    <a:pt x="49" y="54"/>
                    <a:pt x="49" y="54"/>
                  </a:cubicBezTo>
                  <a:cubicBezTo>
                    <a:pt x="68" y="54"/>
                    <a:pt x="68" y="54"/>
                    <a:pt x="68" y="54"/>
                  </a:cubicBezTo>
                  <a:lnTo>
                    <a:pt x="67" y="47"/>
                  </a:lnTo>
                  <a:close/>
                  <a:moveTo>
                    <a:pt x="69" y="60"/>
                  </a:moveTo>
                  <a:cubicBezTo>
                    <a:pt x="50" y="60"/>
                    <a:pt x="50" y="60"/>
                    <a:pt x="50" y="60"/>
                  </a:cubicBezTo>
                  <a:cubicBezTo>
                    <a:pt x="53" y="67"/>
                    <a:pt x="53" y="67"/>
                    <a:pt x="53" y="67"/>
                  </a:cubicBezTo>
                  <a:cubicBezTo>
                    <a:pt x="71" y="67"/>
                    <a:pt x="71" y="67"/>
                    <a:pt x="71" y="67"/>
                  </a:cubicBezTo>
                  <a:lnTo>
                    <a:pt x="69" y="60"/>
                  </a:lnTo>
                  <a:close/>
                  <a:moveTo>
                    <a:pt x="96" y="32"/>
                  </a:moveTo>
                  <a:cubicBezTo>
                    <a:pt x="71" y="31"/>
                    <a:pt x="71" y="31"/>
                    <a:pt x="71" y="31"/>
                  </a:cubicBezTo>
                  <a:cubicBezTo>
                    <a:pt x="73" y="41"/>
                    <a:pt x="73" y="41"/>
                    <a:pt x="73" y="41"/>
                  </a:cubicBezTo>
                  <a:cubicBezTo>
                    <a:pt x="96" y="41"/>
                    <a:pt x="96" y="41"/>
                    <a:pt x="96" y="41"/>
                  </a:cubicBezTo>
                  <a:lnTo>
                    <a:pt x="96" y="32"/>
                  </a:lnTo>
                  <a:close/>
                  <a:moveTo>
                    <a:pt x="97" y="47"/>
                  </a:moveTo>
                  <a:cubicBezTo>
                    <a:pt x="74" y="47"/>
                    <a:pt x="74" y="47"/>
                    <a:pt x="74" y="47"/>
                  </a:cubicBezTo>
                  <a:cubicBezTo>
                    <a:pt x="75" y="54"/>
                    <a:pt x="75" y="54"/>
                    <a:pt x="75" y="54"/>
                  </a:cubicBezTo>
                  <a:cubicBezTo>
                    <a:pt x="97" y="54"/>
                    <a:pt x="97" y="54"/>
                    <a:pt x="97" y="54"/>
                  </a:cubicBezTo>
                  <a:lnTo>
                    <a:pt x="97" y="47"/>
                  </a:lnTo>
                  <a:close/>
                  <a:moveTo>
                    <a:pt x="97" y="60"/>
                  </a:moveTo>
                  <a:cubicBezTo>
                    <a:pt x="76" y="60"/>
                    <a:pt x="76" y="60"/>
                    <a:pt x="76" y="60"/>
                  </a:cubicBezTo>
                  <a:cubicBezTo>
                    <a:pt x="77" y="67"/>
                    <a:pt x="77" y="67"/>
                    <a:pt x="77" y="67"/>
                  </a:cubicBezTo>
                  <a:cubicBezTo>
                    <a:pt x="98" y="67"/>
                    <a:pt x="98" y="67"/>
                    <a:pt x="98" y="67"/>
                  </a:cubicBezTo>
                  <a:lnTo>
                    <a:pt x="97" y="60"/>
                  </a:lnTo>
                  <a:close/>
                  <a:moveTo>
                    <a:pt x="98" y="73"/>
                  </a:moveTo>
                  <a:cubicBezTo>
                    <a:pt x="78" y="73"/>
                    <a:pt x="78" y="73"/>
                    <a:pt x="78" y="73"/>
                  </a:cubicBezTo>
                  <a:cubicBezTo>
                    <a:pt x="79" y="79"/>
                    <a:pt x="79" y="79"/>
                    <a:pt x="79" y="79"/>
                  </a:cubicBezTo>
                  <a:cubicBezTo>
                    <a:pt x="99" y="79"/>
                    <a:pt x="99" y="79"/>
                    <a:pt x="99" y="79"/>
                  </a:cubicBezTo>
                  <a:lnTo>
                    <a:pt x="98" y="73"/>
                  </a:lnTo>
                  <a:close/>
                  <a:moveTo>
                    <a:pt x="99" y="85"/>
                  </a:moveTo>
                  <a:cubicBezTo>
                    <a:pt x="80" y="85"/>
                    <a:pt x="80" y="85"/>
                    <a:pt x="80" y="85"/>
                  </a:cubicBezTo>
                  <a:cubicBezTo>
                    <a:pt x="82" y="98"/>
                    <a:pt x="82" y="98"/>
                    <a:pt x="82" y="98"/>
                  </a:cubicBezTo>
                  <a:cubicBezTo>
                    <a:pt x="99" y="97"/>
                    <a:pt x="99" y="97"/>
                    <a:pt x="99" y="97"/>
                  </a:cubicBezTo>
                  <a:lnTo>
                    <a:pt x="99" y="85"/>
                  </a:lnTo>
                  <a:close/>
                  <a:moveTo>
                    <a:pt x="128" y="33"/>
                  </a:moveTo>
                  <a:cubicBezTo>
                    <a:pt x="102" y="32"/>
                    <a:pt x="102" y="32"/>
                    <a:pt x="102" y="32"/>
                  </a:cubicBezTo>
                  <a:cubicBezTo>
                    <a:pt x="103" y="41"/>
                    <a:pt x="103" y="41"/>
                    <a:pt x="103" y="41"/>
                  </a:cubicBezTo>
                  <a:cubicBezTo>
                    <a:pt x="129" y="41"/>
                    <a:pt x="129" y="41"/>
                    <a:pt x="129" y="41"/>
                  </a:cubicBezTo>
                  <a:lnTo>
                    <a:pt x="128" y="33"/>
                  </a:lnTo>
                  <a:close/>
                  <a:moveTo>
                    <a:pt x="129" y="47"/>
                  </a:moveTo>
                  <a:cubicBezTo>
                    <a:pt x="103" y="47"/>
                    <a:pt x="103" y="47"/>
                    <a:pt x="103" y="47"/>
                  </a:cubicBezTo>
                  <a:cubicBezTo>
                    <a:pt x="103" y="54"/>
                    <a:pt x="103" y="54"/>
                    <a:pt x="103" y="54"/>
                  </a:cubicBezTo>
                  <a:cubicBezTo>
                    <a:pt x="129" y="54"/>
                    <a:pt x="129" y="54"/>
                    <a:pt x="129" y="54"/>
                  </a:cubicBezTo>
                  <a:lnTo>
                    <a:pt x="129" y="47"/>
                  </a:lnTo>
                  <a:close/>
                  <a:moveTo>
                    <a:pt x="129" y="60"/>
                  </a:moveTo>
                  <a:cubicBezTo>
                    <a:pt x="104" y="60"/>
                    <a:pt x="104" y="60"/>
                    <a:pt x="104" y="60"/>
                  </a:cubicBezTo>
                  <a:cubicBezTo>
                    <a:pt x="104" y="67"/>
                    <a:pt x="104" y="67"/>
                    <a:pt x="104" y="67"/>
                  </a:cubicBezTo>
                  <a:cubicBezTo>
                    <a:pt x="130" y="67"/>
                    <a:pt x="130" y="67"/>
                    <a:pt x="130" y="67"/>
                  </a:cubicBezTo>
                  <a:lnTo>
                    <a:pt x="129" y="60"/>
                  </a:lnTo>
                  <a:close/>
                  <a:moveTo>
                    <a:pt x="130" y="73"/>
                  </a:moveTo>
                  <a:cubicBezTo>
                    <a:pt x="104" y="73"/>
                    <a:pt x="104" y="73"/>
                    <a:pt x="104" y="73"/>
                  </a:cubicBezTo>
                  <a:cubicBezTo>
                    <a:pt x="105" y="79"/>
                    <a:pt x="105" y="79"/>
                    <a:pt x="105" y="79"/>
                  </a:cubicBezTo>
                  <a:cubicBezTo>
                    <a:pt x="130" y="79"/>
                    <a:pt x="130" y="79"/>
                    <a:pt x="130" y="79"/>
                  </a:cubicBezTo>
                  <a:lnTo>
                    <a:pt x="130" y="73"/>
                  </a:lnTo>
                  <a:close/>
                  <a:moveTo>
                    <a:pt x="131" y="85"/>
                  </a:moveTo>
                  <a:cubicBezTo>
                    <a:pt x="105" y="85"/>
                    <a:pt x="105" y="85"/>
                    <a:pt x="105" y="85"/>
                  </a:cubicBezTo>
                  <a:cubicBezTo>
                    <a:pt x="106" y="97"/>
                    <a:pt x="106" y="97"/>
                    <a:pt x="106" y="97"/>
                  </a:cubicBezTo>
                  <a:cubicBezTo>
                    <a:pt x="131" y="96"/>
                    <a:pt x="131" y="96"/>
                    <a:pt x="131" y="96"/>
                  </a:cubicBezTo>
                  <a:lnTo>
                    <a:pt x="131" y="85"/>
                  </a:lnTo>
                  <a:close/>
                  <a:moveTo>
                    <a:pt x="163" y="35"/>
                  </a:moveTo>
                  <a:cubicBezTo>
                    <a:pt x="134" y="34"/>
                    <a:pt x="134" y="34"/>
                    <a:pt x="134" y="34"/>
                  </a:cubicBezTo>
                  <a:cubicBezTo>
                    <a:pt x="135" y="41"/>
                    <a:pt x="135" y="41"/>
                    <a:pt x="135" y="41"/>
                  </a:cubicBezTo>
                  <a:cubicBezTo>
                    <a:pt x="163" y="41"/>
                    <a:pt x="163" y="41"/>
                    <a:pt x="163" y="41"/>
                  </a:cubicBezTo>
                  <a:lnTo>
                    <a:pt x="163" y="35"/>
                  </a:lnTo>
                  <a:close/>
                  <a:moveTo>
                    <a:pt x="163" y="47"/>
                  </a:moveTo>
                  <a:cubicBezTo>
                    <a:pt x="135" y="47"/>
                    <a:pt x="135" y="47"/>
                    <a:pt x="135" y="47"/>
                  </a:cubicBezTo>
                  <a:cubicBezTo>
                    <a:pt x="135" y="54"/>
                    <a:pt x="135" y="54"/>
                    <a:pt x="135" y="54"/>
                  </a:cubicBezTo>
                  <a:cubicBezTo>
                    <a:pt x="163" y="54"/>
                    <a:pt x="163" y="54"/>
                    <a:pt x="163" y="54"/>
                  </a:cubicBezTo>
                  <a:lnTo>
                    <a:pt x="163" y="47"/>
                  </a:lnTo>
                  <a:close/>
                  <a:moveTo>
                    <a:pt x="163" y="60"/>
                  </a:moveTo>
                  <a:cubicBezTo>
                    <a:pt x="136" y="60"/>
                    <a:pt x="136" y="60"/>
                    <a:pt x="136" y="60"/>
                  </a:cubicBezTo>
                  <a:cubicBezTo>
                    <a:pt x="136" y="67"/>
                    <a:pt x="136" y="67"/>
                    <a:pt x="136" y="67"/>
                  </a:cubicBezTo>
                  <a:cubicBezTo>
                    <a:pt x="163" y="67"/>
                    <a:pt x="163" y="67"/>
                    <a:pt x="163" y="67"/>
                  </a:cubicBezTo>
                  <a:lnTo>
                    <a:pt x="163" y="60"/>
                  </a:lnTo>
                  <a:close/>
                  <a:moveTo>
                    <a:pt x="163" y="73"/>
                  </a:moveTo>
                  <a:cubicBezTo>
                    <a:pt x="136" y="73"/>
                    <a:pt x="136" y="73"/>
                    <a:pt x="136" y="73"/>
                  </a:cubicBezTo>
                  <a:cubicBezTo>
                    <a:pt x="137" y="79"/>
                    <a:pt x="137" y="79"/>
                    <a:pt x="137" y="79"/>
                  </a:cubicBezTo>
                  <a:cubicBezTo>
                    <a:pt x="163" y="79"/>
                    <a:pt x="163" y="79"/>
                    <a:pt x="163" y="79"/>
                  </a:cubicBezTo>
                  <a:lnTo>
                    <a:pt x="163" y="73"/>
                  </a:lnTo>
                  <a:close/>
                  <a:moveTo>
                    <a:pt x="163" y="85"/>
                  </a:moveTo>
                  <a:cubicBezTo>
                    <a:pt x="137" y="85"/>
                    <a:pt x="137" y="85"/>
                    <a:pt x="137" y="85"/>
                  </a:cubicBezTo>
                  <a:cubicBezTo>
                    <a:pt x="137" y="96"/>
                    <a:pt x="137" y="96"/>
                    <a:pt x="137" y="96"/>
                  </a:cubicBezTo>
                  <a:cubicBezTo>
                    <a:pt x="163" y="96"/>
                    <a:pt x="163" y="96"/>
                    <a:pt x="163" y="96"/>
                  </a:cubicBezTo>
                  <a:lnTo>
                    <a:pt x="163" y="85"/>
                  </a:lnTo>
                  <a:close/>
                  <a:moveTo>
                    <a:pt x="191" y="47"/>
                  </a:moveTo>
                  <a:cubicBezTo>
                    <a:pt x="169" y="47"/>
                    <a:pt x="169" y="47"/>
                    <a:pt x="169" y="47"/>
                  </a:cubicBezTo>
                  <a:cubicBezTo>
                    <a:pt x="169" y="54"/>
                    <a:pt x="169" y="54"/>
                    <a:pt x="169" y="54"/>
                  </a:cubicBezTo>
                  <a:cubicBezTo>
                    <a:pt x="191" y="54"/>
                    <a:pt x="191" y="54"/>
                    <a:pt x="191" y="54"/>
                  </a:cubicBezTo>
                  <a:lnTo>
                    <a:pt x="191" y="47"/>
                  </a:lnTo>
                  <a:close/>
                  <a:moveTo>
                    <a:pt x="191" y="60"/>
                  </a:moveTo>
                  <a:cubicBezTo>
                    <a:pt x="169" y="60"/>
                    <a:pt x="169" y="60"/>
                    <a:pt x="169" y="60"/>
                  </a:cubicBezTo>
                  <a:cubicBezTo>
                    <a:pt x="169" y="67"/>
                    <a:pt x="169" y="67"/>
                    <a:pt x="169" y="67"/>
                  </a:cubicBezTo>
                  <a:cubicBezTo>
                    <a:pt x="191" y="67"/>
                    <a:pt x="191" y="67"/>
                    <a:pt x="191" y="67"/>
                  </a:cubicBezTo>
                  <a:lnTo>
                    <a:pt x="191" y="60"/>
                  </a:lnTo>
                  <a:close/>
                  <a:moveTo>
                    <a:pt x="191" y="73"/>
                  </a:moveTo>
                  <a:cubicBezTo>
                    <a:pt x="169" y="73"/>
                    <a:pt x="169" y="73"/>
                    <a:pt x="169" y="73"/>
                  </a:cubicBezTo>
                  <a:cubicBezTo>
                    <a:pt x="169" y="79"/>
                    <a:pt x="169" y="79"/>
                    <a:pt x="169" y="79"/>
                  </a:cubicBezTo>
                  <a:cubicBezTo>
                    <a:pt x="191" y="79"/>
                    <a:pt x="191" y="79"/>
                    <a:pt x="191" y="79"/>
                  </a:cubicBezTo>
                  <a:lnTo>
                    <a:pt x="191" y="73"/>
                  </a:lnTo>
                  <a:close/>
                  <a:moveTo>
                    <a:pt x="191" y="85"/>
                  </a:moveTo>
                  <a:cubicBezTo>
                    <a:pt x="169" y="85"/>
                    <a:pt x="169" y="85"/>
                    <a:pt x="169" y="85"/>
                  </a:cubicBezTo>
                  <a:cubicBezTo>
                    <a:pt x="169" y="95"/>
                    <a:pt x="169" y="95"/>
                    <a:pt x="169" y="95"/>
                  </a:cubicBezTo>
                  <a:cubicBezTo>
                    <a:pt x="191" y="95"/>
                    <a:pt x="191" y="95"/>
                    <a:pt x="191" y="95"/>
                  </a:cubicBezTo>
                  <a:cubicBezTo>
                    <a:pt x="191" y="95"/>
                    <a:pt x="191" y="95"/>
                    <a:pt x="191" y="95"/>
                  </a:cubicBezTo>
                  <a:cubicBezTo>
                    <a:pt x="191" y="91"/>
                    <a:pt x="191" y="91"/>
                    <a:pt x="191" y="91"/>
                  </a:cubicBezTo>
                  <a:lnTo>
                    <a:pt x="191" y="85"/>
                  </a:lnTo>
                  <a:close/>
                  <a:moveTo>
                    <a:pt x="85" y="133"/>
                  </a:moveTo>
                  <a:cubicBezTo>
                    <a:pt x="97" y="133"/>
                    <a:pt x="106" y="142"/>
                    <a:pt x="106" y="153"/>
                  </a:cubicBezTo>
                  <a:cubicBezTo>
                    <a:pt x="106" y="164"/>
                    <a:pt x="97" y="174"/>
                    <a:pt x="85" y="174"/>
                  </a:cubicBezTo>
                  <a:cubicBezTo>
                    <a:pt x="74" y="174"/>
                    <a:pt x="65" y="164"/>
                    <a:pt x="65" y="153"/>
                  </a:cubicBezTo>
                  <a:cubicBezTo>
                    <a:pt x="65" y="142"/>
                    <a:pt x="74" y="133"/>
                    <a:pt x="85" y="133"/>
                  </a:cubicBezTo>
                  <a:close/>
                  <a:moveTo>
                    <a:pt x="85" y="163"/>
                  </a:moveTo>
                  <a:cubicBezTo>
                    <a:pt x="90" y="163"/>
                    <a:pt x="95" y="158"/>
                    <a:pt x="95" y="153"/>
                  </a:cubicBezTo>
                  <a:cubicBezTo>
                    <a:pt x="95" y="148"/>
                    <a:pt x="90" y="144"/>
                    <a:pt x="85" y="144"/>
                  </a:cubicBezTo>
                  <a:cubicBezTo>
                    <a:pt x="80" y="144"/>
                    <a:pt x="76" y="148"/>
                    <a:pt x="76" y="153"/>
                  </a:cubicBezTo>
                  <a:cubicBezTo>
                    <a:pt x="76" y="158"/>
                    <a:pt x="80" y="163"/>
                    <a:pt x="85" y="163"/>
                  </a:cubicBezTo>
                  <a:close/>
                  <a:moveTo>
                    <a:pt x="171" y="133"/>
                  </a:moveTo>
                  <a:cubicBezTo>
                    <a:pt x="182" y="133"/>
                    <a:pt x="191" y="142"/>
                    <a:pt x="191" y="153"/>
                  </a:cubicBezTo>
                  <a:cubicBezTo>
                    <a:pt x="191" y="164"/>
                    <a:pt x="182" y="174"/>
                    <a:pt x="171" y="174"/>
                  </a:cubicBezTo>
                  <a:cubicBezTo>
                    <a:pt x="159" y="174"/>
                    <a:pt x="150" y="164"/>
                    <a:pt x="150" y="153"/>
                  </a:cubicBezTo>
                  <a:cubicBezTo>
                    <a:pt x="150" y="142"/>
                    <a:pt x="159" y="133"/>
                    <a:pt x="171" y="133"/>
                  </a:cubicBezTo>
                  <a:close/>
                  <a:moveTo>
                    <a:pt x="171" y="163"/>
                  </a:moveTo>
                  <a:cubicBezTo>
                    <a:pt x="176" y="163"/>
                    <a:pt x="180" y="158"/>
                    <a:pt x="180" y="153"/>
                  </a:cubicBezTo>
                  <a:cubicBezTo>
                    <a:pt x="180" y="148"/>
                    <a:pt x="176" y="144"/>
                    <a:pt x="171" y="144"/>
                  </a:cubicBezTo>
                  <a:cubicBezTo>
                    <a:pt x="165" y="144"/>
                    <a:pt x="161" y="148"/>
                    <a:pt x="161" y="153"/>
                  </a:cubicBezTo>
                  <a:cubicBezTo>
                    <a:pt x="161" y="158"/>
                    <a:pt x="165" y="163"/>
                    <a:pt x="171" y="163"/>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5" name="Freeform 6"/>
            <p:cNvSpPr>
              <a:spLocks noEditPoints="1"/>
            </p:cNvSpPr>
            <p:nvPr userDrawn="1"/>
          </p:nvSpPr>
          <p:spPr bwMode="auto">
            <a:xfrm rot="5145695" flipH="1" flipV="1">
              <a:off x="-12718" y="5769726"/>
              <a:ext cx="739775" cy="606425"/>
            </a:xfrm>
            <a:custGeom>
              <a:avLst/>
              <a:gdLst>
                <a:gd name="T0" fmla="*/ 186 w 197"/>
                <a:gd name="T1" fmla="*/ 92 h 161"/>
                <a:gd name="T2" fmla="*/ 185 w 197"/>
                <a:gd name="T3" fmla="*/ 98 h 161"/>
                <a:gd name="T4" fmla="*/ 173 w 197"/>
                <a:gd name="T5" fmla="*/ 141 h 161"/>
                <a:gd name="T6" fmla="*/ 144 w 197"/>
                <a:gd name="T7" fmla="*/ 161 h 161"/>
                <a:gd name="T8" fmla="*/ 55 w 197"/>
                <a:gd name="T9" fmla="*/ 161 h 161"/>
                <a:gd name="T10" fmla="*/ 26 w 197"/>
                <a:gd name="T11" fmla="*/ 141 h 161"/>
                <a:gd name="T12" fmla="*/ 15 w 197"/>
                <a:gd name="T13" fmla="*/ 98 h 161"/>
                <a:gd name="T14" fmla="*/ 14 w 197"/>
                <a:gd name="T15" fmla="*/ 93 h 161"/>
                <a:gd name="T16" fmla="*/ 0 w 197"/>
                <a:gd name="T17" fmla="*/ 76 h 161"/>
                <a:gd name="T18" fmla="*/ 16 w 197"/>
                <a:gd name="T19" fmla="*/ 61 h 161"/>
                <a:gd name="T20" fmla="*/ 38 w 197"/>
                <a:gd name="T21" fmla="*/ 61 h 161"/>
                <a:gd name="T22" fmla="*/ 38 w 197"/>
                <a:gd name="T23" fmla="*/ 60 h 161"/>
                <a:gd name="T24" fmla="*/ 68 w 197"/>
                <a:gd name="T25" fmla="*/ 7 h 161"/>
                <a:gd name="T26" fmla="*/ 83 w 197"/>
                <a:gd name="T27" fmla="*/ 3 h 161"/>
                <a:gd name="T28" fmla="*/ 87 w 197"/>
                <a:gd name="T29" fmla="*/ 17 h 161"/>
                <a:gd name="T30" fmla="*/ 63 w 197"/>
                <a:gd name="T31" fmla="*/ 61 h 161"/>
                <a:gd name="T32" fmla="*/ 132 w 197"/>
                <a:gd name="T33" fmla="*/ 61 h 161"/>
                <a:gd name="T34" fmla="*/ 108 w 197"/>
                <a:gd name="T35" fmla="*/ 17 h 161"/>
                <a:gd name="T36" fmla="*/ 112 w 197"/>
                <a:gd name="T37" fmla="*/ 3 h 161"/>
                <a:gd name="T38" fmla="*/ 126 w 197"/>
                <a:gd name="T39" fmla="*/ 7 h 161"/>
                <a:gd name="T40" fmla="*/ 156 w 197"/>
                <a:gd name="T41" fmla="*/ 60 h 161"/>
                <a:gd name="T42" fmla="*/ 157 w 197"/>
                <a:gd name="T43" fmla="*/ 61 h 161"/>
                <a:gd name="T44" fmla="*/ 181 w 197"/>
                <a:gd name="T45" fmla="*/ 61 h 161"/>
                <a:gd name="T46" fmla="*/ 197 w 197"/>
                <a:gd name="T47" fmla="*/ 76 h 161"/>
                <a:gd name="T48" fmla="*/ 186 w 197"/>
                <a:gd name="T49" fmla="*/ 92 h 161"/>
                <a:gd name="T50" fmla="*/ 69 w 197"/>
                <a:gd name="T51" fmla="*/ 133 h 161"/>
                <a:gd name="T52" fmla="*/ 60 w 197"/>
                <a:gd name="T53" fmla="*/ 98 h 161"/>
                <a:gd name="T54" fmla="*/ 49 w 197"/>
                <a:gd name="T55" fmla="*/ 92 h 161"/>
                <a:gd name="T56" fmla="*/ 43 w 197"/>
                <a:gd name="T57" fmla="*/ 102 h 161"/>
                <a:gd name="T58" fmla="*/ 53 w 197"/>
                <a:gd name="T59" fmla="*/ 137 h 161"/>
                <a:gd name="T60" fmla="*/ 63 w 197"/>
                <a:gd name="T61" fmla="*/ 143 h 161"/>
                <a:gd name="T62" fmla="*/ 69 w 197"/>
                <a:gd name="T63" fmla="*/ 133 h 161"/>
                <a:gd name="T64" fmla="*/ 107 w 197"/>
                <a:gd name="T65" fmla="*/ 99 h 161"/>
                <a:gd name="T66" fmla="*/ 99 w 197"/>
                <a:gd name="T67" fmla="*/ 91 h 161"/>
                <a:gd name="T68" fmla="*/ 90 w 197"/>
                <a:gd name="T69" fmla="*/ 99 h 161"/>
                <a:gd name="T70" fmla="*/ 90 w 197"/>
                <a:gd name="T71" fmla="*/ 135 h 161"/>
                <a:gd name="T72" fmla="*/ 99 w 197"/>
                <a:gd name="T73" fmla="*/ 143 h 161"/>
                <a:gd name="T74" fmla="*/ 107 w 197"/>
                <a:gd name="T75" fmla="*/ 135 h 161"/>
                <a:gd name="T76" fmla="*/ 107 w 197"/>
                <a:gd name="T77" fmla="*/ 99 h 161"/>
                <a:gd name="T78" fmla="*/ 135 w 197"/>
                <a:gd name="T79" fmla="*/ 143 h 161"/>
                <a:gd name="T80" fmla="*/ 145 w 197"/>
                <a:gd name="T81" fmla="*/ 137 h 161"/>
                <a:gd name="T82" fmla="*/ 155 w 197"/>
                <a:gd name="T83" fmla="*/ 102 h 161"/>
                <a:gd name="T84" fmla="*/ 149 w 197"/>
                <a:gd name="T85" fmla="*/ 92 h 161"/>
                <a:gd name="T86" fmla="*/ 138 w 197"/>
                <a:gd name="T87" fmla="*/ 98 h 161"/>
                <a:gd name="T88" fmla="*/ 128 w 197"/>
                <a:gd name="T89" fmla="*/ 133 h 161"/>
                <a:gd name="T90" fmla="*/ 135 w 197"/>
                <a:gd name="T91"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61">
                  <a:moveTo>
                    <a:pt x="186" y="92"/>
                  </a:moveTo>
                  <a:cubicBezTo>
                    <a:pt x="186" y="94"/>
                    <a:pt x="186" y="96"/>
                    <a:pt x="185" y="98"/>
                  </a:cubicBezTo>
                  <a:cubicBezTo>
                    <a:pt x="173" y="141"/>
                    <a:pt x="173" y="141"/>
                    <a:pt x="173" y="141"/>
                  </a:cubicBezTo>
                  <a:cubicBezTo>
                    <a:pt x="170" y="153"/>
                    <a:pt x="157" y="161"/>
                    <a:pt x="144" y="161"/>
                  </a:cubicBezTo>
                  <a:cubicBezTo>
                    <a:pt x="55" y="161"/>
                    <a:pt x="55" y="161"/>
                    <a:pt x="55" y="161"/>
                  </a:cubicBezTo>
                  <a:cubicBezTo>
                    <a:pt x="42" y="161"/>
                    <a:pt x="29" y="153"/>
                    <a:pt x="26" y="141"/>
                  </a:cubicBezTo>
                  <a:cubicBezTo>
                    <a:pt x="15" y="98"/>
                    <a:pt x="15" y="98"/>
                    <a:pt x="15" y="98"/>
                  </a:cubicBezTo>
                  <a:cubicBezTo>
                    <a:pt x="14" y="96"/>
                    <a:pt x="14" y="95"/>
                    <a:pt x="14" y="93"/>
                  </a:cubicBezTo>
                  <a:cubicBezTo>
                    <a:pt x="6" y="92"/>
                    <a:pt x="0" y="85"/>
                    <a:pt x="0" y="76"/>
                  </a:cubicBezTo>
                  <a:cubicBezTo>
                    <a:pt x="0" y="67"/>
                    <a:pt x="8" y="61"/>
                    <a:pt x="16" y="61"/>
                  </a:cubicBezTo>
                  <a:cubicBezTo>
                    <a:pt x="38" y="61"/>
                    <a:pt x="38" y="61"/>
                    <a:pt x="38" y="61"/>
                  </a:cubicBezTo>
                  <a:cubicBezTo>
                    <a:pt x="38" y="61"/>
                    <a:pt x="38" y="61"/>
                    <a:pt x="38" y="60"/>
                  </a:cubicBezTo>
                  <a:cubicBezTo>
                    <a:pt x="68" y="7"/>
                    <a:pt x="68" y="7"/>
                    <a:pt x="68" y="7"/>
                  </a:cubicBezTo>
                  <a:cubicBezTo>
                    <a:pt x="71" y="2"/>
                    <a:pt x="78" y="0"/>
                    <a:pt x="83" y="3"/>
                  </a:cubicBezTo>
                  <a:cubicBezTo>
                    <a:pt x="88" y="6"/>
                    <a:pt x="90" y="12"/>
                    <a:pt x="87" y="17"/>
                  </a:cubicBezTo>
                  <a:cubicBezTo>
                    <a:pt x="63" y="61"/>
                    <a:pt x="63" y="61"/>
                    <a:pt x="63" y="61"/>
                  </a:cubicBezTo>
                  <a:cubicBezTo>
                    <a:pt x="132" y="61"/>
                    <a:pt x="132" y="61"/>
                    <a:pt x="132" y="61"/>
                  </a:cubicBezTo>
                  <a:cubicBezTo>
                    <a:pt x="108" y="17"/>
                    <a:pt x="108" y="17"/>
                    <a:pt x="108" y="17"/>
                  </a:cubicBezTo>
                  <a:cubicBezTo>
                    <a:pt x="105" y="12"/>
                    <a:pt x="107" y="6"/>
                    <a:pt x="112" y="3"/>
                  </a:cubicBezTo>
                  <a:cubicBezTo>
                    <a:pt x="117" y="0"/>
                    <a:pt x="123" y="2"/>
                    <a:pt x="126" y="7"/>
                  </a:cubicBezTo>
                  <a:cubicBezTo>
                    <a:pt x="156" y="60"/>
                    <a:pt x="156" y="60"/>
                    <a:pt x="156" y="60"/>
                  </a:cubicBezTo>
                  <a:cubicBezTo>
                    <a:pt x="156" y="61"/>
                    <a:pt x="156" y="61"/>
                    <a:pt x="157" y="61"/>
                  </a:cubicBezTo>
                  <a:cubicBezTo>
                    <a:pt x="181" y="61"/>
                    <a:pt x="181" y="61"/>
                    <a:pt x="181" y="61"/>
                  </a:cubicBezTo>
                  <a:cubicBezTo>
                    <a:pt x="190" y="61"/>
                    <a:pt x="197" y="67"/>
                    <a:pt x="197" y="76"/>
                  </a:cubicBezTo>
                  <a:cubicBezTo>
                    <a:pt x="197" y="84"/>
                    <a:pt x="192" y="90"/>
                    <a:pt x="186" y="92"/>
                  </a:cubicBezTo>
                  <a:close/>
                  <a:moveTo>
                    <a:pt x="69" y="133"/>
                  </a:moveTo>
                  <a:cubicBezTo>
                    <a:pt x="60" y="98"/>
                    <a:pt x="60" y="98"/>
                    <a:pt x="60" y="98"/>
                  </a:cubicBezTo>
                  <a:cubicBezTo>
                    <a:pt x="58" y="94"/>
                    <a:pt x="54" y="91"/>
                    <a:pt x="49" y="92"/>
                  </a:cubicBezTo>
                  <a:cubicBezTo>
                    <a:pt x="44" y="93"/>
                    <a:pt x="42" y="98"/>
                    <a:pt x="43" y="102"/>
                  </a:cubicBezTo>
                  <a:cubicBezTo>
                    <a:pt x="53" y="137"/>
                    <a:pt x="53" y="137"/>
                    <a:pt x="53" y="137"/>
                  </a:cubicBezTo>
                  <a:cubicBezTo>
                    <a:pt x="54" y="141"/>
                    <a:pt x="59" y="144"/>
                    <a:pt x="63" y="143"/>
                  </a:cubicBezTo>
                  <a:cubicBezTo>
                    <a:pt x="68" y="141"/>
                    <a:pt x="71" y="137"/>
                    <a:pt x="69" y="133"/>
                  </a:cubicBezTo>
                  <a:close/>
                  <a:moveTo>
                    <a:pt x="107" y="99"/>
                  </a:moveTo>
                  <a:cubicBezTo>
                    <a:pt x="107" y="95"/>
                    <a:pt x="103" y="91"/>
                    <a:pt x="99" y="91"/>
                  </a:cubicBezTo>
                  <a:cubicBezTo>
                    <a:pt x="94" y="91"/>
                    <a:pt x="90" y="95"/>
                    <a:pt x="90" y="99"/>
                  </a:cubicBezTo>
                  <a:cubicBezTo>
                    <a:pt x="90" y="135"/>
                    <a:pt x="90" y="135"/>
                    <a:pt x="90" y="135"/>
                  </a:cubicBezTo>
                  <a:cubicBezTo>
                    <a:pt x="90" y="140"/>
                    <a:pt x="94" y="143"/>
                    <a:pt x="99" y="143"/>
                  </a:cubicBezTo>
                  <a:cubicBezTo>
                    <a:pt x="103" y="143"/>
                    <a:pt x="107" y="140"/>
                    <a:pt x="107" y="135"/>
                  </a:cubicBezTo>
                  <a:lnTo>
                    <a:pt x="107" y="99"/>
                  </a:lnTo>
                  <a:close/>
                  <a:moveTo>
                    <a:pt x="135" y="143"/>
                  </a:moveTo>
                  <a:cubicBezTo>
                    <a:pt x="139" y="144"/>
                    <a:pt x="144" y="141"/>
                    <a:pt x="145" y="137"/>
                  </a:cubicBezTo>
                  <a:cubicBezTo>
                    <a:pt x="155" y="102"/>
                    <a:pt x="155" y="102"/>
                    <a:pt x="155" y="102"/>
                  </a:cubicBezTo>
                  <a:cubicBezTo>
                    <a:pt x="156" y="98"/>
                    <a:pt x="154" y="93"/>
                    <a:pt x="149" y="92"/>
                  </a:cubicBezTo>
                  <a:cubicBezTo>
                    <a:pt x="144" y="91"/>
                    <a:pt x="140" y="94"/>
                    <a:pt x="138" y="98"/>
                  </a:cubicBezTo>
                  <a:cubicBezTo>
                    <a:pt x="128" y="133"/>
                    <a:pt x="128" y="133"/>
                    <a:pt x="128" y="133"/>
                  </a:cubicBezTo>
                  <a:cubicBezTo>
                    <a:pt x="127" y="137"/>
                    <a:pt x="130" y="141"/>
                    <a:pt x="135" y="143"/>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6" name="Freeform 7"/>
            <p:cNvSpPr>
              <a:spLocks noEditPoints="1"/>
            </p:cNvSpPr>
            <p:nvPr userDrawn="1"/>
          </p:nvSpPr>
          <p:spPr bwMode="auto">
            <a:xfrm rot="20058153" flipH="1" flipV="1">
              <a:off x="992064" y="3920156"/>
              <a:ext cx="687388" cy="722312"/>
            </a:xfrm>
            <a:custGeom>
              <a:avLst/>
              <a:gdLst>
                <a:gd name="T0" fmla="*/ 164 w 183"/>
                <a:gd name="T1" fmla="*/ 192 h 192"/>
                <a:gd name="T2" fmla="*/ 19 w 183"/>
                <a:gd name="T3" fmla="*/ 192 h 192"/>
                <a:gd name="T4" fmla="*/ 2 w 183"/>
                <a:gd name="T5" fmla="*/ 170 h 192"/>
                <a:gd name="T6" fmla="*/ 18 w 183"/>
                <a:gd name="T7" fmla="*/ 58 h 192"/>
                <a:gd name="T8" fmla="*/ 36 w 183"/>
                <a:gd name="T9" fmla="*/ 44 h 192"/>
                <a:gd name="T10" fmla="*/ 45 w 183"/>
                <a:gd name="T11" fmla="*/ 44 h 192"/>
                <a:gd name="T12" fmla="*/ 91 w 183"/>
                <a:gd name="T13" fmla="*/ 0 h 192"/>
                <a:gd name="T14" fmla="*/ 137 w 183"/>
                <a:gd name="T15" fmla="*/ 44 h 192"/>
                <a:gd name="T16" fmla="*/ 147 w 183"/>
                <a:gd name="T17" fmla="*/ 44 h 192"/>
                <a:gd name="T18" fmla="*/ 165 w 183"/>
                <a:gd name="T19" fmla="*/ 58 h 192"/>
                <a:gd name="T20" fmla="*/ 181 w 183"/>
                <a:gd name="T21" fmla="*/ 170 h 192"/>
                <a:gd name="T22" fmla="*/ 164 w 183"/>
                <a:gd name="T23" fmla="*/ 192 h 192"/>
                <a:gd name="T24" fmla="*/ 39 w 183"/>
                <a:gd name="T25" fmla="*/ 76 h 192"/>
                <a:gd name="T26" fmla="*/ 50 w 183"/>
                <a:gd name="T27" fmla="*/ 88 h 192"/>
                <a:gd name="T28" fmla="*/ 61 w 183"/>
                <a:gd name="T29" fmla="*/ 76 h 192"/>
                <a:gd name="T30" fmla="*/ 50 w 183"/>
                <a:gd name="T31" fmla="*/ 65 h 192"/>
                <a:gd name="T32" fmla="*/ 39 w 183"/>
                <a:gd name="T33" fmla="*/ 76 h 192"/>
                <a:gd name="T34" fmla="*/ 91 w 183"/>
                <a:gd name="T35" fmla="*/ 8 h 192"/>
                <a:gd name="T36" fmla="*/ 52 w 183"/>
                <a:gd name="T37" fmla="*/ 44 h 192"/>
                <a:gd name="T38" fmla="*/ 130 w 183"/>
                <a:gd name="T39" fmla="*/ 44 h 192"/>
                <a:gd name="T40" fmla="*/ 91 w 183"/>
                <a:gd name="T41" fmla="*/ 8 h 192"/>
                <a:gd name="T42" fmla="*/ 134 w 183"/>
                <a:gd name="T43" fmla="*/ 65 h 192"/>
                <a:gd name="T44" fmla="*/ 122 w 183"/>
                <a:gd name="T45" fmla="*/ 76 h 192"/>
                <a:gd name="T46" fmla="*/ 134 w 183"/>
                <a:gd name="T47" fmla="*/ 88 h 192"/>
                <a:gd name="T48" fmla="*/ 145 w 183"/>
                <a:gd name="T49" fmla="*/ 76 h 192"/>
                <a:gd name="T50" fmla="*/ 134 w 183"/>
                <a:gd name="T51"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92">
                  <a:moveTo>
                    <a:pt x="164" y="192"/>
                  </a:moveTo>
                  <a:cubicBezTo>
                    <a:pt x="19" y="192"/>
                    <a:pt x="19" y="192"/>
                    <a:pt x="19" y="192"/>
                  </a:cubicBezTo>
                  <a:cubicBezTo>
                    <a:pt x="8" y="192"/>
                    <a:pt x="0" y="182"/>
                    <a:pt x="2" y="170"/>
                  </a:cubicBezTo>
                  <a:cubicBezTo>
                    <a:pt x="18" y="58"/>
                    <a:pt x="18" y="58"/>
                    <a:pt x="18" y="58"/>
                  </a:cubicBezTo>
                  <a:cubicBezTo>
                    <a:pt x="19" y="50"/>
                    <a:pt x="27" y="44"/>
                    <a:pt x="36" y="44"/>
                  </a:cubicBezTo>
                  <a:cubicBezTo>
                    <a:pt x="45" y="44"/>
                    <a:pt x="45" y="44"/>
                    <a:pt x="45" y="44"/>
                  </a:cubicBezTo>
                  <a:cubicBezTo>
                    <a:pt x="46" y="15"/>
                    <a:pt x="66" y="0"/>
                    <a:pt x="91" y="0"/>
                  </a:cubicBezTo>
                  <a:cubicBezTo>
                    <a:pt x="116" y="0"/>
                    <a:pt x="136" y="15"/>
                    <a:pt x="137" y="44"/>
                  </a:cubicBezTo>
                  <a:cubicBezTo>
                    <a:pt x="147" y="44"/>
                    <a:pt x="147" y="44"/>
                    <a:pt x="147" y="44"/>
                  </a:cubicBezTo>
                  <a:cubicBezTo>
                    <a:pt x="156" y="44"/>
                    <a:pt x="164" y="50"/>
                    <a:pt x="165" y="58"/>
                  </a:cubicBezTo>
                  <a:cubicBezTo>
                    <a:pt x="181" y="170"/>
                    <a:pt x="181" y="170"/>
                    <a:pt x="181" y="170"/>
                  </a:cubicBezTo>
                  <a:cubicBezTo>
                    <a:pt x="183" y="182"/>
                    <a:pt x="175" y="192"/>
                    <a:pt x="164" y="192"/>
                  </a:cubicBezTo>
                  <a:close/>
                  <a:moveTo>
                    <a:pt x="39" y="76"/>
                  </a:moveTo>
                  <a:cubicBezTo>
                    <a:pt x="39" y="82"/>
                    <a:pt x="44" y="88"/>
                    <a:pt x="50" y="88"/>
                  </a:cubicBezTo>
                  <a:cubicBezTo>
                    <a:pt x="56" y="88"/>
                    <a:pt x="61" y="82"/>
                    <a:pt x="61" y="76"/>
                  </a:cubicBezTo>
                  <a:cubicBezTo>
                    <a:pt x="61" y="70"/>
                    <a:pt x="56" y="65"/>
                    <a:pt x="50" y="65"/>
                  </a:cubicBezTo>
                  <a:cubicBezTo>
                    <a:pt x="44" y="65"/>
                    <a:pt x="39" y="70"/>
                    <a:pt x="39" y="76"/>
                  </a:cubicBezTo>
                  <a:close/>
                  <a:moveTo>
                    <a:pt x="91" y="8"/>
                  </a:moveTo>
                  <a:cubicBezTo>
                    <a:pt x="70" y="8"/>
                    <a:pt x="54" y="20"/>
                    <a:pt x="52" y="44"/>
                  </a:cubicBezTo>
                  <a:cubicBezTo>
                    <a:pt x="130" y="44"/>
                    <a:pt x="130" y="44"/>
                    <a:pt x="130" y="44"/>
                  </a:cubicBezTo>
                  <a:cubicBezTo>
                    <a:pt x="129" y="20"/>
                    <a:pt x="112" y="8"/>
                    <a:pt x="91" y="8"/>
                  </a:cubicBezTo>
                  <a:close/>
                  <a:moveTo>
                    <a:pt x="134" y="65"/>
                  </a:moveTo>
                  <a:cubicBezTo>
                    <a:pt x="128" y="65"/>
                    <a:pt x="122" y="70"/>
                    <a:pt x="122" y="76"/>
                  </a:cubicBezTo>
                  <a:cubicBezTo>
                    <a:pt x="122" y="82"/>
                    <a:pt x="128" y="88"/>
                    <a:pt x="134" y="88"/>
                  </a:cubicBezTo>
                  <a:cubicBezTo>
                    <a:pt x="140" y="88"/>
                    <a:pt x="145" y="82"/>
                    <a:pt x="145" y="76"/>
                  </a:cubicBezTo>
                  <a:cubicBezTo>
                    <a:pt x="145" y="70"/>
                    <a:pt x="140" y="65"/>
                    <a:pt x="134" y="65"/>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7" name="Freeform 10"/>
            <p:cNvSpPr>
              <a:spLocks noEditPoints="1"/>
            </p:cNvSpPr>
            <p:nvPr userDrawn="1"/>
          </p:nvSpPr>
          <p:spPr bwMode="auto">
            <a:xfrm rot="18356885" flipH="1" flipV="1">
              <a:off x="272467" y="1457949"/>
              <a:ext cx="566738" cy="752475"/>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8" name="Freeform 12"/>
            <p:cNvSpPr>
              <a:spLocks noEditPoints="1"/>
            </p:cNvSpPr>
            <p:nvPr userDrawn="1"/>
          </p:nvSpPr>
          <p:spPr bwMode="auto">
            <a:xfrm rot="19786341" flipH="1" flipV="1">
              <a:off x="633883" y="4936060"/>
              <a:ext cx="946467" cy="852618"/>
            </a:xfrm>
            <a:custGeom>
              <a:avLst/>
              <a:gdLst>
                <a:gd name="T0" fmla="*/ 8 w 200"/>
                <a:gd name="T1" fmla="*/ 180 h 180"/>
                <a:gd name="T2" fmla="*/ 8 w 200"/>
                <a:gd name="T3" fmla="*/ 164 h 180"/>
                <a:gd name="T4" fmla="*/ 20 w 200"/>
                <a:gd name="T5" fmla="*/ 100 h 180"/>
                <a:gd name="T6" fmla="*/ 32 w 200"/>
                <a:gd name="T7" fmla="*/ 164 h 180"/>
                <a:gd name="T8" fmla="*/ 80 w 200"/>
                <a:gd name="T9" fmla="*/ 96 h 180"/>
                <a:gd name="T10" fmla="*/ 88 w 200"/>
                <a:gd name="T11" fmla="*/ 164 h 180"/>
                <a:gd name="T12" fmla="*/ 172 w 200"/>
                <a:gd name="T13" fmla="*/ 100 h 180"/>
                <a:gd name="T14" fmla="*/ 184 w 200"/>
                <a:gd name="T15" fmla="*/ 164 h 180"/>
                <a:gd name="T16" fmla="*/ 200 w 200"/>
                <a:gd name="T17" fmla="*/ 172 h 180"/>
                <a:gd name="T18" fmla="*/ 96 w 200"/>
                <a:gd name="T19" fmla="*/ 129 h 180"/>
                <a:gd name="T20" fmla="*/ 129 w 200"/>
                <a:gd name="T21" fmla="*/ 102 h 180"/>
                <a:gd name="T22" fmla="*/ 96 w 200"/>
                <a:gd name="T23" fmla="*/ 129 h 180"/>
                <a:gd name="T24" fmla="*/ 131 w 200"/>
                <a:gd name="T25" fmla="*/ 152 h 180"/>
                <a:gd name="T26" fmla="*/ 158 w 200"/>
                <a:gd name="T27" fmla="*/ 119 h 180"/>
                <a:gd name="T28" fmla="*/ 100 w 200"/>
                <a:gd name="T29" fmla="*/ 149 h 180"/>
                <a:gd name="T30" fmla="*/ 151 w 200"/>
                <a:gd name="T31" fmla="*/ 104 h 180"/>
                <a:gd name="T32" fmla="*/ 100 w 200"/>
                <a:gd name="T33" fmla="*/ 149 h 180"/>
                <a:gd name="T34" fmla="*/ 64 w 200"/>
                <a:gd name="T35" fmla="*/ 102 h 180"/>
                <a:gd name="T36" fmla="*/ 68 w 200"/>
                <a:gd name="T37" fmla="*/ 116 h 180"/>
                <a:gd name="T38" fmla="*/ 71 w 200"/>
                <a:gd name="T39" fmla="*/ 146 h 180"/>
                <a:gd name="T40" fmla="*/ 57 w 200"/>
                <a:gd name="T41" fmla="*/ 146 h 180"/>
                <a:gd name="T42" fmla="*/ 60 w 200"/>
                <a:gd name="T43" fmla="*/ 115 h 180"/>
                <a:gd name="T44" fmla="*/ 181 w 200"/>
                <a:gd name="T45" fmla="*/ 92 h 180"/>
                <a:gd name="T46" fmla="*/ 163 w 200"/>
                <a:gd name="T47" fmla="*/ 76 h 180"/>
                <a:gd name="T48" fmla="*/ 134 w 200"/>
                <a:gd name="T49" fmla="*/ 76 h 180"/>
                <a:gd name="T50" fmla="*/ 116 w 200"/>
                <a:gd name="T51" fmla="*/ 92 h 180"/>
                <a:gd name="T52" fmla="*/ 99 w 200"/>
                <a:gd name="T53" fmla="*/ 76 h 180"/>
                <a:gd name="T54" fmla="*/ 69 w 200"/>
                <a:gd name="T55" fmla="*/ 76 h 180"/>
                <a:gd name="T56" fmla="*/ 51 w 200"/>
                <a:gd name="T57" fmla="*/ 92 h 180"/>
                <a:gd name="T58" fmla="*/ 34 w 200"/>
                <a:gd name="T59" fmla="*/ 76 h 180"/>
                <a:gd name="T60" fmla="*/ 4 w 200"/>
                <a:gd name="T61" fmla="*/ 76 h 180"/>
                <a:gd name="T62" fmla="*/ 4 w 200"/>
                <a:gd name="T63" fmla="*/ 72 h 180"/>
                <a:gd name="T64" fmla="*/ 196 w 200"/>
                <a:gd name="T65" fmla="*/ 76 h 180"/>
                <a:gd name="T66" fmla="*/ 181 w 200"/>
                <a:gd name="T67" fmla="*/ 92 h 180"/>
                <a:gd name="T68" fmla="*/ 177 w 200"/>
                <a:gd name="T69" fmla="*/ 12 h 180"/>
                <a:gd name="T70" fmla="*/ 4 w 200"/>
                <a:gd name="T71" fmla="*/ 68 h 180"/>
                <a:gd name="T72" fmla="*/ 164 w 200"/>
                <a:gd name="T73" fmla="*/ 64 h 180"/>
                <a:gd name="T74" fmla="*/ 160 w 200"/>
                <a:gd name="T75" fmla="*/ 16 h 180"/>
                <a:gd name="T76" fmla="*/ 164 w 200"/>
                <a:gd name="T77" fmla="*/ 64 h 180"/>
                <a:gd name="T78" fmla="*/ 140 w 200"/>
                <a:gd name="T79" fmla="*/ 64 h 180"/>
                <a:gd name="T80" fmla="*/ 124 w 200"/>
                <a:gd name="T81" fmla="*/ 16 h 180"/>
                <a:gd name="T82" fmla="*/ 96 w 200"/>
                <a:gd name="T83" fmla="*/ 64 h 180"/>
                <a:gd name="T84" fmla="*/ 104 w 200"/>
                <a:gd name="T85" fmla="*/ 16 h 180"/>
                <a:gd name="T86" fmla="*/ 96 w 200"/>
                <a:gd name="T87" fmla="*/ 64 h 180"/>
                <a:gd name="T88" fmla="*/ 76 w 200"/>
                <a:gd name="T89" fmla="*/ 16 h 180"/>
                <a:gd name="T90" fmla="*/ 60 w 200"/>
                <a:gd name="T91" fmla="*/ 64 h 180"/>
                <a:gd name="T92" fmla="*/ 36 w 200"/>
                <a:gd name="T93" fmla="*/ 64 h 180"/>
                <a:gd name="T94" fmla="*/ 40 w 200"/>
                <a:gd name="T95" fmla="*/ 16 h 180"/>
                <a:gd name="T96" fmla="*/ 36 w 200"/>
                <a:gd name="T97" fmla="*/ 64 h 180"/>
                <a:gd name="T98" fmla="*/ 180 w 200"/>
                <a:gd name="T99" fmla="*/ 0 h 180"/>
                <a:gd name="T100" fmla="*/ 20 w 200"/>
                <a:gd name="T101"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80">
                  <a:moveTo>
                    <a:pt x="192" y="180"/>
                  </a:moveTo>
                  <a:cubicBezTo>
                    <a:pt x="8" y="180"/>
                    <a:pt x="8" y="180"/>
                    <a:pt x="8" y="180"/>
                  </a:cubicBezTo>
                  <a:cubicBezTo>
                    <a:pt x="3" y="180"/>
                    <a:pt x="0" y="177"/>
                    <a:pt x="0" y="172"/>
                  </a:cubicBezTo>
                  <a:cubicBezTo>
                    <a:pt x="0" y="168"/>
                    <a:pt x="3" y="164"/>
                    <a:pt x="8" y="164"/>
                  </a:cubicBezTo>
                  <a:cubicBezTo>
                    <a:pt x="20" y="164"/>
                    <a:pt x="20" y="164"/>
                    <a:pt x="20" y="164"/>
                  </a:cubicBezTo>
                  <a:cubicBezTo>
                    <a:pt x="20" y="100"/>
                    <a:pt x="20" y="100"/>
                    <a:pt x="20" y="100"/>
                  </a:cubicBezTo>
                  <a:cubicBezTo>
                    <a:pt x="32" y="100"/>
                    <a:pt x="32" y="100"/>
                    <a:pt x="32" y="100"/>
                  </a:cubicBezTo>
                  <a:cubicBezTo>
                    <a:pt x="32" y="164"/>
                    <a:pt x="32" y="164"/>
                    <a:pt x="32" y="164"/>
                  </a:cubicBezTo>
                  <a:cubicBezTo>
                    <a:pt x="80" y="164"/>
                    <a:pt x="80" y="164"/>
                    <a:pt x="80" y="164"/>
                  </a:cubicBezTo>
                  <a:cubicBezTo>
                    <a:pt x="80" y="96"/>
                    <a:pt x="80" y="96"/>
                    <a:pt x="80" y="96"/>
                  </a:cubicBezTo>
                  <a:cubicBezTo>
                    <a:pt x="88" y="96"/>
                    <a:pt x="88" y="96"/>
                    <a:pt x="88" y="96"/>
                  </a:cubicBezTo>
                  <a:cubicBezTo>
                    <a:pt x="88" y="164"/>
                    <a:pt x="88" y="164"/>
                    <a:pt x="88" y="164"/>
                  </a:cubicBezTo>
                  <a:cubicBezTo>
                    <a:pt x="172" y="164"/>
                    <a:pt x="172" y="164"/>
                    <a:pt x="172" y="164"/>
                  </a:cubicBezTo>
                  <a:cubicBezTo>
                    <a:pt x="172" y="100"/>
                    <a:pt x="172" y="100"/>
                    <a:pt x="172" y="100"/>
                  </a:cubicBezTo>
                  <a:cubicBezTo>
                    <a:pt x="184" y="100"/>
                    <a:pt x="184" y="100"/>
                    <a:pt x="184" y="100"/>
                  </a:cubicBezTo>
                  <a:cubicBezTo>
                    <a:pt x="184" y="164"/>
                    <a:pt x="184" y="164"/>
                    <a:pt x="184" y="164"/>
                  </a:cubicBezTo>
                  <a:cubicBezTo>
                    <a:pt x="192" y="164"/>
                    <a:pt x="192" y="164"/>
                    <a:pt x="192" y="164"/>
                  </a:cubicBezTo>
                  <a:cubicBezTo>
                    <a:pt x="196" y="164"/>
                    <a:pt x="200" y="168"/>
                    <a:pt x="200" y="172"/>
                  </a:cubicBezTo>
                  <a:cubicBezTo>
                    <a:pt x="200" y="177"/>
                    <a:pt x="196" y="180"/>
                    <a:pt x="192" y="180"/>
                  </a:cubicBezTo>
                  <a:close/>
                  <a:moveTo>
                    <a:pt x="96" y="129"/>
                  </a:moveTo>
                  <a:cubicBezTo>
                    <a:pt x="126" y="99"/>
                    <a:pt x="126" y="99"/>
                    <a:pt x="126" y="99"/>
                  </a:cubicBezTo>
                  <a:cubicBezTo>
                    <a:pt x="129" y="102"/>
                    <a:pt x="129" y="102"/>
                    <a:pt x="129" y="102"/>
                  </a:cubicBezTo>
                  <a:cubicBezTo>
                    <a:pt x="99" y="132"/>
                    <a:pt x="99" y="132"/>
                    <a:pt x="99" y="132"/>
                  </a:cubicBezTo>
                  <a:lnTo>
                    <a:pt x="96" y="129"/>
                  </a:lnTo>
                  <a:close/>
                  <a:moveTo>
                    <a:pt x="161" y="122"/>
                  </a:moveTo>
                  <a:cubicBezTo>
                    <a:pt x="131" y="152"/>
                    <a:pt x="131" y="152"/>
                    <a:pt x="131" y="152"/>
                  </a:cubicBezTo>
                  <a:cubicBezTo>
                    <a:pt x="128" y="149"/>
                    <a:pt x="128" y="149"/>
                    <a:pt x="128" y="149"/>
                  </a:cubicBezTo>
                  <a:cubicBezTo>
                    <a:pt x="158" y="119"/>
                    <a:pt x="158" y="119"/>
                    <a:pt x="158" y="119"/>
                  </a:cubicBezTo>
                  <a:lnTo>
                    <a:pt x="161" y="122"/>
                  </a:lnTo>
                  <a:close/>
                  <a:moveTo>
                    <a:pt x="100" y="149"/>
                  </a:moveTo>
                  <a:cubicBezTo>
                    <a:pt x="148" y="101"/>
                    <a:pt x="148" y="101"/>
                    <a:pt x="148" y="101"/>
                  </a:cubicBezTo>
                  <a:cubicBezTo>
                    <a:pt x="151" y="104"/>
                    <a:pt x="151" y="104"/>
                    <a:pt x="151" y="104"/>
                  </a:cubicBezTo>
                  <a:cubicBezTo>
                    <a:pt x="103" y="152"/>
                    <a:pt x="103" y="152"/>
                    <a:pt x="103" y="152"/>
                  </a:cubicBezTo>
                  <a:lnTo>
                    <a:pt x="100" y="149"/>
                  </a:lnTo>
                  <a:close/>
                  <a:moveTo>
                    <a:pt x="57" y="110"/>
                  </a:moveTo>
                  <a:cubicBezTo>
                    <a:pt x="57" y="106"/>
                    <a:pt x="60" y="102"/>
                    <a:pt x="64" y="102"/>
                  </a:cubicBezTo>
                  <a:cubicBezTo>
                    <a:pt x="68" y="102"/>
                    <a:pt x="71" y="106"/>
                    <a:pt x="71" y="110"/>
                  </a:cubicBezTo>
                  <a:cubicBezTo>
                    <a:pt x="71" y="112"/>
                    <a:pt x="70" y="114"/>
                    <a:pt x="68" y="116"/>
                  </a:cubicBezTo>
                  <a:cubicBezTo>
                    <a:pt x="68" y="140"/>
                    <a:pt x="68" y="140"/>
                    <a:pt x="68" y="140"/>
                  </a:cubicBezTo>
                  <a:cubicBezTo>
                    <a:pt x="70" y="141"/>
                    <a:pt x="71" y="143"/>
                    <a:pt x="71" y="146"/>
                  </a:cubicBezTo>
                  <a:cubicBezTo>
                    <a:pt x="71" y="150"/>
                    <a:pt x="68" y="153"/>
                    <a:pt x="64" y="153"/>
                  </a:cubicBezTo>
                  <a:cubicBezTo>
                    <a:pt x="60" y="153"/>
                    <a:pt x="57" y="150"/>
                    <a:pt x="57" y="146"/>
                  </a:cubicBezTo>
                  <a:cubicBezTo>
                    <a:pt x="57" y="143"/>
                    <a:pt x="58" y="141"/>
                    <a:pt x="60" y="140"/>
                  </a:cubicBezTo>
                  <a:cubicBezTo>
                    <a:pt x="60" y="115"/>
                    <a:pt x="60" y="115"/>
                    <a:pt x="60" y="115"/>
                  </a:cubicBezTo>
                  <a:cubicBezTo>
                    <a:pt x="58" y="114"/>
                    <a:pt x="57" y="112"/>
                    <a:pt x="57" y="110"/>
                  </a:cubicBezTo>
                  <a:close/>
                  <a:moveTo>
                    <a:pt x="181" y="92"/>
                  </a:moveTo>
                  <a:cubicBezTo>
                    <a:pt x="173" y="92"/>
                    <a:pt x="167" y="85"/>
                    <a:pt x="166" y="76"/>
                  </a:cubicBezTo>
                  <a:cubicBezTo>
                    <a:pt x="163" y="76"/>
                    <a:pt x="163" y="76"/>
                    <a:pt x="163" y="76"/>
                  </a:cubicBezTo>
                  <a:cubicBezTo>
                    <a:pt x="163" y="85"/>
                    <a:pt x="156" y="92"/>
                    <a:pt x="148" y="92"/>
                  </a:cubicBezTo>
                  <a:cubicBezTo>
                    <a:pt x="141" y="92"/>
                    <a:pt x="134" y="85"/>
                    <a:pt x="134" y="76"/>
                  </a:cubicBezTo>
                  <a:cubicBezTo>
                    <a:pt x="131" y="76"/>
                    <a:pt x="131" y="76"/>
                    <a:pt x="131" y="76"/>
                  </a:cubicBezTo>
                  <a:cubicBezTo>
                    <a:pt x="130" y="85"/>
                    <a:pt x="124" y="92"/>
                    <a:pt x="116" y="92"/>
                  </a:cubicBezTo>
                  <a:cubicBezTo>
                    <a:pt x="108" y="92"/>
                    <a:pt x="102" y="85"/>
                    <a:pt x="101" y="76"/>
                  </a:cubicBezTo>
                  <a:cubicBezTo>
                    <a:pt x="99" y="76"/>
                    <a:pt x="99" y="76"/>
                    <a:pt x="99" y="76"/>
                  </a:cubicBezTo>
                  <a:cubicBezTo>
                    <a:pt x="98" y="85"/>
                    <a:pt x="92" y="92"/>
                    <a:pt x="84" y="92"/>
                  </a:cubicBezTo>
                  <a:cubicBezTo>
                    <a:pt x="76" y="92"/>
                    <a:pt x="69" y="85"/>
                    <a:pt x="69" y="76"/>
                  </a:cubicBezTo>
                  <a:cubicBezTo>
                    <a:pt x="66" y="76"/>
                    <a:pt x="66" y="76"/>
                    <a:pt x="66" y="76"/>
                  </a:cubicBezTo>
                  <a:cubicBezTo>
                    <a:pt x="66" y="85"/>
                    <a:pt x="59" y="92"/>
                    <a:pt x="51" y="92"/>
                  </a:cubicBezTo>
                  <a:cubicBezTo>
                    <a:pt x="44" y="92"/>
                    <a:pt x="37" y="85"/>
                    <a:pt x="37" y="76"/>
                  </a:cubicBezTo>
                  <a:cubicBezTo>
                    <a:pt x="34" y="76"/>
                    <a:pt x="34" y="76"/>
                    <a:pt x="34" y="76"/>
                  </a:cubicBezTo>
                  <a:cubicBezTo>
                    <a:pt x="33" y="85"/>
                    <a:pt x="27" y="92"/>
                    <a:pt x="19" y="92"/>
                  </a:cubicBezTo>
                  <a:cubicBezTo>
                    <a:pt x="11" y="92"/>
                    <a:pt x="5" y="85"/>
                    <a:pt x="4" y="76"/>
                  </a:cubicBezTo>
                  <a:cubicBezTo>
                    <a:pt x="4" y="76"/>
                    <a:pt x="4" y="76"/>
                    <a:pt x="4" y="76"/>
                  </a:cubicBezTo>
                  <a:cubicBezTo>
                    <a:pt x="4" y="72"/>
                    <a:pt x="4" y="72"/>
                    <a:pt x="4" y="72"/>
                  </a:cubicBezTo>
                  <a:cubicBezTo>
                    <a:pt x="196" y="72"/>
                    <a:pt x="196" y="72"/>
                    <a:pt x="196" y="72"/>
                  </a:cubicBezTo>
                  <a:cubicBezTo>
                    <a:pt x="196" y="76"/>
                    <a:pt x="196" y="76"/>
                    <a:pt x="196" y="76"/>
                  </a:cubicBezTo>
                  <a:cubicBezTo>
                    <a:pt x="196" y="76"/>
                    <a:pt x="196" y="76"/>
                    <a:pt x="196" y="76"/>
                  </a:cubicBezTo>
                  <a:cubicBezTo>
                    <a:pt x="195" y="85"/>
                    <a:pt x="189" y="92"/>
                    <a:pt x="181" y="92"/>
                  </a:cubicBezTo>
                  <a:close/>
                  <a:moveTo>
                    <a:pt x="22" y="12"/>
                  </a:moveTo>
                  <a:cubicBezTo>
                    <a:pt x="177" y="12"/>
                    <a:pt x="177" y="12"/>
                    <a:pt x="177" y="12"/>
                  </a:cubicBezTo>
                  <a:cubicBezTo>
                    <a:pt x="196" y="68"/>
                    <a:pt x="196" y="68"/>
                    <a:pt x="196" y="68"/>
                  </a:cubicBezTo>
                  <a:cubicBezTo>
                    <a:pt x="4" y="68"/>
                    <a:pt x="4" y="68"/>
                    <a:pt x="4" y="68"/>
                  </a:cubicBezTo>
                  <a:lnTo>
                    <a:pt x="22" y="12"/>
                  </a:lnTo>
                  <a:close/>
                  <a:moveTo>
                    <a:pt x="164" y="64"/>
                  </a:moveTo>
                  <a:cubicBezTo>
                    <a:pt x="172" y="64"/>
                    <a:pt x="172" y="64"/>
                    <a:pt x="172" y="64"/>
                  </a:cubicBezTo>
                  <a:cubicBezTo>
                    <a:pt x="160" y="16"/>
                    <a:pt x="160" y="16"/>
                    <a:pt x="160" y="16"/>
                  </a:cubicBezTo>
                  <a:cubicBezTo>
                    <a:pt x="152" y="16"/>
                    <a:pt x="152" y="16"/>
                    <a:pt x="152" y="16"/>
                  </a:cubicBezTo>
                  <a:lnTo>
                    <a:pt x="164" y="64"/>
                  </a:lnTo>
                  <a:close/>
                  <a:moveTo>
                    <a:pt x="132" y="64"/>
                  </a:moveTo>
                  <a:cubicBezTo>
                    <a:pt x="140" y="64"/>
                    <a:pt x="140" y="64"/>
                    <a:pt x="140" y="64"/>
                  </a:cubicBezTo>
                  <a:cubicBezTo>
                    <a:pt x="132" y="16"/>
                    <a:pt x="132" y="16"/>
                    <a:pt x="132" y="16"/>
                  </a:cubicBezTo>
                  <a:cubicBezTo>
                    <a:pt x="124" y="16"/>
                    <a:pt x="124" y="16"/>
                    <a:pt x="124" y="16"/>
                  </a:cubicBezTo>
                  <a:lnTo>
                    <a:pt x="132" y="64"/>
                  </a:lnTo>
                  <a:close/>
                  <a:moveTo>
                    <a:pt x="96" y="64"/>
                  </a:moveTo>
                  <a:cubicBezTo>
                    <a:pt x="104" y="64"/>
                    <a:pt x="104" y="64"/>
                    <a:pt x="104" y="64"/>
                  </a:cubicBezTo>
                  <a:cubicBezTo>
                    <a:pt x="104" y="16"/>
                    <a:pt x="104" y="16"/>
                    <a:pt x="104" y="16"/>
                  </a:cubicBezTo>
                  <a:cubicBezTo>
                    <a:pt x="96" y="16"/>
                    <a:pt x="96" y="16"/>
                    <a:pt x="96" y="16"/>
                  </a:cubicBezTo>
                  <a:lnTo>
                    <a:pt x="96" y="64"/>
                  </a:lnTo>
                  <a:close/>
                  <a:moveTo>
                    <a:pt x="68" y="64"/>
                  </a:moveTo>
                  <a:cubicBezTo>
                    <a:pt x="76" y="16"/>
                    <a:pt x="76" y="16"/>
                    <a:pt x="76" y="16"/>
                  </a:cubicBezTo>
                  <a:cubicBezTo>
                    <a:pt x="68" y="16"/>
                    <a:pt x="68" y="16"/>
                    <a:pt x="68" y="16"/>
                  </a:cubicBezTo>
                  <a:cubicBezTo>
                    <a:pt x="60" y="64"/>
                    <a:pt x="60" y="64"/>
                    <a:pt x="60" y="64"/>
                  </a:cubicBezTo>
                  <a:lnTo>
                    <a:pt x="68" y="64"/>
                  </a:lnTo>
                  <a:close/>
                  <a:moveTo>
                    <a:pt x="36" y="64"/>
                  </a:moveTo>
                  <a:cubicBezTo>
                    <a:pt x="48" y="16"/>
                    <a:pt x="48" y="16"/>
                    <a:pt x="48" y="16"/>
                  </a:cubicBezTo>
                  <a:cubicBezTo>
                    <a:pt x="40" y="16"/>
                    <a:pt x="40" y="16"/>
                    <a:pt x="40" y="16"/>
                  </a:cubicBezTo>
                  <a:cubicBezTo>
                    <a:pt x="28" y="64"/>
                    <a:pt x="28" y="64"/>
                    <a:pt x="28" y="64"/>
                  </a:cubicBezTo>
                  <a:lnTo>
                    <a:pt x="36" y="64"/>
                  </a:lnTo>
                  <a:close/>
                  <a:moveTo>
                    <a:pt x="20" y="0"/>
                  </a:moveTo>
                  <a:cubicBezTo>
                    <a:pt x="180" y="0"/>
                    <a:pt x="180" y="0"/>
                    <a:pt x="180" y="0"/>
                  </a:cubicBezTo>
                  <a:cubicBezTo>
                    <a:pt x="180" y="8"/>
                    <a:pt x="180" y="8"/>
                    <a:pt x="180" y="8"/>
                  </a:cubicBezTo>
                  <a:cubicBezTo>
                    <a:pt x="20" y="8"/>
                    <a:pt x="20" y="8"/>
                    <a:pt x="20" y="8"/>
                  </a:cubicBezTo>
                  <a:lnTo>
                    <a:pt x="20" y="0"/>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9" name="Freeform 14"/>
            <p:cNvSpPr>
              <a:spLocks noEditPoints="1"/>
            </p:cNvSpPr>
            <p:nvPr userDrawn="1"/>
          </p:nvSpPr>
          <p:spPr bwMode="auto">
            <a:xfrm flipH="1" flipV="1">
              <a:off x="55691" y="2379386"/>
              <a:ext cx="825242" cy="825242"/>
            </a:xfrm>
            <a:custGeom>
              <a:avLst/>
              <a:gdLst>
                <a:gd name="T0" fmla="*/ 99 w 197"/>
                <a:gd name="T1" fmla="*/ 197 h 197"/>
                <a:gd name="T2" fmla="*/ 197 w 197"/>
                <a:gd name="T3" fmla="*/ 98 h 197"/>
                <a:gd name="T4" fmla="*/ 99 w 197"/>
                <a:gd name="T5" fmla="*/ 0 h 197"/>
                <a:gd name="T6" fmla="*/ 29 w 197"/>
                <a:gd name="T7" fmla="*/ 29 h 197"/>
                <a:gd name="T8" fmla="*/ 29 w 197"/>
                <a:gd name="T9" fmla="*/ 169 h 197"/>
                <a:gd name="T10" fmla="*/ 99 w 197"/>
                <a:gd name="T11" fmla="*/ 17 h 197"/>
                <a:gd name="T12" fmla="*/ 180 w 197"/>
                <a:gd name="T13" fmla="*/ 98 h 197"/>
                <a:gd name="T14" fmla="*/ 99 w 197"/>
                <a:gd name="T15" fmla="*/ 181 h 197"/>
                <a:gd name="T16" fmla="*/ 17 w 197"/>
                <a:gd name="T17" fmla="*/ 99 h 197"/>
                <a:gd name="T18" fmla="*/ 36 w 197"/>
                <a:gd name="T19" fmla="*/ 118 h 197"/>
                <a:gd name="T20" fmla="*/ 56 w 197"/>
                <a:gd name="T21" fmla="*/ 145 h 197"/>
                <a:gd name="T22" fmla="*/ 41 w 197"/>
                <a:gd name="T23" fmla="*/ 117 h 197"/>
                <a:gd name="T24" fmla="*/ 39 w 197"/>
                <a:gd name="T25" fmla="*/ 95 h 197"/>
                <a:gd name="T26" fmla="*/ 99 w 197"/>
                <a:gd name="T27" fmla="*/ 39 h 197"/>
                <a:gd name="T28" fmla="*/ 143 w 197"/>
                <a:gd name="T29" fmla="*/ 59 h 197"/>
                <a:gd name="T30" fmla="*/ 150 w 197"/>
                <a:gd name="T31" fmla="*/ 71 h 197"/>
                <a:gd name="T32" fmla="*/ 158 w 197"/>
                <a:gd name="T33" fmla="*/ 92 h 197"/>
                <a:gd name="T34" fmla="*/ 157 w 197"/>
                <a:gd name="T35" fmla="*/ 114 h 197"/>
                <a:gd name="T36" fmla="*/ 136 w 197"/>
                <a:gd name="T37" fmla="*/ 125 h 197"/>
                <a:gd name="T38" fmla="*/ 131 w 197"/>
                <a:gd name="T39" fmla="*/ 67 h 197"/>
                <a:gd name="T40" fmla="*/ 117 w 197"/>
                <a:gd name="T41" fmla="*/ 57 h 197"/>
                <a:gd name="T42" fmla="*/ 95 w 197"/>
                <a:gd name="T43" fmla="*/ 54 h 197"/>
                <a:gd name="T44" fmla="*/ 53 w 197"/>
                <a:gd name="T45" fmla="*/ 99 h 197"/>
                <a:gd name="T46" fmla="*/ 71 w 197"/>
                <a:gd name="T47" fmla="*/ 131 h 197"/>
                <a:gd name="T48" fmla="*/ 59 w 197"/>
                <a:gd name="T49" fmla="*/ 99 h 197"/>
                <a:gd name="T50" fmla="*/ 94 w 197"/>
                <a:gd name="T51" fmla="*/ 59 h 197"/>
                <a:gd name="T52" fmla="*/ 115 w 197"/>
                <a:gd name="T53" fmla="*/ 63 h 197"/>
                <a:gd name="T54" fmla="*/ 138 w 197"/>
                <a:gd name="T55" fmla="*/ 99 h 197"/>
                <a:gd name="T56" fmla="*/ 111 w 197"/>
                <a:gd name="T57" fmla="*/ 99 h 197"/>
                <a:gd name="T58" fmla="*/ 99 w 197"/>
                <a:gd name="T59" fmla="*/ 88 h 197"/>
                <a:gd name="T60" fmla="*/ 98 w 197"/>
                <a:gd name="T61" fmla="*/ 111 h 197"/>
                <a:gd name="T62" fmla="*/ 152 w 197"/>
                <a:gd name="T63" fmla="*/ 153 h 197"/>
                <a:gd name="T64" fmla="*/ 150 w 197"/>
                <a:gd name="T65" fmla="*/ 139 h 197"/>
                <a:gd name="T66" fmla="*/ 172 w 197"/>
                <a:gd name="T67" fmla="*/ 103 h 197"/>
                <a:gd name="T68" fmla="*/ 156 w 197"/>
                <a:gd name="T69" fmla="*/ 67 h 197"/>
                <a:gd name="T70" fmla="*/ 150 w 197"/>
                <a:gd name="T71" fmla="*/ 55 h 197"/>
                <a:gd name="T72" fmla="*/ 145 w 197"/>
                <a:gd name="T73" fmla="*/ 52 h 197"/>
                <a:gd name="T74" fmla="*/ 52 w 197"/>
                <a:gd name="T75" fmla="*/ 52 h 197"/>
                <a:gd name="T76" fmla="*/ 25 w 197"/>
                <a:gd name="T77" fmla="*/ 10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197">
                  <a:moveTo>
                    <a:pt x="29" y="169"/>
                  </a:moveTo>
                  <a:cubicBezTo>
                    <a:pt x="48" y="188"/>
                    <a:pt x="73" y="197"/>
                    <a:pt x="99" y="197"/>
                  </a:cubicBezTo>
                  <a:cubicBezTo>
                    <a:pt x="124" y="197"/>
                    <a:pt x="149" y="188"/>
                    <a:pt x="168" y="169"/>
                  </a:cubicBezTo>
                  <a:cubicBezTo>
                    <a:pt x="188" y="149"/>
                    <a:pt x="197" y="124"/>
                    <a:pt x="197" y="98"/>
                  </a:cubicBezTo>
                  <a:cubicBezTo>
                    <a:pt x="197" y="73"/>
                    <a:pt x="187" y="48"/>
                    <a:pt x="168" y="29"/>
                  </a:cubicBezTo>
                  <a:cubicBezTo>
                    <a:pt x="149" y="10"/>
                    <a:pt x="124" y="0"/>
                    <a:pt x="99" y="0"/>
                  </a:cubicBezTo>
                  <a:cubicBezTo>
                    <a:pt x="99" y="0"/>
                    <a:pt x="99" y="0"/>
                    <a:pt x="99" y="0"/>
                  </a:cubicBezTo>
                  <a:cubicBezTo>
                    <a:pt x="73" y="0"/>
                    <a:pt x="48" y="10"/>
                    <a:pt x="29" y="29"/>
                  </a:cubicBezTo>
                  <a:cubicBezTo>
                    <a:pt x="10" y="48"/>
                    <a:pt x="0" y="74"/>
                    <a:pt x="0" y="99"/>
                  </a:cubicBezTo>
                  <a:cubicBezTo>
                    <a:pt x="0" y="124"/>
                    <a:pt x="10" y="149"/>
                    <a:pt x="29" y="169"/>
                  </a:cubicBezTo>
                  <a:close/>
                  <a:moveTo>
                    <a:pt x="41" y="41"/>
                  </a:moveTo>
                  <a:cubicBezTo>
                    <a:pt x="57" y="25"/>
                    <a:pt x="78" y="17"/>
                    <a:pt x="99" y="17"/>
                  </a:cubicBezTo>
                  <a:cubicBezTo>
                    <a:pt x="120" y="17"/>
                    <a:pt x="140" y="25"/>
                    <a:pt x="156" y="41"/>
                  </a:cubicBezTo>
                  <a:cubicBezTo>
                    <a:pt x="172" y="57"/>
                    <a:pt x="180" y="78"/>
                    <a:pt x="180" y="98"/>
                  </a:cubicBezTo>
                  <a:cubicBezTo>
                    <a:pt x="180" y="119"/>
                    <a:pt x="173" y="141"/>
                    <a:pt x="156" y="157"/>
                  </a:cubicBezTo>
                  <a:cubicBezTo>
                    <a:pt x="140" y="173"/>
                    <a:pt x="120" y="181"/>
                    <a:pt x="99" y="181"/>
                  </a:cubicBezTo>
                  <a:cubicBezTo>
                    <a:pt x="78" y="181"/>
                    <a:pt x="57" y="173"/>
                    <a:pt x="41" y="157"/>
                  </a:cubicBezTo>
                  <a:cubicBezTo>
                    <a:pt x="25" y="141"/>
                    <a:pt x="17" y="120"/>
                    <a:pt x="17" y="99"/>
                  </a:cubicBezTo>
                  <a:cubicBezTo>
                    <a:pt x="17" y="78"/>
                    <a:pt x="25" y="57"/>
                    <a:pt x="41" y="41"/>
                  </a:cubicBezTo>
                  <a:close/>
                  <a:moveTo>
                    <a:pt x="36" y="118"/>
                  </a:moveTo>
                  <a:cubicBezTo>
                    <a:pt x="39" y="128"/>
                    <a:pt x="44" y="137"/>
                    <a:pt x="52" y="145"/>
                  </a:cubicBezTo>
                  <a:cubicBezTo>
                    <a:pt x="53" y="146"/>
                    <a:pt x="55" y="146"/>
                    <a:pt x="56" y="145"/>
                  </a:cubicBezTo>
                  <a:cubicBezTo>
                    <a:pt x="57" y="144"/>
                    <a:pt x="57" y="142"/>
                    <a:pt x="56" y="141"/>
                  </a:cubicBezTo>
                  <a:cubicBezTo>
                    <a:pt x="49" y="134"/>
                    <a:pt x="44" y="126"/>
                    <a:pt x="41" y="117"/>
                  </a:cubicBezTo>
                  <a:cubicBezTo>
                    <a:pt x="45" y="115"/>
                    <a:pt x="48" y="111"/>
                    <a:pt x="48" y="106"/>
                  </a:cubicBezTo>
                  <a:cubicBezTo>
                    <a:pt x="48" y="101"/>
                    <a:pt x="44" y="96"/>
                    <a:pt x="39" y="95"/>
                  </a:cubicBezTo>
                  <a:cubicBezTo>
                    <a:pt x="40" y="81"/>
                    <a:pt x="46" y="67"/>
                    <a:pt x="56" y="57"/>
                  </a:cubicBezTo>
                  <a:cubicBezTo>
                    <a:pt x="68" y="45"/>
                    <a:pt x="83" y="39"/>
                    <a:pt x="99" y="39"/>
                  </a:cubicBezTo>
                  <a:cubicBezTo>
                    <a:pt x="114" y="39"/>
                    <a:pt x="129" y="45"/>
                    <a:pt x="141" y="57"/>
                  </a:cubicBezTo>
                  <a:cubicBezTo>
                    <a:pt x="142" y="57"/>
                    <a:pt x="142" y="58"/>
                    <a:pt x="143" y="59"/>
                  </a:cubicBezTo>
                  <a:cubicBezTo>
                    <a:pt x="142" y="60"/>
                    <a:pt x="142" y="61"/>
                    <a:pt x="142" y="63"/>
                  </a:cubicBezTo>
                  <a:cubicBezTo>
                    <a:pt x="142" y="67"/>
                    <a:pt x="145" y="71"/>
                    <a:pt x="150" y="71"/>
                  </a:cubicBezTo>
                  <a:cubicBezTo>
                    <a:pt x="150" y="71"/>
                    <a:pt x="151" y="71"/>
                    <a:pt x="151" y="71"/>
                  </a:cubicBezTo>
                  <a:cubicBezTo>
                    <a:pt x="155" y="77"/>
                    <a:pt x="157" y="85"/>
                    <a:pt x="158" y="92"/>
                  </a:cubicBezTo>
                  <a:cubicBezTo>
                    <a:pt x="153" y="93"/>
                    <a:pt x="149" y="98"/>
                    <a:pt x="149" y="103"/>
                  </a:cubicBezTo>
                  <a:cubicBezTo>
                    <a:pt x="149" y="108"/>
                    <a:pt x="152" y="112"/>
                    <a:pt x="157" y="114"/>
                  </a:cubicBezTo>
                  <a:cubicBezTo>
                    <a:pt x="155" y="121"/>
                    <a:pt x="151" y="129"/>
                    <a:pt x="146" y="135"/>
                  </a:cubicBezTo>
                  <a:cubicBezTo>
                    <a:pt x="136" y="125"/>
                    <a:pt x="136" y="125"/>
                    <a:pt x="136" y="125"/>
                  </a:cubicBezTo>
                  <a:cubicBezTo>
                    <a:pt x="141" y="117"/>
                    <a:pt x="144" y="108"/>
                    <a:pt x="144" y="99"/>
                  </a:cubicBezTo>
                  <a:cubicBezTo>
                    <a:pt x="144" y="87"/>
                    <a:pt x="140" y="76"/>
                    <a:pt x="131" y="67"/>
                  </a:cubicBezTo>
                  <a:cubicBezTo>
                    <a:pt x="127" y="63"/>
                    <a:pt x="122" y="60"/>
                    <a:pt x="117" y="57"/>
                  </a:cubicBezTo>
                  <a:cubicBezTo>
                    <a:pt x="117" y="57"/>
                    <a:pt x="117" y="57"/>
                    <a:pt x="117" y="57"/>
                  </a:cubicBezTo>
                  <a:cubicBezTo>
                    <a:pt x="117" y="51"/>
                    <a:pt x="112" y="45"/>
                    <a:pt x="106" y="45"/>
                  </a:cubicBezTo>
                  <a:cubicBezTo>
                    <a:pt x="100" y="45"/>
                    <a:pt x="96" y="49"/>
                    <a:pt x="95" y="54"/>
                  </a:cubicBezTo>
                  <a:cubicBezTo>
                    <a:pt x="84" y="55"/>
                    <a:pt x="74" y="59"/>
                    <a:pt x="66" y="67"/>
                  </a:cubicBezTo>
                  <a:cubicBezTo>
                    <a:pt x="58" y="76"/>
                    <a:pt x="53" y="87"/>
                    <a:pt x="53" y="99"/>
                  </a:cubicBezTo>
                  <a:cubicBezTo>
                    <a:pt x="53" y="111"/>
                    <a:pt x="58" y="122"/>
                    <a:pt x="66" y="131"/>
                  </a:cubicBezTo>
                  <a:cubicBezTo>
                    <a:pt x="68" y="132"/>
                    <a:pt x="69" y="132"/>
                    <a:pt x="71" y="131"/>
                  </a:cubicBezTo>
                  <a:cubicBezTo>
                    <a:pt x="72" y="130"/>
                    <a:pt x="72" y="128"/>
                    <a:pt x="71" y="127"/>
                  </a:cubicBezTo>
                  <a:cubicBezTo>
                    <a:pt x="63" y="119"/>
                    <a:pt x="59" y="109"/>
                    <a:pt x="59" y="99"/>
                  </a:cubicBezTo>
                  <a:cubicBezTo>
                    <a:pt x="59" y="89"/>
                    <a:pt x="63" y="79"/>
                    <a:pt x="71" y="71"/>
                  </a:cubicBezTo>
                  <a:cubicBezTo>
                    <a:pt x="77" y="64"/>
                    <a:pt x="86" y="60"/>
                    <a:pt x="94" y="59"/>
                  </a:cubicBezTo>
                  <a:cubicBezTo>
                    <a:pt x="96" y="65"/>
                    <a:pt x="100" y="68"/>
                    <a:pt x="106" y="68"/>
                  </a:cubicBezTo>
                  <a:cubicBezTo>
                    <a:pt x="110" y="68"/>
                    <a:pt x="113" y="66"/>
                    <a:pt x="115" y="63"/>
                  </a:cubicBezTo>
                  <a:cubicBezTo>
                    <a:pt x="119" y="65"/>
                    <a:pt x="123" y="67"/>
                    <a:pt x="127" y="71"/>
                  </a:cubicBezTo>
                  <a:cubicBezTo>
                    <a:pt x="134" y="79"/>
                    <a:pt x="138" y="89"/>
                    <a:pt x="138" y="99"/>
                  </a:cubicBezTo>
                  <a:cubicBezTo>
                    <a:pt x="138" y="106"/>
                    <a:pt x="136" y="114"/>
                    <a:pt x="132" y="120"/>
                  </a:cubicBezTo>
                  <a:cubicBezTo>
                    <a:pt x="111" y="99"/>
                    <a:pt x="111" y="99"/>
                    <a:pt x="111" y="99"/>
                  </a:cubicBezTo>
                  <a:cubicBezTo>
                    <a:pt x="111" y="99"/>
                    <a:pt x="111" y="99"/>
                    <a:pt x="111" y="99"/>
                  </a:cubicBezTo>
                  <a:cubicBezTo>
                    <a:pt x="111" y="93"/>
                    <a:pt x="105" y="88"/>
                    <a:pt x="99" y="88"/>
                  </a:cubicBezTo>
                  <a:cubicBezTo>
                    <a:pt x="93" y="88"/>
                    <a:pt x="88" y="93"/>
                    <a:pt x="88" y="99"/>
                  </a:cubicBezTo>
                  <a:cubicBezTo>
                    <a:pt x="88" y="105"/>
                    <a:pt x="92" y="110"/>
                    <a:pt x="98" y="111"/>
                  </a:cubicBezTo>
                  <a:cubicBezTo>
                    <a:pt x="140" y="153"/>
                    <a:pt x="140" y="153"/>
                    <a:pt x="140" y="153"/>
                  </a:cubicBezTo>
                  <a:cubicBezTo>
                    <a:pt x="144" y="156"/>
                    <a:pt x="149" y="156"/>
                    <a:pt x="152" y="153"/>
                  </a:cubicBezTo>
                  <a:cubicBezTo>
                    <a:pt x="155" y="149"/>
                    <a:pt x="155" y="144"/>
                    <a:pt x="152" y="141"/>
                  </a:cubicBezTo>
                  <a:cubicBezTo>
                    <a:pt x="150" y="139"/>
                    <a:pt x="150" y="139"/>
                    <a:pt x="150" y="139"/>
                  </a:cubicBezTo>
                  <a:cubicBezTo>
                    <a:pt x="156" y="132"/>
                    <a:pt x="160" y="123"/>
                    <a:pt x="162" y="115"/>
                  </a:cubicBezTo>
                  <a:cubicBezTo>
                    <a:pt x="168" y="114"/>
                    <a:pt x="172" y="109"/>
                    <a:pt x="172" y="103"/>
                  </a:cubicBezTo>
                  <a:cubicBezTo>
                    <a:pt x="172" y="98"/>
                    <a:pt x="169" y="93"/>
                    <a:pt x="164" y="92"/>
                  </a:cubicBezTo>
                  <a:cubicBezTo>
                    <a:pt x="163" y="84"/>
                    <a:pt x="160" y="75"/>
                    <a:pt x="156" y="67"/>
                  </a:cubicBezTo>
                  <a:cubicBezTo>
                    <a:pt x="157" y="66"/>
                    <a:pt x="158" y="65"/>
                    <a:pt x="158" y="63"/>
                  </a:cubicBezTo>
                  <a:cubicBezTo>
                    <a:pt x="158" y="58"/>
                    <a:pt x="154" y="55"/>
                    <a:pt x="150" y="55"/>
                  </a:cubicBezTo>
                  <a:cubicBezTo>
                    <a:pt x="149" y="55"/>
                    <a:pt x="148" y="55"/>
                    <a:pt x="148" y="55"/>
                  </a:cubicBezTo>
                  <a:cubicBezTo>
                    <a:pt x="147" y="54"/>
                    <a:pt x="146" y="53"/>
                    <a:pt x="145" y="52"/>
                  </a:cubicBezTo>
                  <a:cubicBezTo>
                    <a:pt x="132" y="40"/>
                    <a:pt x="115" y="33"/>
                    <a:pt x="99" y="33"/>
                  </a:cubicBezTo>
                  <a:cubicBezTo>
                    <a:pt x="82" y="33"/>
                    <a:pt x="65" y="40"/>
                    <a:pt x="52" y="52"/>
                  </a:cubicBezTo>
                  <a:cubicBezTo>
                    <a:pt x="40" y="64"/>
                    <a:pt x="34" y="80"/>
                    <a:pt x="33" y="95"/>
                  </a:cubicBezTo>
                  <a:cubicBezTo>
                    <a:pt x="28" y="97"/>
                    <a:pt x="25" y="101"/>
                    <a:pt x="25" y="106"/>
                  </a:cubicBezTo>
                  <a:cubicBezTo>
                    <a:pt x="25" y="112"/>
                    <a:pt x="30" y="117"/>
                    <a:pt x="36" y="118"/>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0" name="Freeform 20"/>
            <p:cNvSpPr>
              <a:spLocks noEditPoints="1"/>
            </p:cNvSpPr>
            <p:nvPr userDrawn="1"/>
          </p:nvSpPr>
          <p:spPr bwMode="auto">
            <a:xfrm flipH="1" flipV="1">
              <a:off x="880933" y="2953806"/>
              <a:ext cx="731838" cy="730250"/>
            </a:xfrm>
            <a:custGeom>
              <a:avLst/>
              <a:gdLst>
                <a:gd name="T0" fmla="*/ 414 w 461"/>
                <a:gd name="T1" fmla="*/ 211 h 460"/>
                <a:gd name="T2" fmla="*/ 442 w 461"/>
                <a:gd name="T3" fmla="*/ 116 h 460"/>
                <a:gd name="T4" fmla="*/ 348 w 461"/>
                <a:gd name="T5" fmla="*/ 88 h 460"/>
                <a:gd name="T6" fmla="*/ 301 w 461"/>
                <a:gd name="T7" fmla="*/ 0 h 460"/>
                <a:gd name="T8" fmla="*/ 213 w 461"/>
                <a:gd name="T9" fmla="*/ 48 h 460"/>
                <a:gd name="T10" fmla="*/ 116 w 461"/>
                <a:gd name="T11" fmla="*/ 19 h 460"/>
                <a:gd name="T12" fmla="*/ 88 w 461"/>
                <a:gd name="T13" fmla="*/ 114 h 460"/>
                <a:gd name="T14" fmla="*/ 0 w 461"/>
                <a:gd name="T15" fmla="*/ 161 h 460"/>
                <a:gd name="T16" fmla="*/ 47 w 461"/>
                <a:gd name="T17" fmla="*/ 249 h 460"/>
                <a:gd name="T18" fmla="*/ 19 w 461"/>
                <a:gd name="T19" fmla="*/ 344 h 460"/>
                <a:gd name="T20" fmla="*/ 114 w 461"/>
                <a:gd name="T21" fmla="*/ 372 h 460"/>
                <a:gd name="T22" fmla="*/ 161 w 461"/>
                <a:gd name="T23" fmla="*/ 460 h 460"/>
                <a:gd name="T24" fmla="*/ 248 w 461"/>
                <a:gd name="T25" fmla="*/ 413 h 460"/>
                <a:gd name="T26" fmla="*/ 345 w 461"/>
                <a:gd name="T27" fmla="*/ 441 h 460"/>
                <a:gd name="T28" fmla="*/ 374 w 461"/>
                <a:gd name="T29" fmla="*/ 346 h 460"/>
                <a:gd name="T30" fmla="*/ 461 w 461"/>
                <a:gd name="T31" fmla="*/ 299 h 460"/>
                <a:gd name="T32" fmla="*/ 414 w 461"/>
                <a:gd name="T33" fmla="*/ 211 h 460"/>
                <a:gd name="T34" fmla="*/ 156 w 461"/>
                <a:gd name="T35" fmla="*/ 294 h 460"/>
                <a:gd name="T36" fmla="*/ 133 w 461"/>
                <a:gd name="T37" fmla="*/ 294 h 460"/>
                <a:gd name="T38" fmla="*/ 92 w 461"/>
                <a:gd name="T39" fmla="*/ 225 h 460"/>
                <a:gd name="T40" fmla="*/ 92 w 461"/>
                <a:gd name="T41" fmla="*/ 294 h 460"/>
                <a:gd name="T42" fmla="*/ 69 w 461"/>
                <a:gd name="T43" fmla="*/ 294 h 460"/>
                <a:gd name="T44" fmla="*/ 69 w 461"/>
                <a:gd name="T45" fmla="*/ 195 h 460"/>
                <a:gd name="T46" fmla="*/ 99 w 461"/>
                <a:gd name="T47" fmla="*/ 195 h 460"/>
                <a:gd name="T48" fmla="*/ 133 w 461"/>
                <a:gd name="T49" fmla="*/ 251 h 460"/>
                <a:gd name="T50" fmla="*/ 133 w 461"/>
                <a:gd name="T51" fmla="*/ 195 h 460"/>
                <a:gd name="T52" fmla="*/ 156 w 461"/>
                <a:gd name="T53" fmla="*/ 195 h 460"/>
                <a:gd name="T54" fmla="*/ 156 w 461"/>
                <a:gd name="T55" fmla="*/ 294 h 460"/>
                <a:gd name="T56" fmla="*/ 246 w 461"/>
                <a:gd name="T57" fmla="*/ 213 h 460"/>
                <a:gd name="T58" fmla="*/ 203 w 461"/>
                <a:gd name="T59" fmla="*/ 213 h 460"/>
                <a:gd name="T60" fmla="*/ 203 w 461"/>
                <a:gd name="T61" fmla="*/ 230 h 460"/>
                <a:gd name="T62" fmla="*/ 244 w 461"/>
                <a:gd name="T63" fmla="*/ 230 h 460"/>
                <a:gd name="T64" fmla="*/ 244 w 461"/>
                <a:gd name="T65" fmla="*/ 251 h 460"/>
                <a:gd name="T66" fmla="*/ 203 w 461"/>
                <a:gd name="T67" fmla="*/ 251 h 460"/>
                <a:gd name="T68" fmla="*/ 203 w 461"/>
                <a:gd name="T69" fmla="*/ 275 h 460"/>
                <a:gd name="T70" fmla="*/ 246 w 461"/>
                <a:gd name="T71" fmla="*/ 275 h 460"/>
                <a:gd name="T72" fmla="*/ 246 w 461"/>
                <a:gd name="T73" fmla="*/ 294 h 460"/>
                <a:gd name="T74" fmla="*/ 177 w 461"/>
                <a:gd name="T75" fmla="*/ 294 h 460"/>
                <a:gd name="T76" fmla="*/ 177 w 461"/>
                <a:gd name="T77" fmla="*/ 195 h 460"/>
                <a:gd name="T78" fmla="*/ 246 w 461"/>
                <a:gd name="T79" fmla="*/ 195 h 460"/>
                <a:gd name="T80" fmla="*/ 246 w 461"/>
                <a:gd name="T81" fmla="*/ 213 h 460"/>
                <a:gd name="T82" fmla="*/ 374 w 461"/>
                <a:gd name="T83" fmla="*/ 294 h 460"/>
                <a:gd name="T84" fmla="*/ 345 w 461"/>
                <a:gd name="T85" fmla="*/ 294 h 460"/>
                <a:gd name="T86" fmla="*/ 329 w 461"/>
                <a:gd name="T87" fmla="*/ 232 h 460"/>
                <a:gd name="T88" fmla="*/ 312 w 461"/>
                <a:gd name="T89" fmla="*/ 294 h 460"/>
                <a:gd name="T90" fmla="*/ 284 w 461"/>
                <a:gd name="T91" fmla="*/ 294 h 460"/>
                <a:gd name="T92" fmla="*/ 260 w 461"/>
                <a:gd name="T93" fmla="*/ 195 h 460"/>
                <a:gd name="T94" fmla="*/ 286 w 461"/>
                <a:gd name="T95" fmla="*/ 195 h 460"/>
                <a:gd name="T96" fmla="*/ 301 w 461"/>
                <a:gd name="T97" fmla="*/ 261 h 460"/>
                <a:gd name="T98" fmla="*/ 317 w 461"/>
                <a:gd name="T99" fmla="*/ 195 h 460"/>
                <a:gd name="T100" fmla="*/ 341 w 461"/>
                <a:gd name="T101" fmla="*/ 195 h 460"/>
                <a:gd name="T102" fmla="*/ 357 w 461"/>
                <a:gd name="T103" fmla="*/ 261 h 460"/>
                <a:gd name="T104" fmla="*/ 371 w 461"/>
                <a:gd name="T105" fmla="*/ 195 h 460"/>
                <a:gd name="T106" fmla="*/ 398 w 461"/>
                <a:gd name="T107" fmla="*/ 195 h 460"/>
                <a:gd name="T108" fmla="*/ 374 w 461"/>
                <a:gd name="T109" fmla="*/ 2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460">
                  <a:moveTo>
                    <a:pt x="414" y="211"/>
                  </a:moveTo>
                  <a:lnTo>
                    <a:pt x="442" y="116"/>
                  </a:lnTo>
                  <a:lnTo>
                    <a:pt x="348" y="88"/>
                  </a:lnTo>
                  <a:lnTo>
                    <a:pt x="301" y="0"/>
                  </a:lnTo>
                  <a:lnTo>
                    <a:pt x="213" y="48"/>
                  </a:lnTo>
                  <a:lnTo>
                    <a:pt x="116" y="19"/>
                  </a:lnTo>
                  <a:lnTo>
                    <a:pt x="88" y="114"/>
                  </a:lnTo>
                  <a:lnTo>
                    <a:pt x="0" y="161"/>
                  </a:lnTo>
                  <a:lnTo>
                    <a:pt x="47" y="249"/>
                  </a:lnTo>
                  <a:lnTo>
                    <a:pt x="19" y="344"/>
                  </a:lnTo>
                  <a:lnTo>
                    <a:pt x="114" y="372"/>
                  </a:lnTo>
                  <a:lnTo>
                    <a:pt x="161" y="460"/>
                  </a:lnTo>
                  <a:lnTo>
                    <a:pt x="248" y="413"/>
                  </a:lnTo>
                  <a:lnTo>
                    <a:pt x="345" y="441"/>
                  </a:lnTo>
                  <a:lnTo>
                    <a:pt x="374" y="346"/>
                  </a:lnTo>
                  <a:lnTo>
                    <a:pt x="461" y="299"/>
                  </a:lnTo>
                  <a:lnTo>
                    <a:pt x="414" y="211"/>
                  </a:lnTo>
                  <a:close/>
                  <a:moveTo>
                    <a:pt x="156" y="294"/>
                  </a:moveTo>
                  <a:lnTo>
                    <a:pt x="133" y="294"/>
                  </a:lnTo>
                  <a:lnTo>
                    <a:pt x="92" y="225"/>
                  </a:lnTo>
                  <a:lnTo>
                    <a:pt x="92" y="294"/>
                  </a:lnTo>
                  <a:lnTo>
                    <a:pt x="69" y="294"/>
                  </a:lnTo>
                  <a:lnTo>
                    <a:pt x="69" y="195"/>
                  </a:lnTo>
                  <a:lnTo>
                    <a:pt x="99" y="195"/>
                  </a:lnTo>
                  <a:lnTo>
                    <a:pt x="133" y="251"/>
                  </a:lnTo>
                  <a:lnTo>
                    <a:pt x="133" y="195"/>
                  </a:lnTo>
                  <a:lnTo>
                    <a:pt x="156" y="195"/>
                  </a:lnTo>
                  <a:lnTo>
                    <a:pt x="156" y="294"/>
                  </a:lnTo>
                  <a:close/>
                  <a:moveTo>
                    <a:pt x="246" y="213"/>
                  </a:moveTo>
                  <a:lnTo>
                    <a:pt x="203" y="213"/>
                  </a:lnTo>
                  <a:lnTo>
                    <a:pt x="203" y="230"/>
                  </a:lnTo>
                  <a:lnTo>
                    <a:pt x="244" y="230"/>
                  </a:lnTo>
                  <a:lnTo>
                    <a:pt x="244" y="251"/>
                  </a:lnTo>
                  <a:lnTo>
                    <a:pt x="203" y="251"/>
                  </a:lnTo>
                  <a:lnTo>
                    <a:pt x="203" y="275"/>
                  </a:lnTo>
                  <a:lnTo>
                    <a:pt x="246" y="275"/>
                  </a:lnTo>
                  <a:lnTo>
                    <a:pt x="246" y="294"/>
                  </a:lnTo>
                  <a:lnTo>
                    <a:pt x="177" y="294"/>
                  </a:lnTo>
                  <a:lnTo>
                    <a:pt x="177" y="195"/>
                  </a:lnTo>
                  <a:lnTo>
                    <a:pt x="246" y="195"/>
                  </a:lnTo>
                  <a:lnTo>
                    <a:pt x="246" y="213"/>
                  </a:lnTo>
                  <a:close/>
                  <a:moveTo>
                    <a:pt x="374" y="294"/>
                  </a:moveTo>
                  <a:lnTo>
                    <a:pt x="345" y="294"/>
                  </a:lnTo>
                  <a:lnTo>
                    <a:pt x="329" y="232"/>
                  </a:lnTo>
                  <a:lnTo>
                    <a:pt x="312" y="294"/>
                  </a:lnTo>
                  <a:lnTo>
                    <a:pt x="284" y="294"/>
                  </a:lnTo>
                  <a:lnTo>
                    <a:pt x="260" y="195"/>
                  </a:lnTo>
                  <a:lnTo>
                    <a:pt x="286" y="195"/>
                  </a:lnTo>
                  <a:lnTo>
                    <a:pt x="301" y="261"/>
                  </a:lnTo>
                  <a:lnTo>
                    <a:pt x="317" y="195"/>
                  </a:lnTo>
                  <a:lnTo>
                    <a:pt x="341" y="195"/>
                  </a:lnTo>
                  <a:lnTo>
                    <a:pt x="357" y="261"/>
                  </a:lnTo>
                  <a:lnTo>
                    <a:pt x="371" y="195"/>
                  </a:lnTo>
                  <a:lnTo>
                    <a:pt x="398" y="195"/>
                  </a:lnTo>
                  <a:lnTo>
                    <a:pt x="374" y="294"/>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1" name="Freeform 28"/>
            <p:cNvSpPr>
              <a:spLocks noEditPoints="1"/>
            </p:cNvSpPr>
            <p:nvPr userDrawn="1"/>
          </p:nvSpPr>
          <p:spPr bwMode="auto">
            <a:xfrm rot="1835288" flipH="1" flipV="1">
              <a:off x="254356" y="3351489"/>
              <a:ext cx="560269" cy="525991"/>
            </a:xfrm>
            <a:custGeom>
              <a:avLst/>
              <a:gdLst>
                <a:gd name="T0" fmla="*/ 20 w 200"/>
                <a:gd name="T1" fmla="*/ 144 h 188"/>
                <a:gd name="T2" fmla="*/ 0 w 200"/>
                <a:gd name="T3" fmla="*/ 20 h 188"/>
                <a:gd name="T4" fmla="*/ 180 w 200"/>
                <a:gd name="T5" fmla="*/ 0 h 188"/>
                <a:gd name="T6" fmla="*/ 200 w 200"/>
                <a:gd name="T7" fmla="*/ 124 h 188"/>
                <a:gd name="T8" fmla="*/ 192 w 200"/>
                <a:gd name="T9" fmla="*/ 20 h 188"/>
                <a:gd name="T10" fmla="*/ 20 w 200"/>
                <a:gd name="T11" fmla="*/ 8 h 188"/>
                <a:gd name="T12" fmla="*/ 8 w 200"/>
                <a:gd name="T13" fmla="*/ 124 h 188"/>
                <a:gd name="T14" fmla="*/ 180 w 200"/>
                <a:gd name="T15" fmla="*/ 136 h 188"/>
                <a:gd name="T16" fmla="*/ 192 w 200"/>
                <a:gd name="T17" fmla="*/ 20 h 188"/>
                <a:gd name="T18" fmla="*/ 159 w 200"/>
                <a:gd name="T19" fmla="*/ 108 h 188"/>
                <a:gd name="T20" fmla="*/ 139 w 200"/>
                <a:gd name="T21" fmla="*/ 100 h 188"/>
                <a:gd name="T22" fmla="*/ 166 w 200"/>
                <a:gd name="T23" fmla="*/ 83 h 188"/>
                <a:gd name="T24" fmla="*/ 166 w 200"/>
                <a:gd name="T25" fmla="*/ 103 h 188"/>
                <a:gd name="T26" fmla="*/ 123 w 200"/>
                <a:gd name="T27" fmla="*/ 48 h 188"/>
                <a:gd name="T28" fmla="*/ 100 w 200"/>
                <a:gd name="T29" fmla="*/ 88 h 188"/>
                <a:gd name="T30" fmla="*/ 64 w 200"/>
                <a:gd name="T31" fmla="*/ 88 h 188"/>
                <a:gd name="T32" fmla="*/ 44 w 200"/>
                <a:gd name="T33" fmla="*/ 48 h 188"/>
                <a:gd name="T34" fmla="*/ 44 w 200"/>
                <a:gd name="T35" fmla="*/ 47 h 188"/>
                <a:gd name="T36" fmla="*/ 24 w 200"/>
                <a:gd name="T37" fmla="*/ 36 h 188"/>
                <a:gd name="T38" fmla="*/ 52 w 200"/>
                <a:gd name="T39" fmla="*/ 24 h 188"/>
                <a:gd name="T40" fmla="*/ 117 w 200"/>
                <a:gd name="T41" fmla="*/ 36 h 188"/>
                <a:gd name="T42" fmla="*/ 129 w 200"/>
                <a:gd name="T43" fmla="*/ 36 h 188"/>
                <a:gd name="T44" fmla="*/ 124 w 200"/>
                <a:gd name="T45" fmla="*/ 48 h 188"/>
                <a:gd name="T46" fmla="*/ 96 w 200"/>
                <a:gd name="T47" fmla="*/ 76 h 188"/>
                <a:gd name="T48" fmla="*/ 60 w 200"/>
                <a:gd name="T49" fmla="*/ 68 h 188"/>
                <a:gd name="T50" fmla="*/ 56 w 200"/>
                <a:gd name="T51" fmla="*/ 48 h 188"/>
                <a:gd name="T52" fmla="*/ 104 w 200"/>
                <a:gd name="T53" fmla="*/ 56 h 188"/>
                <a:gd name="T54" fmla="*/ 111 w 200"/>
                <a:gd name="T55" fmla="*/ 48 h 188"/>
                <a:gd name="T56" fmla="*/ 59 w 200"/>
                <a:gd name="T57" fmla="*/ 93 h 188"/>
                <a:gd name="T58" fmla="*/ 59 w 200"/>
                <a:gd name="T59" fmla="*/ 113 h 188"/>
                <a:gd name="T60" fmla="*/ 59 w 200"/>
                <a:gd name="T61" fmla="*/ 93 h 188"/>
                <a:gd name="T62" fmla="*/ 105 w 200"/>
                <a:gd name="T63" fmla="*/ 103 h 188"/>
                <a:gd name="T64" fmla="*/ 85 w 200"/>
                <a:gd name="T65" fmla="*/ 103 h 188"/>
                <a:gd name="T66" fmla="*/ 64 w 200"/>
                <a:gd name="T67" fmla="*/ 168 h 188"/>
                <a:gd name="T68" fmla="*/ 72 w 200"/>
                <a:gd name="T69" fmla="*/ 152 h 188"/>
                <a:gd name="T70" fmla="*/ 128 w 200"/>
                <a:gd name="T71" fmla="*/ 168 h 188"/>
                <a:gd name="T72" fmla="*/ 156 w 200"/>
                <a:gd name="T73" fmla="*/ 188 h 188"/>
                <a:gd name="T74" fmla="*/ 64 w 200"/>
                <a:gd name="T7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88">
                  <a:moveTo>
                    <a:pt x="180" y="144"/>
                  </a:moveTo>
                  <a:cubicBezTo>
                    <a:pt x="20" y="144"/>
                    <a:pt x="20" y="144"/>
                    <a:pt x="20" y="144"/>
                  </a:cubicBezTo>
                  <a:cubicBezTo>
                    <a:pt x="9" y="144"/>
                    <a:pt x="0" y="135"/>
                    <a:pt x="0" y="124"/>
                  </a:cubicBezTo>
                  <a:cubicBezTo>
                    <a:pt x="0" y="20"/>
                    <a:pt x="0" y="20"/>
                    <a:pt x="0" y="20"/>
                  </a:cubicBezTo>
                  <a:cubicBezTo>
                    <a:pt x="0" y="9"/>
                    <a:pt x="9" y="0"/>
                    <a:pt x="20" y="0"/>
                  </a:cubicBezTo>
                  <a:cubicBezTo>
                    <a:pt x="180" y="0"/>
                    <a:pt x="180" y="0"/>
                    <a:pt x="180" y="0"/>
                  </a:cubicBezTo>
                  <a:cubicBezTo>
                    <a:pt x="191" y="0"/>
                    <a:pt x="200" y="9"/>
                    <a:pt x="200" y="20"/>
                  </a:cubicBezTo>
                  <a:cubicBezTo>
                    <a:pt x="200" y="124"/>
                    <a:pt x="200" y="124"/>
                    <a:pt x="200" y="124"/>
                  </a:cubicBezTo>
                  <a:cubicBezTo>
                    <a:pt x="200" y="135"/>
                    <a:pt x="191" y="144"/>
                    <a:pt x="180" y="144"/>
                  </a:cubicBezTo>
                  <a:close/>
                  <a:moveTo>
                    <a:pt x="192" y="20"/>
                  </a:moveTo>
                  <a:cubicBezTo>
                    <a:pt x="192" y="13"/>
                    <a:pt x="186" y="8"/>
                    <a:pt x="180" y="8"/>
                  </a:cubicBezTo>
                  <a:cubicBezTo>
                    <a:pt x="20" y="8"/>
                    <a:pt x="20" y="8"/>
                    <a:pt x="20" y="8"/>
                  </a:cubicBezTo>
                  <a:cubicBezTo>
                    <a:pt x="13" y="8"/>
                    <a:pt x="8" y="13"/>
                    <a:pt x="8" y="20"/>
                  </a:cubicBezTo>
                  <a:cubicBezTo>
                    <a:pt x="8" y="124"/>
                    <a:pt x="8" y="124"/>
                    <a:pt x="8" y="124"/>
                  </a:cubicBezTo>
                  <a:cubicBezTo>
                    <a:pt x="8" y="131"/>
                    <a:pt x="13" y="136"/>
                    <a:pt x="20" y="136"/>
                  </a:cubicBezTo>
                  <a:cubicBezTo>
                    <a:pt x="180" y="136"/>
                    <a:pt x="180" y="136"/>
                    <a:pt x="180" y="136"/>
                  </a:cubicBezTo>
                  <a:cubicBezTo>
                    <a:pt x="186" y="136"/>
                    <a:pt x="192" y="131"/>
                    <a:pt x="192" y="124"/>
                  </a:cubicBezTo>
                  <a:lnTo>
                    <a:pt x="192" y="20"/>
                  </a:lnTo>
                  <a:close/>
                  <a:moveTo>
                    <a:pt x="166" y="103"/>
                  </a:moveTo>
                  <a:cubicBezTo>
                    <a:pt x="159" y="108"/>
                    <a:pt x="159" y="108"/>
                    <a:pt x="159" y="108"/>
                  </a:cubicBezTo>
                  <a:cubicBezTo>
                    <a:pt x="149" y="93"/>
                    <a:pt x="149" y="93"/>
                    <a:pt x="149" y="93"/>
                  </a:cubicBezTo>
                  <a:cubicBezTo>
                    <a:pt x="139" y="100"/>
                    <a:pt x="139" y="100"/>
                    <a:pt x="139" y="100"/>
                  </a:cubicBezTo>
                  <a:cubicBezTo>
                    <a:pt x="131" y="63"/>
                    <a:pt x="131" y="63"/>
                    <a:pt x="131" y="63"/>
                  </a:cubicBezTo>
                  <a:cubicBezTo>
                    <a:pt x="166" y="83"/>
                    <a:pt x="166" y="83"/>
                    <a:pt x="166" y="83"/>
                  </a:cubicBezTo>
                  <a:cubicBezTo>
                    <a:pt x="155" y="89"/>
                    <a:pt x="155" y="89"/>
                    <a:pt x="155" y="89"/>
                  </a:cubicBezTo>
                  <a:lnTo>
                    <a:pt x="166" y="103"/>
                  </a:lnTo>
                  <a:close/>
                  <a:moveTo>
                    <a:pt x="124" y="48"/>
                  </a:moveTo>
                  <a:cubicBezTo>
                    <a:pt x="123" y="48"/>
                    <a:pt x="123" y="48"/>
                    <a:pt x="123" y="48"/>
                  </a:cubicBezTo>
                  <a:cubicBezTo>
                    <a:pt x="101" y="88"/>
                    <a:pt x="101" y="88"/>
                    <a:pt x="101" y="88"/>
                  </a:cubicBezTo>
                  <a:cubicBezTo>
                    <a:pt x="100" y="88"/>
                    <a:pt x="100" y="88"/>
                    <a:pt x="100" y="88"/>
                  </a:cubicBezTo>
                  <a:cubicBezTo>
                    <a:pt x="89" y="88"/>
                    <a:pt x="89" y="88"/>
                    <a:pt x="89" y="88"/>
                  </a:cubicBezTo>
                  <a:cubicBezTo>
                    <a:pt x="64" y="88"/>
                    <a:pt x="64" y="88"/>
                    <a:pt x="64" y="88"/>
                  </a:cubicBezTo>
                  <a:cubicBezTo>
                    <a:pt x="52" y="88"/>
                    <a:pt x="52" y="88"/>
                    <a:pt x="52" y="88"/>
                  </a:cubicBezTo>
                  <a:cubicBezTo>
                    <a:pt x="44" y="48"/>
                    <a:pt x="44" y="48"/>
                    <a:pt x="44" y="48"/>
                  </a:cubicBezTo>
                  <a:cubicBezTo>
                    <a:pt x="44" y="48"/>
                    <a:pt x="44" y="48"/>
                    <a:pt x="44" y="48"/>
                  </a:cubicBezTo>
                  <a:cubicBezTo>
                    <a:pt x="44" y="47"/>
                    <a:pt x="44" y="47"/>
                    <a:pt x="44" y="47"/>
                  </a:cubicBezTo>
                  <a:cubicBezTo>
                    <a:pt x="41" y="36"/>
                    <a:pt x="41" y="36"/>
                    <a:pt x="41" y="36"/>
                  </a:cubicBezTo>
                  <a:cubicBezTo>
                    <a:pt x="24" y="36"/>
                    <a:pt x="24" y="36"/>
                    <a:pt x="24" y="36"/>
                  </a:cubicBezTo>
                  <a:cubicBezTo>
                    <a:pt x="24" y="24"/>
                    <a:pt x="24" y="24"/>
                    <a:pt x="24" y="24"/>
                  </a:cubicBezTo>
                  <a:cubicBezTo>
                    <a:pt x="52" y="24"/>
                    <a:pt x="52" y="24"/>
                    <a:pt x="52" y="24"/>
                  </a:cubicBezTo>
                  <a:cubicBezTo>
                    <a:pt x="56" y="36"/>
                    <a:pt x="56" y="36"/>
                    <a:pt x="56" y="36"/>
                  </a:cubicBezTo>
                  <a:cubicBezTo>
                    <a:pt x="117" y="36"/>
                    <a:pt x="117" y="36"/>
                    <a:pt x="117" y="36"/>
                  </a:cubicBezTo>
                  <a:cubicBezTo>
                    <a:pt x="124" y="36"/>
                    <a:pt x="124" y="36"/>
                    <a:pt x="124" y="36"/>
                  </a:cubicBezTo>
                  <a:cubicBezTo>
                    <a:pt x="129" y="36"/>
                    <a:pt x="129" y="36"/>
                    <a:pt x="129" y="36"/>
                  </a:cubicBezTo>
                  <a:cubicBezTo>
                    <a:pt x="124" y="47"/>
                    <a:pt x="124" y="47"/>
                    <a:pt x="124" y="47"/>
                  </a:cubicBezTo>
                  <a:lnTo>
                    <a:pt x="124" y="48"/>
                  </a:lnTo>
                  <a:close/>
                  <a:moveTo>
                    <a:pt x="61" y="76"/>
                  </a:moveTo>
                  <a:cubicBezTo>
                    <a:pt x="96" y="76"/>
                    <a:pt x="96" y="76"/>
                    <a:pt x="96" y="76"/>
                  </a:cubicBezTo>
                  <a:cubicBezTo>
                    <a:pt x="100" y="68"/>
                    <a:pt x="100" y="68"/>
                    <a:pt x="100" y="68"/>
                  </a:cubicBezTo>
                  <a:cubicBezTo>
                    <a:pt x="60" y="68"/>
                    <a:pt x="60" y="68"/>
                    <a:pt x="60" y="68"/>
                  </a:cubicBezTo>
                  <a:lnTo>
                    <a:pt x="61" y="76"/>
                  </a:lnTo>
                  <a:close/>
                  <a:moveTo>
                    <a:pt x="56" y="48"/>
                  </a:moveTo>
                  <a:cubicBezTo>
                    <a:pt x="57" y="56"/>
                    <a:pt x="57" y="56"/>
                    <a:pt x="57" y="56"/>
                  </a:cubicBezTo>
                  <a:cubicBezTo>
                    <a:pt x="104" y="56"/>
                    <a:pt x="104" y="56"/>
                    <a:pt x="104" y="56"/>
                  </a:cubicBezTo>
                  <a:cubicBezTo>
                    <a:pt x="104" y="62"/>
                    <a:pt x="104" y="62"/>
                    <a:pt x="104" y="62"/>
                  </a:cubicBezTo>
                  <a:cubicBezTo>
                    <a:pt x="111" y="48"/>
                    <a:pt x="111" y="48"/>
                    <a:pt x="111" y="48"/>
                  </a:cubicBezTo>
                  <a:lnTo>
                    <a:pt x="56" y="48"/>
                  </a:lnTo>
                  <a:close/>
                  <a:moveTo>
                    <a:pt x="59" y="93"/>
                  </a:moveTo>
                  <a:cubicBezTo>
                    <a:pt x="65" y="93"/>
                    <a:pt x="69" y="97"/>
                    <a:pt x="69" y="103"/>
                  </a:cubicBezTo>
                  <a:cubicBezTo>
                    <a:pt x="69" y="109"/>
                    <a:pt x="65" y="113"/>
                    <a:pt x="59" y="113"/>
                  </a:cubicBezTo>
                  <a:cubicBezTo>
                    <a:pt x="53" y="113"/>
                    <a:pt x="49" y="109"/>
                    <a:pt x="49" y="103"/>
                  </a:cubicBezTo>
                  <a:cubicBezTo>
                    <a:pt x="49" y="97"/>
                    <a:pt x="53" y="93"/>
                    <a:pt x="59" y="93"/>
                  </a:cubicBezTo>
                  <a:close/>
                  <a:moveTo>
                    <a:pt x="95" y="93"/>
                  </a:moveTo>
                  <a:cubicBezTo>
                    <a:pt x="101" y="93"/>
                    <a:pt x="105" y="97"/>
                    <a:pt x="105" y="103"/>
                  </a:cubicBezTo>
                  <a:cubicBezTo>
                    <a:pt x="105" y="109"/>
                    <a:pt x="101" y="113"/>
                    <a:pt x="95" y="113"/>
                  </a:cubicBezTo>
                  <a:cubicBezTo>
                    <a:pt x="89" y="113"/>
                    <a:pt x="85" y="109"/>
                    <a:pt x="85" y="103"/>
                  </a:cubicBezTo>
                  <a:cubicBezTo>
                    <a:pt x="85" y="97"/>
                    <a:pt x="89" y="93"/>
                    <a:pt x="95" y="93"/>
                  </a:cubicBezTo>
                  <a:close/>
                  <a:moveTo>
                    <a:pt x="64" y="168"/>
                  </a:moveTo>
                  <a:cubicBezTo>
                    <a:pt x="72" y="168"/>
                    <a:pt x="72" y="168"/>
                    <a:pt x="72" y="168"/>
                  </a:cubicBezTo>
                  <a:cubicBezTo>
                    <a:pt x="72" y="152"/>
                    <a:pt x="72" y="152"/>
                    <a:pt x="72" y="152"/>
                  </a:cubicBezTo>
                  <a:cubicBezTo>
                    <a:pt x="128" y="152"/>
                    <a:pt x="128" y="152"/>
                    <a:pt x="128" y="152"/>
                  </a:cubicBezTo>
                  <a:cubicBezTo>
                    <a:pt x="128" y="168"/>
                    <a:pt x="128" y="168"/>
                    <a:pt x="128" y="168"/>
                  </a:cubicBezTo>
                  <a:cubicBezTo>
                    <a:pt x="136" y="168"/>
                    <a:pt x="136" y="168"/>
                    <a:pt x="136" y="168"/>
                  </a:cubicBezTo>
                  <a:cubicBezTo>
                    <a:pt x="147" y="168"/>
                    <a:pt x="156" y="177"/>
                    <a:pt x="156" y="188"/>
                  </a:cubicBezTo>
                  <a:cubicBezTo>
                    <a:pt x="44" y="188"/>
                    <a:pt x="44" y="188"/>
                    <a:pt x="44" y="188"/>
                  </a:cubicBezTo>
                  <a:cubicBezTo>
                    <a:pt x="44" y="177"/>
                    <a:pt x="53" y="168"/>
                    <a:pt x="64" y="168"/>
                  </a:cubicBez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2" name="Freeform 43"/>
            <p:cNvSpPr>
              <a:spLocks/>
            </p:cNvSpPr>
            <p:nvPr userDrawn="1"/>
          </p:nvSpPr>
          <p:spPr bwMode="auto">
            <a:xfrm rot="5400000" flipH="1" flipV="1">
              <a:off x="1467246" y="213533"/>
              <a:ext cx="449186" cy="412150"/>
            </a:xfrm>
            <a:custGeom>
              <a:avLst/>
              <a:gdLst>
                <a:gd name="T0" fmla="*/ 253 w 473"/>
                <a:gd name="T1" fmla="*/ 0 h 434"/>
                <a:gd name="T2" fmla="*/ 0 w 473"/>
                <a:gd name="T3" fmla="*/ 218 h 434"/>
                <a:gd name="T4" fmla="*/ 253 w 473"/>
                <a:gd name="T5" fmla="*/ 434 h 434"/>
                <a:gd name="T6" fmla="*/ 253 w 473"/>
                <a:gd name="T7" fmla="*/ 303 h 434"/>
                <a:gd name="T8" fmla="*/ 473 w 473"/>
                <a:gd name="T9" fmla="*/ 303 h 434"/>
                <a:gd name="T10" fmla="*/ 473 w 473"/>
                <a:gd name="T11" fmla="*/ 133 h 434"/>
                <a:gd name="T12" fmla="*/ 253 w 473"/>
                <a:gd name="T13" fmla="*/ 133 h 434"/>
                <a:gd name="T14" fmla="*/ 253 w 473"/>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34">
                  <a:moveTo>
                    <a:pt x="253" y="0"/>
                  </a:moveTo>
                  <a:lnTo>
                    <a:pt x="0" y="218"/>
                  </a:lnTo>
                  <a:lnTo>
                    <a:pt x="253" y="434"/>
                  </a:lnTo>
                  <a:lnTo>
                    <a:pt x="253" y="303"/>
                  </a:lnTo>
                  <a:lnTo>
                    <a:pt x="473" y="303"/>
                  </a:lnTo>
                  <a:lnTo>
                    <a:pt x="473" y="133"/>
                  </a:lnTo>
                  <a:lnTo>
                    <a:pt x="253" y="133"/>
                  </a:lnTo>
                  <a:lnTo>
                    <a:pt x="253" y="0"/>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3" name="Freeform 36"/>
            <p:cNvSpPr>
              <a:spLocks noEditPoints="1"/>
            </p:cNvSpPr>
            <p:nvPr userDrawn="1"/>
          </p:nvSpPr>
          <p:spPr bwMode="auto">
            <a:xfrm rot="16859567" flipH="1" flipV="1">
              <a:off x="131070" y="6484678"/>
              <a:ext cx="392613" cy="655277"/>
            </a:xfrm>
            <a:custGeom>
              <a:avLst/>
              <a:gdLst>
                <a:gd name="T0" fmla="*/ 198 w 284"/>
                <a:gd name="T1" fmla="*/ 332 h 474"/>
                <a:gd name="T2" fmla="*/ 170 w 284"/>
                <a:gd name="T3" fmla="*/ 303 h 474"/>
                <a:gd name="T4" fmla="*/ 198 w 284"/>
                <a:gd name="T5" fmla="*/ 275 h 474"/>
                <a:gd name="T6" fmla="*/ 255 w 284"/>
                <a:gd name="T7" fmla="*/ 247 h 474"/>
                <a:gd name="T8" fmla="*/ 284 w 284"/>
                <a:gd name="T9" fmla="*/ 275 h 474"/>
                <a:gd name="T10" fmla="*/ 198 w 284"/>
                <a:gd name="T11" fmla="*/ 303 h 474"/>
                <a:gd name="T12" fmla="*/ 227 w 284"/>
                <a:gd name="T13" fmla="*/ 389 h 474"/>
                <a:gd name="T14" fmla="*/ 198 w 284"/>
                <a:gd name="T15" fmla="*/ 360 h 474"/>
                <a:gd name="T16" fmla="*/ 227 w 284"/>
                <a:gd name="T17" fmla="*/ 332 h 474"/>
                <a:gd name="T18" fmla="*/ 255 w 284"/>
                <a:gd name="T19" fmla="*/ 417 h 474"/>
                <a:gd name="T20" fmla="*/ 227 w 284"/>
                <a:gd name="T21" fmla="*/ 446 h 474"/>
                <a:gd name="T22" fmla="*/ 227 w 284"/>
                <a:gd name="T23" fmla="*/ 389 h 474"/>
                <a:gd name="T24" fmla="*/ 255 w 284"/>
                <a:gd name="T25" fmla="*/ 417 h 474"/>
                <a:gd name="T26" fmla="*/ 170 w 284"/>
                <a:gd name="T27" fmla="*/ 474 h 474"/>
                <a:gd name="T28" fmla="*/ 198 w 284"/>
                <a:gd name="T29" fmla="*/ 446 h 474"/>
                <a:gd name="T30" fmla="*/ 227 w 284"/>
                <a:gd name="T31" fmla="*/ 474 h 474"/>
                <a:gd name="T32" fmla="*/ 142 w 284"/>
                <a:gd name="T33" fmla="*/ 417 h 474"/>
                <a:gd name="T34" fmla="*/ 170 w 284"/>
                <a:gd name="T35" fmla="*/ 389 h 474"/>
                <a:gd name="T36" fmla="*/ 170 w 284"/>
                <a:gd name="T37" fmla="*/ 446 h 474"/>
                <a:gd name="T38" fmla="*/ 142 w 284"/>
                <a:gd name="T39" fmla="*/ 417 h 474"/>
                <a:gd name="T40" fmla="*/ 113 w 284"/>
                <a:gd name="T41" fmla="*/ 332 h 474"/>
                <a:gd name="T42" fmla="*/ 142 w 284"/>
                <a:gd name="T43" fmla="*/ 360 h 474"/>
                <a:gd name="T44" fmla="*/ 113 w 284"/>
                <a:gd name="T45" fmla="*/ 389 h 474"/>
                <a:gd name="T46" fmla="*/ 56 w 284"/>
                <a:gd name="T47" fmla="*/ 360 h 474"/>
                <a:gd name="T48" fmla="*/ 28 w 284"/>
                <a:gd name="T49" fmla="*/ 389 h 474"/>
                <a:gd name="T50" fmla="*/ 0 w 284"/>
                <a:gd name="T51" fmla="*/ 417 h 474"/>
                <a:gd name="T52" fmla="*/ 28 w 284"/>
                <a:gd name="T53" fmla="*/ 0 h 474"/>
                <a:gd name="T54" fmla="*/ 56 w 284"/>
                <a:gd name="T55" fmla="*/ 17 h 474"/>
                <a:gd name="T56" fmla="*/ 28 w 284"/>
                <a:gd name="T57" fmla="*/ 45 h 474"/>
                <a:gd name="T58" fmla="*/ 56 w 284"/>
                <a:gd name="T59" fmla="*/ 360 h 474"/>
                <a:gd name="T60" fmla="*/ 85 w 284"/>
                <a:gd name="T61" fmla="*/ 332 h 474"/>
                <a:gd name="T62" fmla="*/ 56 w 284"/>
                <a:gd name="T63" fmla="*/ 360 h 474"/>
                <a:gd name="T64" fmla="*/ 56 w 284"/>
                <a:gd name="T65" fmla="*/ 74 h 474"/>
                <a:gd name="T66" fmla="*/ 85 w 284"/>
                <a:gd name="T67" fmla="*/ 45 h 474"/>
                <a:gd name="T68" fmla="*/ 113 w 284"/>
                <a:gd name="T69" fmla="*/ 102 h 474"/>
                <a:gd name="T70" fmla="*/ 85 w 284"/>
                <a:gd name="T71" fmla="*/ 74 h 474"/>
                <a:gd name="T72" fmla="*/ 113 w 284"/>
                <a:gd name="T73" fmla="*/ 102 h 474"/>
                <a:gd name="T74" fmla="*/ 113 w 284"/>
                <a:gd name="T75" fmla="*/ 303 h 474"/>
                <a:gd name="T76" fmla="*/ 85 w 284"/>
                <a:gd name="T77" fmla="*/ 332 h 474"/>
                <a:gd name="T78" fmla="*/ 227 w 284"/>
                <a:gd name="T79" fmla="*/ 218 h 474"/>
                <a:gd name="T80" fmla="*/ 255 w 284"/>
                <a:gd name="T81" fmla="*/ 247 h 474"/>
                <a:gd name="T82" fmla="*/ 227 w 284"/>
                <a:gd name="T83" fmla="*/ 218 h 474"/>
                <a:gd name="T84" fmla="*/ 227 w 284"/>
                <a:gd name="T85" fmla="*/ 190 h 474"/>
                <a:gd name="T86" fmla="*/ 198 w 284"/>
                <a:gd name="T87" fmla="*/ 218 h 474"/>
                <a:gd name="T88" fmla="*/ 170 w 284"/>
                <a:gd name="T89" fmla="*/ 161 h 474"/>
                <a:gd name="T90" fmla="*/ 198 w 284"/>
                <a:gd name="T91" fmla="*/ 190 h 474"/>
                <a:gd name="T92" fmla="*/ 170 w 284"/>
                <a:gd name="T93" fmla="*/ 161 h 474"/>
                <a:gd name="T94" fmla="*/ 113 w 284"/>
                <a:gd name="T95" fmla="*/ 133 h 474"/>
                <a:gd name="T96" fmla="*/ 142 w 284"/>
                <a:gd name="T97" fmla="*/ 104 h 474"/>
                <a:gd name="T98" fmla="*/ 170 w 284"/>
                <a:gd name="T99" fmla="*/ 133 h 474"/>
                <a:gd name="T100" fmla="*/ 142 w 284"/>
                <a:gd name="T101"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474">
                  <a:moveTo>
                    <a:pt x="198" y="303"/>
                  </a:moveTo>
                  <a:lnTo>
                    <a:pt x="198" y="332"/>
                  </a:lnTo>
                  <a:lnTo>
                    <a:pt x="170" y="332"/>
                  </a:lnTo>
                  <a:lnTo>
                    <a:pt x="170" y="303"/>
                  </a:lnTo>
                  <a:lnTo>
                    <a:pt x="170" y="275"/>
                  </a:lnTo>
                  <a:lnTo>
                    <a:pt x="198" y="275"/>
                  </a:lnTo>
                  <a:lnTo>
                    <a:pt x="255" y="275"/>
                  </a:lnTo>
                  <a:lnTo>
                    <a:pt x="255" y="247"/>
                  </a:lnTo>
                  <a:lnTo>
                    <a:pt x="284" y="247"/>
                  </a:lnTo>
                  <a:lnTo>
                    <a:pt x="284" y="275"/>
                  </a:lnTo>
                  <a:lnTo>
                    <a:pt x="284" y="303"/>
                  </a:lnTo>
                  <a:lnTo>
                    <a:pt x="198" y="303"/>
                  </a:lnTo>
                  <a:close/>
                  <a:moveTo>
                    <a:pt x="227" y="360"/>
                  </a:moveTo>
                  <a:lnTo>
                    <a:pt x="227" y="389"/>
                  </a:lnTo>
                  <a:lnTo>
                    <a:pt x="198" y="389"/>
                  </a:lnTo>
                  <a:lnTo>
                    <a:pt x="198" y="360"/>
                  </a:lnTo>
                  <a:lnTo>
                    <a:pt x="198" y="332"/>
                  </a:lnTo>
                  <a:lnTo>
                    <a:pt x="227" y="332"/>
                  </a:lnTo>
                  <a:lnTo>
                    <a:pt x="227" y="360"/>
                  </a:lnTo>
                  <a:close/>
                  <a:moveTo>
                    <a:pt x="255" y="417"/>
                  </a:moveTo>
                  <a:lnTo>
                    <a:pt x="255" y="446"/>
                  </a:lnTo>
                  <a:lnTo>
                    <a:pt x="227" y="446"/>
                  </a:lnTo>
                  <a:lnTo>
                    <a:pt x="227" y="417"/>
                  </a:lnTo>
                  <a:lnTo>
                    <a:pt x="227" y="389"/>
                  </a:lnTo>
                  <a:lnTo>
                    <a:pt x="255" y="389"/>
                  </a:lnTo>
                  <a:lnTo>
                    <a:pt x="255" y="417"/>
                  </a:lnTo>
                  <a:close/>
                  <a:moveTo>
                    <a:pt x="198" y="474"/>
                  </a:moveTo>
                  <a:lnTo>
                    <a:pt x="170" y="474"/>
                  </a:lnTo>
                  <a:lnTo>
                    <a:pt x="170" y="446"/>
                  </a:lnTo>
                  <a:lnTo>
                    <a:pt x="198" y="446"/>
                  </a:lnTo>
                  <a:lnTo>
                    <a:pt x="227" y="446"/>
                  </a:lnTo>
                  <a:lnTo>
                    <a:pt x="227" y="474"/>
                  </a:lnTo>
                  <a:lnTo>
                    <a:pt x="198" y="474"/>
                  </a:lnTo>
                  <a:close/>
                  <a:moveTo>
                    <a:pt x="142" y="417"/>
                  </a:moveTo>
                  <a:lnTo>
                    <a:pt x="142" y="389"/>
                  </a:lnTo>
                  <a:lnTo>
                    <a:pt x="170" y="389"/>
                  </a:lnTo>
                  <a:lnTo>
                    <a:pt x="170" y="417"/>
                  </a:lnTo>
                  <a:lnTo>
                    <a:pt x="170" y="446"/>
                  </a:lnTo>
                  <a:lnTo>
                    <a:pt x="142" y="446"/>
                  </a:lnTo>
                  <a:lnTo>
                    <a:pt x="142" y="417"/>
                  </a:lnTo>
                  <a:close/>
                  <a:moveTo>
                    <a:pt x="113" y="360"/>
                  </a:moveTo>
                  <a:lnTo>
                    <a:pt x="113" y="332"/>
                  </a:lnTo>
                  <a:lnTo>
                    <a:pt x="142" y="332"/>
                  </a:lnTo>
                  <a:lnTo>
                    <a:pt x="142" y="360"/>
                  </a:lnTo>
                  <a:lnTo>
                    <a:pt x="142" y="389"/>
                  </a:lnTo>
                  <a:lnTo>
                    <a:pt x="113" y="389"/>
                  </a:lnTo>
                  <a:lnTo>
                    <a:pt x="113" y="360"/>
                  </a:lnTo>
                  <a:close/>
                  <a:moveTo>
                    <a:pt x="56" y="360"/>
                  </a:moveTo>
                  <a:lnTo>
                    <a:pt x="56" y="389"/>
                  </a:lnTo>
                  <a:lnTo>
                    <a:pt x="28" y="389"/>
                  </a:lnTo>
                  <a:lnTo>
                    <a:pt x="28" y="417"/>
                  </a:lnTo>
                  <a:lnTo>
                    <a:pt x="0" y="417"/>
                  </a:lnTo>
                  <a:lnTo>
                    <a:pt x="0" y="0"/>
                  </a:lnTo>
                  <a:lnTo>
                    <a:pt x="28" y="0"/>
                  </a:lnTo>
                  <a:lnTo>
                    <a:pt x="28" y="17"/>
                  </a:lnTo>
                  <a:lnTo>
                    <a:pt x="56" y="17"/>
                  </a:lnTo>
                  <a:lnTo>
                    <a:pt x="56" y="45"/>
                  </a:lnTo>
                  <a:lnTo>
                    <a:pt x="28" y="45"/>
                  </a:lnTo>
                  <a:lnTo>
                    <a:pt x="28" y="360"/>
                  </a:lnTo>
                  <a:lnTo>
                    <a:pt x="56" y="360"/>
                  </a:lnTo>
                  <a:lnTo>
                    <a:pt x="56" y="332"/>
                  </a:lnTo>
                  <a:lnTo>
                    <a:pt x="85" y="332"/>
                  </a:lnTo>
                  <a:lnTo>
                    <a:pt x="85" y="360"/>
                  </a:lnTo>
                  <a:lnTo>
                    <a:pt x="56" y="360"/>
                  </a:lnTo>
                  <a:close/>
                  <a:moveTo>
                    <a:pt x="85" y="74"/>
                  </a:moveTo>
                  <a:lnTo>
                    <a:pt x="56" y="74"/>
                  </a:lnTo>
                  <a:lnTo>
                    <a:pt x="56" y="45"/>
                  </a:lnTo>
                  <a:lnTo>
                    <a:pt x="85" y="45"/>
                  </a:lnTo>
                  <a:lnTo>
                    <a:pt x="85" y="74"/>
                  </a:lnTo>
                  <a:close/>
                  <a:moveTo>
                    <a:pt x="113" y="102"/>
                  </a:moveTo>
                  <a:lnTo>
                    <a:pt x="85" y="102"/>
                  </a:lnTo>
                  <a:lnTo>
                    <a:pt x="85" y="74"/>
                  </a:lnTo>
                  <a:lnTo>
                    <a:pt x="113" y="74"/>
                  </a:lnTo>
                  <a:lnTo>
                    <a:pt x="113" y="102"/>
                  </a:lnTo>
                  <a:close/>
                  <a:moveTo>
                    <a:pt x="85" y="303"/>
                  </a:moveTo>
                  <a:lnTo>
                    <a:pt x="113" y="303"/>
                  </a:lnTo>
                  <a:lnTo>
                    <a:pt x="113" y="332"/>
                  </a:lnTo>
                  <a:lnTo>
                    <a:pt x="85" y="332"/>
                  </a:lnTo>
                  <a:lnTo>
                    <a:pt x="85" y="303"/>
                  </a:lnTo>
                  <a:close/>
                  <a:moveTo>
                    <a:pt x="227" y="218"/>
                  </a:moveTo>
                  <a:lnTo>
                    <a:pt x="255" y="218"/>
                  </a:lnTo>
                  <a:lnTo>
                    <a:pt x="255" y="247"/>
                  </a:lnTo>
                  <a:lnTo>
                    <a:pt x="227" y="247"/>
                  </a:lnTo>
                  <a:lnTo>
                    <a:pt x="227" y="218"/>
                  </a:lnTo>
                  <a:close/>
                  <a:moveTo>
                    <a:pt x="198" y="190"/>
                  </a:moveTo>
                  <a:lnTo>
                    <a:pt x="227" y="190"/>
                  </a:lnTo>
                  <a:lnTo>
                    <a:pt x="227" y="218"/>
                  </a:lnTo>
                  <a:lnTo>
                    <a:pt x="198" y="218"/>
                  </a:lnTo>
                  <a:lnTo>
                    <a:pt x="198" y="190"/>
                  </a:lnTo>
                  <a:close/>
                  <a:moveTo>
                    <a:pt x="170" y="161"/>
                  </a:moveTo>
                  <a:lnTo>
                    <a:pt x="198" y="161"/>
                  </a:lnTo>
                  <a:lnTo>
                    <a:pt x="198" y="190"/>
                  </a:lnTo>
                  <a:lnTo>
                    <a:pt x="170" y="190"/>
                  </a:lnTo>
                  <a:lnTo>
                    <a:pt x="170" y="161"/>
                  </a:lnTo>
                  <a:close/>
                  <a:moveTo>
                    <a:pt x="142" y="133"/>
                  </a:moveTo>
                  <a:lnTo>
                    <a:pt x="113" y="133"/>
                  </a:lnTo>
                  <a:lnTo>
                    <a:pt x="113" y="104"/>
                  </a:lnTo>
                  <a:lnTo>
                    <a:pt x="142" y="104"/>
                  </a:lnTo>
                  <a:lnTo>
                    <a:pt x="142" y="133"/>
                  </a:lnTo>
                  <a:lnTo>
                    <a:pt x="170" y="133"/>
                  </a:lnTo>
                  <a:lnTo>
                    <a:pt x="170" y="161"/>
                  </a:lnTo>
                  <a:lnTo>
                    <a:pt x="142" y="161"/>
                  </a:lnTo>
                  <a:lnTo>
                    <a:pt x="142" y="133"/>
                  </a:lnTo>
                  <a:close/>
                </a:path>
              </a:pathLst>
            </a:custGeom>
            <a:solidFill>
              <a:schemeClr val="tx1">
                <a:alpha val="3000"/>
              </a:schemeClr>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04" name="Group 4"/>
            <p:cNvGrpSpPr>
              <a:grpSpLocks noChangeAspect="1"/>
            </p:cNvGrpSpPr>
            <p:nvPr userDrawn="1"/>
          </p:nvGrpSpPr>
          <p:grpSpPr bwMode="auto">
            <a:xfrm rot="2112827" flipH="1" flipV="1">
              <a:off x="1061815" y="1950659"/>
              <a:ext cx="542757" cy="1014719"/>
              <a:chOff x="2490" y="1429"/>
              <a:chExt cx="782" cy="1462"/>
            </a:xfrm>
            <a:solidFill>
              <a:schemeClr val="tx1">
                <a:alpha val="3000"/>
              </a:schemeClr>
            </a:solidFill>
          </p:grpSpPr>
          <p:sp>
            <p:nvSpPr>
              <p:cNvPr id="211"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2"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05" name="组合 204"/>
            <p:cNvGrpSpPr/>
            <p:nvPr userDrawn="1"/>
          </p:nvGrpSpPr>
          <p:grpSpPr>
            <a:xfrm rot="1588421" flipH="1" flipV="1">
              <a:off x="-273785" y="4150302"/>
              <a:ext cx="1240332" cy="634328"/>
              <a:chOff x="10078077" y="1730681"/>
              <a:chExt cx="695322" cy="355600"/>
            </a:xfrm>
            <a:solidFill>
              <a:schemeClr val="tx1">
                <a:alpha val="3000"/>
              </a:schemeClr>
            </a:solidFill>
          </p:grpSpPr>
          <p:sp>
            <p:nvSpPr>
              <p:cNvPr id="209" name="Oval 53"/>
              <p:cNvSpPr>
                <a:spLocks noChangeArrowheads="1"/>
              </p:cNvSpPr>
              <p:nvPr userDrawn="1"/>
            </p:nvSpPr>
            <p:spPr bwMode="auto">
              <a:xfrm>
                <a:off x="10078077" y="1730681"/>
                <a:ext cx="173038" cy="1714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10" name="Freeform 54"/>
              <p:cNvSpPr>
                <a:spLocks/>
              </p:cNvSpPr>
              <p:nvPr userDrawn="1"/>
            </p:nvSpPr>
            <p:spPr bwMode="auto">
              <a:xfrm>
                <a:off x="10160624" y="1765606"/>
                <a:ext cx="612775" cy="320675"/>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06" name="Group 65"/>
            <p:cNvGrpSpPr>
              <a:grpSpLocks noChangeAspect="1"/>
            </p:cNvGrpSpPr>
            <p:nvPr userDrawn="1"/>
          </p:nvGrpSpPr>
          <p:grpSpPr bwMode="auto">
            <a:xfrm flipH="1" flipV="1">
              <a:off x="263608" y="195813"/>
              <a:ext cx="1426490" cy="1396254"/>
              <a:chOff x="2208" y="1508"/>
              <a:chExt cx="1321" cy="1293"/>
            </a:xfrm>
            <a:solidFill>
              <a:schemeClr val="tx1">
                <a:alpha val="3000"/>
              </a:schemeClr>
            </a:solidFill>
          </p:grpSpPr>
          <p:sp>
            <p:nvSpPr>
              <p:cNvPr id="207" name="Freeform 66"/>
              <p:cNvSpPr>
                <a:spLocks noEditPoints="1"/>
              </p:cNvSpPr>
              <p:nvPr userDrawn="1"/>
            </p:nvSpPr>
            <p:spPr bwMode="auto">
              <a:xfrm>
                <a:off x="2949" y="1807"/>
                <a:ext cx="580" cy="823"/>
              </a:xfrm>
              <a:custGeom>
                <a:avLst/>
                <a:gdLst>
                  <a:gd name="T0" fmla="*/ 227 w 244"/>
                  <a:gd name="T1" fmla="*/ 217 h 346"/>
                  <a:gd name="T2" fmla="*/ 180 w 244"/>
                  <a:gd name="T3" fmla="*/ 125 h 346"/>
                  <a:gd name="T4" fmla="*/ 193 w 244"/>
                  <a:gd name="T5" fmla="*/ 83 h 346"/>
                  <a:gd name="T6" fmla="*/ 193 w 244"/>
                  <a:gd name="T7" fmla="*/ 77 h 346"/>
                  <a:gd name="T8" fmla="*/ 200 w 244"/>
                  <a:gd name="T9" fmla="*/ 7 h 346"/>
                  <a:gd name="T10" fmla="*/ 154 w 244"/>
                  <a:gd name="T11" fmla="*/ 19 h 346"/>
                  <a:gd name="T12" fmla="*/ 122 w 244"/>
                  <a:gd name="T13" fmla="*/ 12 h 346"/>
                  <a:gd name="T14" fmla="*/ 90 w 244"/>
                  <a:gd name="T15" fmla="*/ 19 h 346"/>
                  <a:gd name="T16" fmla="*/ 45 w 244"/>
                  <a:gd name="T17" fmla="*/ 7 h 346"/>
                  <a:gd name="T18" fmla="*/ 51 w 244"/>
                  <a:gd name="T19" fmla="*/ 77 h 346"/>
                  <a:gd name="T20" fmla="*/ 51 w 244"/>
                  <a:gd name="T21" fmla="*/ 83 h 346"/>
                  <a:gd name="T22" fmla="*/ 54 w 244"/>
                  <a:gd name="T23" fmla="*/ 105 h 346"/>
                  <a:gd name="T24" fmla="*/ 99 w 244"/>
                  <a:gd name="T25" fmla="*/ 172 h 346"/>
                  <a:gd name="T26" fmla="*/ 103 w 244"/>
                  <a:gd name="T27" fmla="*/ 336 h 346"/>
                  <a:gd name="T28" fmla="*/ 99 w 244"/>
                  <a:gd name="T29" fmla="*/ 344 h 346"/>
                  <a:gd name="T30" fmla="*/ 137 w 244"/>
                  <a:gd name="T31" fmla="*/ 345 h 346"/>
                  <a:gd name="T32" fmla="*/ 227 w 244"/>
                  <a:gd name="T33" fmla="*/ 217 h 346"/>
                  <a:gd name="T34" fmla="*/ 146 w 244"/>
                  <a:gd name="T35" fmla="*/ 58 h 346"/>
                  <a:gd name="T36" fmla="*/ 153 w 244"/>
                  <a:gd name="T37" fmla="*/ 65 h 346"/>
                  <a:gd name="T38" fmla="*/ 146 w 244"/>
                  <a:gd name="T39" fmla="*/ 72 h 346"/>
                  <a:gd name="T40" fmla="*/ 139 w 244"/>
                  <a:gd name="T41" fmla="*/ 65 h 346"/>
                  <a:gd name="T42" fmla="*/ 146 w 244"/>
                  <a:gd name="T43" fmla="*/ 58 h 346"/>
                  <a:gd name="T44" fmla="*/ 103 w 244"/>
                  <a:gd name="T45" fmla="*/ 65 h 346"/>
                  <a:gd name="T46" fmla="*/ 97 w 244"/>
                  <a:gd name="T47" fmla="*/ 72 h 346"/>
                  <a:gd name="T48" fmla="*/ 90 w 244"/>
                  <a:gd name="T49" fmla="*/ 65 h 346"/>
                  <a:gd name="T50" fmla="*/ 97 w 244"/>
                  <a:gd name="T51" fmla="*/ 58 h 346"/>
                  <a:gd name="T52" fmla="*/ 103 w 244"/>
                  <a:gd name="T53" fmla="*/ 65 h 346"/>
                  <a:gd name="T54" fmla="*/ 107 w 244"/>
                  <a:gd name="T55" fmla="*/ 93 h 346"/>
                  <a:gd name="T56" fmla="*/ 122 w 244"/>
                  <a:gd name="T57" fmla="*/ 78 h 346"/>
                  <a:gd name="T58" fmla="*/ 138 w 244"/>
                  <a:gd name="T59" fmla="*/ 93 h 346"/>
                  <a:gd name="T60" fmla="*/ 122 w 244"/>
                  <a:gd name="T61" fmla="*/ 117 h 346"/>
                  <a:gd name="T62" fmla="*/ 107 w 244"/>
                  <a:gd name="T63" fmla="*/ 9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4" h="346">
                    <a:moveTo>
                      <a:pt x="227" y="217"/>
                    </a:moveTo>
                    <a:cubicBezTo>
                      <a:pt x="224" y="175"/>
                      <a:pt x="207" y="143"/>
                      <a:pt x="180" y="125"/>
                    </a:cubicBezTo>
                    <a:cubicBezTo>
                      <a:pt x="188" y="113"/>
                      <a:pt x="193" y="99"/>
                      <a:pt x="193" y="83"/>
                    </a:cubicBezTo>
                    <a:cubicBezTo>
                      <a:pt x="193" y="81"/>
                      <a:pt x="193" y="79"/>
                      <a:pt x="193" y="77"/>
                    </a:cubicBezTo>
                    <a:cubicBezTo>
                      <a:pt x="244" y="61"/>
                      <a:pt x="229" y="17"/>
                      <a:pt x="200" y="7"/>
                    </a:cubicBezTo>
                    <a:cubicBezTo>
                      <a:pt x="178" y="0"/>
                      <a:pt x="161" y="12"/>
                      <a:pt x="154" y="19"/>
                    </a:cubicBezTo>
                    <a:cubicBezTo>
                      <a:pt x="144" y="14"/>
                      <a:pt x="133" y="12"/>
                      <a:pt x="122" y="12"/>
                    </a:cubicBezTo>
                    <a:cubicBezTo>
                      <a:pt x="111" y="12"/>
                      <a:pt x="100" y="14"/>
                      <a:pt x="90" y="19"/>
                    </a:cubicBezTo>
                    <a:cubicBezTo>
                      <a:pt x="83" y="12"/>
                      <a:pt x="66" y="0"/>
                      <a:pt x="45" y="7"/>
                    </a:cubicBezTo>
                    <a:cubicBezTo>
                      <a:pt x="15" y="17"/>
                      <a:pt x="0" y="61"/>
                      <a:pt x="51" y="77"/>
                    </a:cubicBezTo>
                    <a:cubicBezTo>
                      <a:pt x="51" y="79"/>
                      <a:pt x="51" y="81"/>
                      <a:pt x="51" y="83"/>
                    </a:cubicBezTo>
                    <a:cubicBezTo>
                      <a:pt x="51" y="91"/>
                      <a:pt x="52" y="98"/>
                      <a:pt x="54" y="105"/>
                    </a:cubicBezTo>
                    <a:cubicBezTo>
                      <a:pt x="71" y="124"/>
                      <a:pt x="87" y="147"/>
                      <a:pt x="99" y="172"/>
                    </a:cubicBezTo>
                    <a:cubicBezTo>
                      <a:pt x="119" y="212"/>
                      <a:pt x="135" y="273"/>
                      <a:pt x="103" y="336"/>
                    </a:cubicBezTo>
                    <a:cubicBezTo>
                      <a:pt x="102" y="339"/>
                      <a:pt x="100" y="341"/>
                      <a:pt x="99" y="344"/>
                    </a:cubicBezTo>
                    <a:cubicBezTo>
                      <a:pt x="113" y="346"/>
                      <a:pt x="126" y="346"/>
                      <a:pt x="137" y="345"/>
                    </a:cubicBezTo>
                    <a:cubicBezTo>
                      <a:pt x="213" y="340"/>
                      <a:pt x="231" y="275"/>
                      <a:pt x="227" y="217"/>
                    </a:cubicBezTo>
                    <a:close/>
                    <a:moveTo>
                      <a:pt x="146" y="58"/>
                    </a:moveTo>
                    <a:cubicBezTo>
                      <a:pt x="150" y="58"/>
                      <a:pt x="153" y="61"/>
                      <a:pt x="153" y="65"/>
                    </a:cubicBezTo>
                    <a:cubicBezTo>
                      <a:pt x="153" y="69"/>
                      <a:pt x="150" y="72"/>
                      <a:pt x="146" y="72"/>
                    </a:cubicBezTo>
                    <a:cubicBezTo>
                      <a:pt x="142" y="72"/>
                      <a:pt x="139" y="69"/>
                      <a:pt x="139" y="65"/>
                    </a:cubicBezTo>
                    <a:cubicBezTo>
                      <a:pt x="139" y="61"/>
                      <a:pt x="142" y="58"/>
                      <a:pt x="146" y="58"/>
                    </a:cubicBezTo>
                    <a:close/>
                    <a:moveTo>
                      <a:pt x="103" y="65"/>
                    </a:moveTo>
                    <a:cubicBezTo>
                      <a:pt x="103" y="69"/>
                      <a:pt x="100" y="72"/>
                      <a:pt x="97" y="72"/>
                    </a:cubicBezTo>
                    <a:cubicBezTo>
                      <a:pt x="93" y="72"/>
                      <a:pt x="90" y="69"/>
                      <a:pt x="90" y="65"/>
                    </a:cubicBezTo>
                    <a:cubicBezTo>
                      <a:pt x="90" y="61"/>
                      <a:pt x="93" y="58"/>
                      <a:pt x="97" y="58"/>
                    </a:cubicBezTo>
                    <a:cubicBezTo>
                      <a:pt x="100" y="58"/>
                      <a:pt x="103" y="61"/>
                      <a:pt x="103" y="65"/>
                    </a:cubicBezTo>
                    <a:close/>
                    <a:moveTo>
                      <a:pt x="107" y="93"/>
                    </a:moveTo>
                    <a:cubicBezTo>
                      <a:pt x="114" y="76"/>
                      <a:pt x="122" y="78"/>
                      <a:pt x="122" y="78"/>
                    </a:cubicBezTo>
                    <a:cubicBezTo>
                      <a:pt x="122" y="78"/>
                      <a:pt x="131" y="76"/>
                      <a:pt x="138" y="93"/>
                    </a:cubicBezTo>
                    <a:cubicBezTo>
                      <a:pt x="145" y="113"/>
                      <a:pt x="135" y="117"/>
                      <a:pt x="122" y="117"/>
                    </a:cubicBezTo>
                    <a:cubicBezTo>
                      <a:pt x="110" y="117"/>
                      <a:pt x="99" y="112"/>
                      <a:pt x="107"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8" name="Freeform 67"/>
              <p:cNvSpPr>
                <a:spLocks noEditPoints="1"/>
              </p:cNvSpPr>
              <p:nvPr userDrawn="1"/>
            </p:nvSpPr>
            <p:spPr bwMode="auto">
              <a:xfrm>
                <a:off x="2208" y="1508"/>
                <a:ext cx="1031" cy="1293"/>
              </a:xfrm>
              <a:custGeom>
                <a:avLst/>
                <a:gdLst>
                  <a:gd name="T0" fmla="*/ 165 w 434"/>
                  <a:gd name="T1" fmla="*/ 244 h 544"/>
                  <a:gd name="T2" fmla="*/ 64 w 434"/>
                  <a:gd name="T3" fmla="*/ 333 h 544"/>
                  <a:gd name="T4" fmla="*/ 84 w 434"/>
                  <a:gd name="T5" fmla="*/ 380 h 544"/>
                  <a:gd name="T6" fmla="*/ 195 w 434"/>
                  <a:gd name="T7" fmla="*/ 346 h 544"/>
                  <a:gd name="T8" fmla="*/ 233 w 434"/>
                  <a:gd name="T9" fmla="*/ 435 h 544"/>
                  <a:gd name="T10" fmla="*/ 132 w 434"/>
                  <a:gd name="T11" fmla="*/ 489 h 544"/>
                  <a:gd name="T12" fmla="*/ 154 w 434"/>
                  <a:gd name="T13" fmla="*/ 539 h 544"/>
                  <a:gd name="T14" fmla="*/ 404 w 434"/>
                  <a:gd name="T15" fmla="*/ 457 h 544"/>
                  <a:gd name="T16" fmla="*/ 401 w 434"/>
                  <a:gd name="T17" fmla="*/ 303 h 544"/>
                  <a:gd name="T18" fmla="*/ 294 w 434"/>
                  <a:gd name="T19" fmla="*/ 191 h 544"/>
                  <a:gd name="T20" fmla="*/ 300 w 434"/>
                  <a:gd name="T21" fmla="*/ 180 h 544"/>
                  <a:gd name="T22" fmla="*/ 309 w 434"/>
                  <a:gd name="T23" fmla="*/ 134 h 544"/>
                  <a:gd name="T24" fmla="*/ 309 w 434"/>
                  <a:gd name="T25" fmla="*/ 124 h 544"/>
                  <a:gd name="T26" fmla="*/ 319 w 434"/>
                  <a:gd name="T27" fmla="*/ 12 h 544"/>
                  <a:gd name="T28" fmla="*/ 246 w 434"/>
                  <a:gd name="T29" fmla="*/ 31 h 544"/>
                  <a:gd name="T30" fmla="*/ 195 w 434"/>
                  <a:gd name="T31" fmla="*/ 19 h 544"/>
                  <a:gd name="T32" fmla="*/ 144 w 434"/>
                  <a:gd name="T33" fmla="*/ 31 h 544"/>
                  <a:gd name="T34" fmla="*/ 71 w 434"/>
                  <a:gd name="T35" fmla="*/ 12 h 544"/>
                  <a:gd name="T36" fmla="*/ 81 w 434"/>
                  <a:gd name="T37" fmla="*/ 124 h 544"/>
                  <a:gd name="T38" fmla="*/ 81 w 434"/>
                  <a:gd name="T39" fmla="*/ 134 h 544"/>
                  <a:gd name="T40" fmla="*/ 150 w 434"/>
                  <a:gd name="T41" fmla="*/ 239 h 544"/>
                  <a:gd name="T42" fmla="*/ 165 w 434"/>
                  <a:gd name="T43" fmla="*/ 244 h 544"/>
                  <a:gd name="T44" fmla="*/ 248 w 434"/>
                  <a:gd name="T45" fmla="*/ 112 h 544"/>
                  <a:gd name="T46" fmla="*/ 258 w 434"/>
                  <a:gd name="T47" fmla="*/ 123 h 544"/>
                  <a:gd name="T48" fmla="*/ 248 w 434"/>
                  <a:gd name="T49" fmla="*/ 133 h 544"/>
                  <a:gd name="T50" fmla="*/ 237 w 434"/>
                  <a:gd name="T51" fmla="*/ 123 h 544"/>
                  <a:gd name="T52" fmla="*/ 248 w 434"/>
                  <a:gd name="T53" fmla="*/ 112 h 544"/>
                  <a:gd name="T54" fmla="*/ 165 w 434"/>
                  <a:gd name="T55" fmla="*/ 149 h 544"/>
                  <a:gd name="T56" fmla="*/ 194 w 434"/>
                  <a:gd name="T57" fmla="*/ 118 h 544"/>
                  <a:gd name="T58" fmla="*/ 225 w 434"/>
                  <a:gd name="T59" fmla="*/ 149 h 544"/>
                  <a:gd name="T60" fmla="*/ 196 w 434"/>
                  <a:gd name="T61" fmla="*/ 195 h 544"/>
                  <a:gd name="T62" fmla="*/ 165 w 434"/>
                  <a:gd name="T63" fmla="*/ 149 h 544"/>
                  <a:gd name="T64" fmla="*/ 132 w 434"/>
                  <a:gd name="T65" fmla="*/ 123 h 544"/>
                  <a:gd name="T66" fmla="*/ 142 w 434"/>
                  <a:gd name="T67" fmla="*/ 112 h 544"/>
                  <a:gd name="T68" fmla="*/ 153 w 434"/>
                  <a:gd name="T69" fmla="*/ 123 h 544"/>
                  <a:gd name="T70" fmla="*/ 142 w 434"/>
                  <a:gd name="T71" fmla="*/ 133 h 544"/>
                  <a:gd name="T72" fmla="*/ 132 w 434"/>
                  <a:gd name="T73" fmla="*/ 123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4" h="544">
                    <a:moveTo>
                      <a:pt x="165" y="244"/>
                    </a:moveTo>
                    <a:cubicBezTo>
                      <a:pt x="143" y="257"/>
                      <a:pt x="106" y="284"/>
                      <a:pt x="64" y="333"/>
                    </a:cubicBezTo>
                    <a:cubicBezTo>
                      <a:pt x="84" y="380"/>
                      <a:pt x="84" y="380"/>
                      <a:pt x="84" y="380"/>
                    </a:cubicBezTo>
                    <a:cubicBezTo>
                      <a:pt x="94" y="377"/>
                      <a:pt x="195" y="346"/>
                      <a:pt x="195" y="346"/>
                    </a:cubicBezTo>
                    <a:cubicBezTo>
                      <a:pt x="233" y="435"/>
                      <a:pt x="233" y="435"/>
                      <a:pt x="233" y="435"/>
                    </a:cubicBezTo>
                    <a:cubicBezTo>
                      <a:pt x="233" y="435"/>
                      <a:pt x="142" y="484"/>
                      <a:pt x="132" y="489"/>
                    </a:cubicBezTo>
                    <a:cubicBezTo>
                      <a:pt x="154" y="539"/>
                      <a:pt x="154" y="539"/>
                      <a:pt x="154" y="539"/>
                    </a:cubicBezTo>
                    <a:cubicBezTo>
                      <a:pt x="188" y="541"/>
                      <a:pt x="360" y="544"/>
                      <a:pt x="404" y="457"/>
                    </a:cubicBezTo>
                    <a:cubicBezTo>
                      <a:pt x="434" y="398"/>
                      <a:pt x="419" y="341"/>
                      <a:pt x="401" y="303"/>
                    </a:cubicBezTo>
                    <a:cubicBezTo>
                      <a:pt x="374" y="249"/>
                      <a:pt x="328" y="204"/>
                      <a:pt x="294" y="191"/>
                    </a:cubicBezTo>
                    <a:cubicBezTo>
                      <a:pt x="296" y="187"/>
                      <a:pt x="298" y="184"/>
                      <a:pt x="300" y="180"/>
                    </a:cubicBezTo>
                    <a:cubicBezTo>
                      <a:pt x="306" y="166"/>
                      <a:pt x="309" y="150"/>
                      <a:pt x="309" y="134"/>
                    </a:cubicBezTo>
                    <a:cubicBezTo>
                      <a:pt x="309" y="131"/>
                      <a:pt x="309" y="127"/>
                      <a:pt x="309" y="124"/>
                    </a:cubicBezTo>
                    <a:cubicBezTo>
                      <a:pt x="390" y="99"/>
                      <a:pt x="366" y="28"/>
                      <a:pt x="319" y="12"/>
                    </a:cubicBezTo>
                    <a:cubicBezTo>
                      <a:pt x="285" y="0"/>
                      <a:pt x="258" y="19"/>
                      <a:pt x="246" y="31"/>
                    </a:cubicBezTo>
                    <a:cubicBezTo>
                      <a:pt x="230" y="24"/>
                      <a:pt x="213" y="19"/>
                      <a:pt x="195" y="19"/>
                    </a:cubicBezTo>
                    <a:cubicBezTo>
                      <a:pt x="177" y="19"/>
                      <a:pt x="160" y="24"/>
                      <a:pt x="144" y="31"/>
                    </a:cubicBezTo>
                    <a:cubicBezTo>
                      <a:pt x="132" y="19"/>
                      <a:pt x="105" y="0"/>
                      <a:pt x="71" y="12"/>
                    </a:cubicBezTo>
                    <a:cubicBezTo>
                      <a:pt x="24" y="28"/>
                      <a:pt x="0" y="99"/>
                      <a:pt x="81" y="124"/>
                    </a:cubicBezTo>
                    <a:cubicBezTo>
                      <a:pt x="81" y="127"/>
                      <a:pt x="81" y="131"/>
                      <a:pt x="81" y="134"/>
                    </a:cubicBezTo>
                    <a:cubicBezTo>
                      <a:pt x="81" y="181"/>
                      <a:pt x="109" y="221"/>
                      <a:pt x="150" y="239"/>
                    </a:cubicBezTo>
                    <a:cubicBezTo>
                      <a:pt x="155" y="241"/>
                      <a:pt x="160" y="243"/>
                      <a:pt x="165" y="244"/>
                    </a:cubicBezTo>
                    <a:close/>
                    <a:moveTo>
                      <a:pt x="248" y="112"/>
                    </a:moveTo>
                    <a:cubicBezTo>
                      <a:pt x="254" y="112"/>
                      <a:pt x="258" y="117"/>
                      <a:pt x="258" y="123"/>
                    </a:cubicBezTo>
                    <a:cubicBezTo>
                      <a:pt x="258" y="129"/>
                      <a:pt x="254" y="133"/>
                      <a:pt x="248" y="133"/>
                    </a:cubicBezTo>
                    <a:cubicBezTo>
                      <a:pt x="242" y="133"/>
                      <a:pt x="237" y="129"/>
                      <a:pt x="237" y="123"/>
                    </a:cubicBezTo>
                    <a:cubicBezTo>
                      <a:pt x="237" y="117"/>
                      <a:pt x="242" y="112"/>
                      <a:pt x="248" y="112"/>
                    </a:cubicBezTo>
                    <a:close/>
                    <a:moveTo>
                      <a:pt x="165" y="149"/>
                    </a:moveTo>
                    <a:cubicBezTo>
                      <a:pt x="179" y="114"/>
                      <a:pt x="194" y="118"/>
                      <a:pt x="194" y="118"/>
                    </a:cubicBezTo>
                    <a:cubicBezTo>
                      <a:pt x="194" y="118"/>
                      <a:pt x="212" y="115"/>
                      <a:pt x="225" y="149"/>
                    </a:cubicBezTo>
                    <a:cubicBezTo>
                      <a:pt x="239" y="186"/>
                      <a:pt x="220" y="195"/>
                      <a:pt x="196" y="195"/>
                    </a:cubicBezTo>
                    <a:cubicBezTo>
                      <a:pt x="171" y="195"/>
                      <a:pt x="150" y="186"/>
                      <a:pt x="165" y="149"/>
                    </a:cubicBezTo>
                    <a:close/>
                    <a:moveTo>
                      <a:pt x="132" y="123"/>
                    </a:moveTo>
                    <a:cubicBezTo>
                      <a:pt x="132" y="117"/>
                      <a:pt x="137" y="112"/>
                      <a:pt x="142" y="112"/>
                    </a:cubicBezTo>
                    <a:cubicBezTo>
                      <a:pt x="148" y="112"/>
                      <a:pt x="153" y="117"/>
                      <a:pt x="153" y="123"/>
                    </a:cubicBezTo>
                    <a:cubicBezTo>
                      <a:pt x="153" y="129"/>
                      <a:pt x="148" y="133"/>
                      <a:pt x="142" y="133"/>
                    </a:cubicBezTo>
                    <a:cubicBezTo>
                      <a:pt x="137" y="133"/>
                      <a:pt x="132" y="129"/>
                      <a:pt x="132"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Tree>
    <p:extLst>
      <p:ext uri="{BB962C8B-B14F-4D97-AF65-F5344CB8AC3E}">
        <p14:creationId xmlns:p14="http://schemas.microsoft.com/office/powerpoint/2010/main" val="346359565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rgbClr val="FDDD04"/>
        </a:solidFill>
        <a:effectLst/>
      </p:bgPr>
    </p:bg>
    <p:spTree>
      <p:nvGrpSpPr>
        <p:cNvPr id="1" name=""/>
        <p:cNvGrpSpPr/>
        <p:nvPr/>
      </p:nvGrpSpPr>
      <p:grpSpPr>
        <a:xfrm>
          <a:off x="0" y="0"/>
          <a:ext cx="0" cy="0"/>
          <a:chOff x="0" y="0"/>
          <a:chExt cx="0" cy="0"/>
        </a:xfrm>
      </p:grpSpPr>
      <p:grpSp>
        <p:nvGrpSpPr>
          <p:cNvPr id="7" name="组合 6"/>
          <p:cNvGrpSpPr/>
          <p:nvPr userDrawn="1"/>
        </p:nvGrpSpPr>
        <p:grpSpPr>
          <a:xfrm>
            <a:off x="-454736" y="-148526"/>
            <a:ext cx="13077883" cy="7155052"/>
            <a:chOff x="-273785" y="-144754"/>
            <a:chExt cx="13077883" cy="7155052"/>
          </a:xfrm>
          <a:solidFill>
            <a:schemeClr val="tx1">
              <a:alpha val="4000"/>
            </a:schemeClr>
          </a:solidFill>
        </p:grpSpPr>
        <p:grpSp>
          <p:nvGrpSpPr>
            <p:cNvPr id="8" name="组合 7"/>
            <p:cNvGrpSpPr/>
            <p:nvPr userDrawn="1"/>
          </p:nvGrpSpPr>
          <p:grpSpPr>
            <a:xfrm>
              <a:off x="1558759" y="-144754"/>
              <a:ext cx="9081151" cy="7155052"/>
              <a:chOff x="-6707" y="-13889"/>
              <a:chExt cx="9081150" cy="7155052"/>
            </a:xfrm>
            <a:grpFill/>
          </p:grpSpPr>
          <p:sp>
            <p:nvSpPr>
              <p:cNvPr id="59" name="Freeform 5"/>
              <p:cNvSpPr>
                <a:spLocks noEditPoints="1"/>
              </p:cNvSpPr>
              <p:nvPr userDrawn="1"/>
            </p:nvSpPr>
            <p:spPr bwMode="auto">
              <a:xfrm rot="2767775">
                <a:off x="281416" y="201212"/>
                <a:ext cx="752475" cy="655637"/>
              </a:xfrm>
              <a:custGeom>
                <a:avLst/>
                <a:gdLst>
                  <a:gd name="T0" fmla="*/ 60 w 200"/>
                  <a:gd name="T1" fmla="*/ 106 h 174"/>
                  <a:gd name="T2" fmla="*/ 62 w 200"/>
                  <a:gd name="T3" fmla="*/ 114 h 174"/>
                  <a:gd name="T4" fmla="*/ 192 w 200"/>
                  <a:gd name="T5" fmla="*/ 126 h 174"/>
                  <a:gd name="T6" fmla="*/ 53 w 200"/>
                  <a:gd name="T7" fmla="*/ 98 h 174"/>
                  <a:gd name="T8" fmla="*/ 20 w 200"/>
                  <a:gd name="T9" fmla="*/ 16 h 174"/>
                  <a:gd name="T10" fmla="*/ 10 w 200"/>
                  <a:gd name="T11" fmla="*/ 0 h 174"/>
                  <a:gd name="T12" fmla="*/ 33 w 200"/>
                  <a:gd name="T13" fmla="*/ 8 h 174"/>
                  <a:gd name="T14" fmla="*/ 191 w 200"/>
                  <a:gd name="T15" fmla="*/ 28 h 174"/>
                  <a:gd name="T16" fmla="*/ 191 w 200"/>
                  <a:gd name="T17" fmla="*/ 39 h 174"/>
                  <a:gd name="T18" fmla="*/ 191 w 200"/>
                  <a:gd name="T19" fmla="*/ 36 h 174"/>
                  <a:gd name="T20" fmla="*/ 191 w 200"/>
                  <a:gd name="T21" fmla="*/ 41 h 174"/>
                  <a:gd name="T22" fmla="*/ 200 w 200"/>
                  <a:gd name="T23" fmla="*/ 39 h 174"/>
                  <a:gd name="T24" fmla="*/ 200 w 200"/>
                  <a:gd name="T25" fmla="*/ 91 h 174"/>
                  <a:gd name="T26" fmla="*/ 76 w 200"/>
                  <a:gd name="T27" fmla="*/ 98 h 174"/>
                  <a:gd name="T28" fmla="*/ 62 w 200"/>
                  <a:gd name="T29" fmla="*/ 98 h 174"/>
                  <a:gd name="T30" fmla="*/ 72 w 200"/>
                  <a:gd name="T31" fmla="*/ 73 h 174"/>
                  <a:gd name="T32" fmla="*/ 65 w 200"/>
                  <a:gd name="T33" fmla="*/ 31 h 174"/>
                  <a:gd name="T34" fmla="*/ 66 w 200"/>
                  <a:gd name="T35" fmla="*/ 41 h 174"/>
                  <a:gd name="T36" fmla="*/ 47 w 200"/>
                  <a:gd name="T37" fmla="*/ 47 h 174"/>
                  <a:gd name="T38" fmla="*/ 67 w 200"/>
                  <a:gd name="T39" fmla="*/ 47 h 174"/>
                  <a:gd name="T40" fmla="*/ 53 w 200"/>
                  <a:gd name="T41" fmla="*/ 67 h 174"/>
                  <a:gd name="T42" fmla="*/ 96 w 200"/>
                  <a:gd name="T43" fmla="*/ 32 h 174"/>
                  <a:gd name="T44" fmla="*/ 96 w 200"/>
                  <a:gd name="T45" fmla="*/ 41 h 174"/>
                  <a:gd name="T46" fmla="*/ 74 w 200"/>
                  <a:gd name="T47" fmla="*/ 47 h 174"/>
                  <a:gd name="T48" fmla="*/ 97 w 200"/>
                  <a:gd name="T49" fmla="*/ 47 h 174"/>
                  <a:gd name="T50" fmla="*/ 77 w 200"/>
                  <a:gd name="T51" fmla="*/ 67 h 174"/>
                  <a:gd name="T52" fmla="*/ 98 w 200"/>
                  <a:gd name="T53" fmla="*/ 73 h 174"/>
                  <a:gd name="T54" fmla="*/ 99 w 200"/>
                  <a:gd name="T55" fmla="*/ 79 h 174"/>
                  <a:gd name="T56" fmla="*/ 80 w 200"/>
                  <a:gd name="T57" fmla="*/ 85 h 174"/>
                  <a:gd name="T58" fmla="*/ 99 w 200"/>
                  <a:gd name="T59" fmla="*/ 85 h 174"/>
                  <a:gd name="T60" fmla="*/ 103 w 200"/>
                  <a:gd name="T61" fmla="*/ 41 h 174"/>
                  <a:gd name="T62" fmla="*/ 129 w 200"/>
                  <a:gd name="T63" fmla="*/ 47 h 174"/>
                  <a:gd name="T64" fmla="*/ 129 w 200"/>
                  <a:gd name="T65" fmla="*/ 54 h 174"/>
                  <a:gd name="T66" fmla="*/ 104 w 200"/>
                  <a:gd name="T67" fmla="*/ 60 h 174"/>
                  <a:gd name="T68" fmla="*/ 129 w 200"/>
                  <a:gd name="T69" fmla="*/ 60 h 174"/>
                  <a:gd name="T70" fmla="*/ 105 w 200"/>
                  <a:gd name="T71" fmla="*/ 79 h 174"/>
                  <a:gd name="T72" fmla="*/ 131 w 200"/>
                  <a:gd name="T73" fmla="*/ 85 h 174"/>
                  <a:gd name="T74" fmla="*/ 131 w 200"/>
                  <a:gd name="T75" fmla="*/ 96 h 174"/>
                  <a:gd name="T76" fmla="*/ 134 w 200"/>
                  <a:gd name="T77" fmla="*/ 34 h 174"/>
                  <a:gd name="T78" fmla="*/ 163 w 200"/>
                  <a:gd name="T79" fmla="*/ 35 h 174"/>
                  <a:gd name="T80" fmla="*/ 135 w 200"/>
                  <a:gd name="T81" fmla="*/ 54 h 174"/>
                  <a:gd name="T82" fmla="*/ 163 w 200"/>
                  <a:gd name="T83" fmla="*/ 60 h 174"/>
                  <a:gd name="T84" fmla="*/ 163 w 200"/>
                  <a:gd name="T85" fmla="*/ 67 h 174"/>
                  <a:gd name="T86" fmla="*/ 136 w 200"/>
                  <a:gd name="T87" fmla="*/ 73 h 174"/>
                  <a:gd name="T88" fmla="*/ 163 w 200"/>
                  <a:gd name="T89" fmla="*/ 73 h 174"/>
                  <a:gd name="T90" fmla="*/ 137 w 200"/>
                  <a:gd name="T91" fmla="*/ 96 h 174"/>
                  <a:gd name="T92" fmla="*/ 191 w 200"/>
                  <a:gd name="T93" fmla="*/ 47 h 174"/>
                  <a:gd name="T94" fmla="*/ 191 w 200"/>
                  <a:gd name="T95" fmla="*/ 54 h 174"/>
                  <a:gd name="T96" fmla="*/ 169 w 200"/>
                  <a:gd name="T97" fmla="*/ 60 h 174"/>
                  <a:gd name="T98" fmla="*/ 191 w 200"/>
                  <a:gd name="T99" fmla="*/ 60 h 174"/>
                  <a:gd name="T100" fmla="*/ 169 w 200"/>
                  <a:gd name="T101" fmla="*/ 79 h 174"/>
                  <a:gd name="T102" fmla="*/ 191 w 200"/>
                  <a:gd name="T103" fmla="*/ 85 h 174"/>
                  <a:gd name="T104" fmla="*/ 191 w 200"/>
                  <a:gd name="T105" fmla="*/ 95 h 174"/>
                  <a:gd name="T106" fmla="*/ 191 w 200"/>
                  <a:gd name="T107" fmla="*/ 85 h 174"/>
                  <a:gd name="T108" fmla="*/ 85 w 200"/>
                  <a:gd name="T109" fmla="*/ 174 h 174"/>
                  <a:gd name="T110" fmla="*/ 85 w 200"/>
                  <a:gd name="T111" fmla="*/ 163 h 174"/>
                  <a:gd name="T112" fmla="*/ 76 w 200"/>
                  <a:gd name="T113" fmla="*/ 153 h 174"/>
                  <a:gd name="T114" fmla="*/ 191 w 200"/>
                  <a:gd name="T115" fmla="*/ 153 h 174"/>
                  <a:gd name="T116" fmla="*/ 171 w 200"/>
                  <a:gd name="T117" fmla="*/ 133 h 174"/>
                  <a:gd name="T118" fmla="*/ 171 w 200"/>
                  <a:gd name="T119" fmla="*/ 14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174">
                    <a:moveTo>
                      <a:pt x="191" y="102"/>
                    </a:moveTo>
                    <a:cubicBezTo>
                      <a:pt x="191" y="102"/>
                      <a:pt x="191" y="102"/>
                      <a:pt x="191" y="102"/>
                    </a:cubicBezTo>
                    <a:cubicBezTo>
                      <a:pt x="60" y="106"/>
                      <a:pt x="60" y="106"/>
                      <a:pt x="60" y="106"/>
                    </a:cubicBezTo>
                    <a:cubicBezTo>
                      <a:pt x="60" y="106"/>
                      <a:pt x="60" y="106"/>
                      <a:pt x="60" y="106"/>
                    </a:cubicBezTo>
                    <a:cubicBezTo>
                      <a:pt x="54" y="106"/>
                      <a:pt x="53" y="114"/>
                      <a:pt x="61" y="114"/>
                    </a:cubicBezTo>
                    <a:cubicBezTo>
                      <a:pt x="61" y="114"/>
                      <a:pt x="61" y="114"/>
                      <a:pt x="62" y="114"/>
                    </a:cubicBezTo>
                    <a:cubicBezTo>
                      <a:pt x="192" y="114"/>
                      <a:pt x="192" y="114"/>
                      <a:pt x="192" y="114"/>
                    </a:cubicBezTo>
                    <a:cubicBezTo>
                      <a:pt x="195" y="114"/>
                      <a:pt x="197" y="116"/>
                      <a:pt x="197" y="118"/>
                    </a:cubicBezTo>
                    <a:cubicBezTo>
                      <a:pt x="197" y="121"/>
                      <a:pt x="195" y="126"/>
                      <a:pt x="192" y="126"/>
                    </a:cubicBezTo>
                    <a:cubicBezTo>
                      <a:pt x="62" y="126"/>
                      <a:pt x="62" y="126"/>
                      <a:pt x="62" y="126"/>
                    </a:cubicBezTo>
                    <a:cubicBezTo>
                      <a:pt x="61" y="126"/>
                      <a:pt x="61" y="126"/>
                      <a:pt x="61" y="126"/>
                    </a:cubicBezTo>
                    <a:cubicBezTo>
                      <a:pt x="40" y="126"/>
                      <a:pt x="42" y="98"/>
                      <a:pt x="53" y="98"/>
                    </a:cubicBezTo>
                    <a:cubicBezTo>
                      <a:pt x="53" y="98"/>
                      <a:pt x="53" y="98"/>
                      <a:pt x="54" y="98"/>
                    </a:cubicBezTo>
                    <a:cubicBezTo>
                      <a:pt x="29" y="16"/>
                      <a:pt x="29" y="16"/>
                      <a:pt x="29" y="16"/>
                    </a:cubicBezTo>
                    <a:cubicBezTo>
                      <a:pt x="20" y="16"/>
                      <a:pt x="20" y="16"/>
                      <a:pt x="20" y="16"/>
                    </a:cubicBezTo>
                    <a:cubicBezTo>
                      <a:pt x="18" y="19"/>
                      <a:pt x="15" y="22"/>
                      <a:pt x="10" y="22"/>
                    </a:cubicBezTo>
                    <a:cubicBezTo>
                      <a:pt x="4" y="22"/>
                      <a:pt x="0" y="17"/>
                      <a:pt x="0" y="11"/>
                    </a:cubicBezTo>
                    <a:cubicBezTo>
                      <a:pt x="0" y="5"/>
                      <a:pt x="4" y="0"/>
                      <a:pt x="10" y="0"/>
                    </a:cubicBezTo>
                    <a:cubicBezTo>
                      <a:pt x="15" y="0"/>
                      <a:pt x="19" y="4"/>
                      <a:pt x="20" y="8"/>
                    </a:cubicBezTo>
                    <a:cubicBezTo>
                      <a:pt x="33" y="8"/>
                      <a:pt x="33" y="8"/>
                      <a:pt x="33" y="8"/>
                    </a:cubicBezTo>
                    <a:cubicBezTo>
                      <a:pt x="33" y="8"/>
                      <a:pt x="33" y="8"/>
                      <a:pt x="33" y="8"/>
                    </a:cubicBezTo>
                    <a:cubicBezTo>
                      <a:pt x="35" y="8"/>
                      <a:pt x="35" y="8"/>
                      <a:pt x="35" y="8"/>
                    </a:cubicBezTo>
                    <a:cubicBezTo>
                      <a:pt x="40" y="22"/>
                      <a:pt x="40" y="22"/>
                      <a:pt x="40" y="22"/>
                    </a:cubicBezTo>
                    <a:cubicBezTo>
                      <a:pt x="191" y="28"/>
                      <a:pt x="191" y="28"/>
                      <a:pt x="191" y="28"/>
                    </a:cubicBezTo>
                    <a:cubicBezTo>
                      <a:pt x="191" y="28"/>
                      <a:pt x="191" y="28"/>
                      <a:pt x="191" y="28"/>
                    </a:cubicBezTo>
                    <a:cubicBezTo>
                      <a:pt x="191" y="28"/>
                      <a:pt x="200" y="29"/>
                      <a:pt x="200" y="39"/>
                    </a:cubicBezTo>
                    <a:cubicBezTo>
                      <a:pt x="191" y="39"/>
                      <a:pt x="191" y="39"/>
                      <a:pt x="191" y="39"/>
                    </a:cubicBezTo>
                    <a:cubicBezTo>
                      <a:pt x="191" y="39"/>
                      <a:pt x="191" y="39"/>
                      <a:pt x="191" y="39"/>
                    </a:cubicBezTo>
                    <a:cubicBezTo>
                      <a:pt x="191" y="36"/>
                      <a:pt x="191" y="36"/>
                      <a:pt x="191" y="36"/>
                    </a:cubicBezTo>
                    <a:cubicBezTo>
                      <a:pt x="191" y="36"/>
                      <a:pt x="191" y="36"/>
                      <a:pt x="191" y="36"/>
                    </a:cubicBezTo>
                    <a:cubicBezTo>
                      <a:pt x="169" y="35"/>
                      <a:pt x="169" y="35"/>
                      <a:pt x="169" y="35"/>
                    </a:cubicBezTo>
                    <a:cubicBezTo>
                      <a:pt x="169" y="41"/>
                      <a:pt x="169" y="41"/>
                      <a:pt x="169" y="41"/>
                    </a:cubicBezTo>
                    <a:cubicBezTo>
                      <a:pt x="191" y="41"/>
                      <a:pt x="191" y="41"/>
                      <a:pt x="191" y="41"/>
                    </a:cubicBezTo>
                    <a:cubicBezTo>
                      <a:pt x="191" y="39"/>
                      <a:pt x="191" y="39"/>
                      <a:pt x="191" y="39"/>
                    </a:cubicBezTo>
                    <a:cubicBezTo>
                      <a:pt x="191" y="39"/>
                      <a:pt x="199" y="39"/>
                      <a:pt x="200" y="39"/>
                    </a:cubicBezTo>
                    <a:cubicBezTo>
                      <a:pt x="200" y="39"/>
                      <a:pt x="200" y="39"/>
                      <a:pt x="200" y="39"/>
                    </a:cubicBezTo>
                    <a:cubicBezTo>
                      <a:pt x="200" y="39"/>
                      <a:pt x="200" y="39"/>
                      <a:pt x="200" y="39"/>
                    </a:cubicBezTo>
                    <a:cubicBezTo>
                      <a:pt x="200" y="91"/>
                      <a:pt x="200" y="91"/>
                      <a:pt x="200" y="91"/>
                    </a:cubicBezTo>
                    <a:cubicBezTo>
                      <a:pt x="200" y="91"/>
                      <a:pt x="200" y="91"/>
                      <a:pt x="200" y="91"/>
                    </a:cubicBezTo>
                    <a:cubicBezTo>
                      <a:pt x="200" y="102"/>
                      <a:pt x="191" y="102"/>
                      <a:pt x="191" y="102"/>
                    </a:cubicBezTo>
                    <a:close/>
                    <a:moveTo>
                      <a:pt x="62" y="98"/>
                    </a:moveTo>
                    <a:cubicBezTo>
                      <a:pt x="76" y="98"/>
                      <a:pt x="76" y="98"/>
                      <a:pt x="76" y="98"/>
                    </a:cubicBezTo>
                    <a:cubicBezTo>
                      <a:pt x="74" y="85"/>
                      <a:pt x="74" y="85"/>
                      <a:pt x="74" y="85"/>
                    </a:cubicBezTo>
                    <a:cubicBezTo>
                      <a:pt x="58" y="85"/>
                      <a:pt x="58" y="85"/>
                      <a:pt x="58" y="85"/>
                    </a:cubicBezTo>
                    <a:lnTo>
                      <a:pt x="62" y="98"/>
                    </a:lnTo>
                    <a:close/>
                    <a:moveTo>
                      <a:pt x="57" y="79"/>
                    </a:moveTo>
                    <a:cubicBezTo>
                      <a:pt x="73" y="79"/>
                      <a:pt x="73" y="79"/>
                      <a:pt x="73" y="79"/>
                    </a:cubicBezTo>
                    <a:cubicBezTo>
                      <a:pt x="72" y="73"/>
                      <a:pt x="72" y="73"/>
                      <a:pt x="72" y="73"/>
                    </a:cubicBezTo>
                    <a:cubicBezTo>
                      <a:pt x="54" y="73"/>
                      <a:pt x="54" y="73"/>
                      <a:pt x="54" y="73"/>
                    </a:cubicBezTo>
                    <a:lnTo>
                      <a:pt x="57" y="79"/>
                    </a:lnTo>
                    <a:close/>
                    <a:moveTo>
                      <a:pt x="65" y="31"/>
                    </a:moveTo>
                    <a:cubicBezTo>
                      <a:pt x="42" y="30"/>
                      <a:pt x="42" y="30"/>
                      <a:pt x="42" y="30"/>
                    </a:cubicBezTo>
                    <a:cubicBezTo>
                      <a:pt x="46" y="41"/>
                      <a:pt x="46" y="41"/>
                      <a:pt x="46" y="41"/>
                    </a:cubicBezTo>
                    <a:cubicBezTo>
                      <a:pt x="66" y="41"/>
                      <a:pt x="66" y="41"/>
                      <a:pt x="66" y="41"/>
                    </a:cubicBezTo>
                    <a:lnTo>
                      <a:pt x="65" y="31"/>
                    </a:lnTo>
                    <a:close/>
                    <a:moveTo>
                      <a:pt x="67" y="47"/>
                    </a:moveTo>
                    <a:cubicBezTo>
                      <a:pt x="47" y="47"/>
                      <a:pt x="47" y="47"/>
                      <a:pt x="47" y="47"/>
                    </a:cubicBezTo>
                    <a:cubicBezTo>
                      <a:pt x="49" y="54"/>
                      <a:pt x="49" y="54"/>
                      <a:pt x="49" y="54"/>
                    </a:cubicBezTo>
                    <a:cubicBezTo>
                      <a:pt x="68" y="54"/>
                      <a:pt x="68" y="54"/>
                      <a:pt x="68" y="54"/>
                    </a:cubicBezTo>
                    <a:lnTo>
                      <a:pt x="67" y="47"/>
                    </a:lnTo>
                    <a:close/>
                    <a:moveTo>
                      <a:pt x="69" y="60"/>
                    </a:moveTo>
                    <a:cubicBezTo>
                      <a:pt x="50" y="60"/>
                      <a:pt x="50" y="60"/>
                      <a:pt x="50" y="60"/>
                    </a:cubicBezTo>
                    <a:cubicBezTo>
                      <a:pt x="53" y="67"/>
                      <a:pt x="53" y="67"/>
                      <a:pt x="53" y="67"/>
                    </a:cubicBezTo>
                    <a:cubicBezTo>
                      <a:pt x="71" y="67"/>
                      <a:pt x="71" y="67"/>
                      <a:pt x="71" y="67"/>
                    </a:cubicBezTo>
                    <a:lnTo>
                      <a:pt x="69" y="60"/>
                    </a:lnTo>
                    <a:close/>
                    <a:moveTo>
                      <a:pt x="96" y="32"/>
                    </a:moveTo>
                    <a:cubicBezTo>
                      <a:pt x="71" y="31"/>
                      <a:pt x="71" y="31"/>
                      <a:pt x="71" y="31"/>
                    </a:cubicBezTo>
                    <a:cubicBezTo>
                      <a:pt x="73" y="41"/>
                      <a:pt x="73" y="41"/>
                      <a:pt x="73" y="41"/>
                    </a:cubicBezTo>
                    <a:cubicBezTo>
                      <a:pt x="96" y="41"/>
                      <a:pt x="96" y="41"/>
                      <a:pt x="96" y="41"/>
                    </a:cubicBezTo>
                    <a:lnTo>
                      <a:pt x="96" y="32"/>
                    </a:lnTo>
                    <a:close/>
                    <a:moveTo>
                      <a:pt x="97" y="47"/>
                    </a:moveTo>
                    <a:cubicBezTo>
                      <a:pt x="74" y="47"/>
                      <a:pt x="74" y="47"/>
                      <a:pt x="74" y="47"/>
                    </a:cubicBezTo>
                    <a:cubicBezTo>
                      <a:pt x="75" y="54"/>
                      <a:pt x="75" y="54"/>
                      <a:pt x="75" y="54"/>
                    </a:cubicBezTo>
                    <a:cubicBezTo>
                      <a:pt x="97" y="54"/>
                      <a:pt x="97" y="54"/>
                      <a:pt x="97" y="54"/>
                    </a:cubicBezTo>
                    <a:lnTo>
                      <a:pt x="97" y="47"/>
                    </a:lnTo>
                    <a:close/>
                    <a:moveTo>
                      <a:pt x="97" y="60"/>
                    </a:moveTo>
                    <a:cubicBezTo>
                      <a:pt x="76" y="60"/>
                      <a:pt x="76" y="60"/>
                      <a:pt x="76" y="60"/>
                    </a:cubicBezTo>
                    <a:cubicBezTo>
                      <a:pt x="77" y="67"/>
                      <a:pt x="77" y="67"/>
                      <a:pt x="77" y="67"/>
                    </a:cubicBezTo>
                    <a:cubicBezTo>
                      <a:pt x="98" y="67"/>
                      <a:pt x="98" y="67"/>
                      <a:pt x="98" y="67"/>
                    </a:cubicBezTo>
                    <a:lnTo>
                      <a:pt x="97" y="60"/>
                    </a:lnTo>
                    <a:close/>
                    <a:moveTo>
                      <a:pt x="98" y="73"/>
                    </a:moveTo>
                    <a:cubicBezTo>
                      <a:pt x="78" y="73"/>
                      <a:pt x="78" y="73"/>
                      <a:pt x="78" y="73"/>
                    </a:cubicBezTo>
                    <a:cubicBezTo>
                      <a:pt x="79" y="79"/>
                      <a:pt x="79" y="79"/>
                      <a:pt x="79" y="79"/>
                    </a:cubicBezTo>
                    <a:cubicBezTo>
                      <a:pt x="99" y="79"/>
                      <a:pt x="99" y="79"/>
                      <a:pt x="99" y="79"/>
                    </a:cubicBezTo>
                    <a:lnTo>
                      <a:pt x="98" y="73"/>
                    </a:lnTo>
                    <a:close/>
                    <a:moveTo>
                      <a:pt x="99" y="85"/>
                    </a:moveTo>
                    <a:cubicBezTo>
                      <a:pt x="80" y="85"/>
                      <a:pt x="80" y="85"/>
                      <a:pt x="80" y="85"/>
                    </a:cubicBezTo>
                    <a:cubicBezTo>
                      <a:pt x="82" y="98"/>
                      <a:pt x="82" y="98"/>
                      <a:pt x="82" y="98"/>
                    </a:cubicBezTo>
                    <a:cubicBezTo>
                      <a:pt x="99" y="97"/>
                      <a:pt x="99" y="97"/>
                      <a:pt x="99" y="97"/>
                    </a:cubicBezTo>
                    <a:lnTo>
                      <a:pt x="99" y="85"/>
                    </a:lnTo>
                    <a:close/>
                    <a:moveTo>
                      <a:pt x="128" y="33"/>
                    </a:moveTo>
                    <a:cubicBezTo>
                      <a:pt x="102" y="32"/>
                      <a:pt x="102" y="32"/>
                      <a:pt x="102" y="32"/>
                    </a:cubicBezTo>
                    <a:cubicBezTo>
                      <a:pt x="103" y="41"/>
                      <a:pt x="103" y="41"/>
                      <a:pt x="103" y="41"/>
                    </a:cubicBezTo>
                    <a:cubicBezTo>
                      <a:pt x="129" y="41"/>
                      <a:pt x="129" y="41"/>
                      <a:pt x="129" y="41"/>
                    </a:cubicBezTo>
                    <a:lnTo>
                      <a:pt x="128" y="33"/>
                    </a:lnTo>
                    <a:close/>
                    <a:moveTo>
                      <a:pt x="129" y="47"/>
                    </a:moveTo>
                    <a:cubicBezTo>
                      <a:pt x="103" y="47"/>
                      <a:pt x="103" y="47"/>
                      <a:pt x="103" y="47"/>
                    </a:cubicBezTo>
                    <a:cubicBezTo>
                      <a:pt x="103" y="54"/>
                      <a:pt x="103" y="54"/>
                      <a:pt x="103" y="54"/>
                    </a:cubicBezTo>
                    <a:cubicBezTo>
                      <a:pt x="129" y="54"/>
                      <a:pt x="129" y="54"/>
                      <a:pt x="129" y="54"/>
                    </a:cubicBezTo>
                    <a:lnTo>
                      <a:pt x="129" y="47"/>
                    </a:lnTo>
                    <a:close/>
                    <a:moveTo>
                      <a:pt x="129" y="60"/>
                    </a:moveTo>
                    <a:cubicBezTo>
                      <a:pt x="104" y="60"/>
                      <a:pt x="104" y="60"/>
                      <a:pt x="104" y="60"/>
                    </a:cubicBezTo>
                    <a:cubicBezTo>
                      <a:pt x="104" y="67"/>
                      <a:pt x="104" y="67"/>
                      <a:pt x="104" y="67"/>
                    </a:cubicBezTo>
                    <a:cubicBezTo>
                      <a:pt x="130" y="67"/>
                      <a:pt x="130" y="67"/>
                      <a:pt x="130" y="67"/>
                    </a:cubicBezTo>
                    <a:lnTo>
                      <a:pt x="129" y="60"/>
                    </a:lnTo>
                    <a:close/>
                    <a:moveTo>
                      <a:pt x="130" y="73"/>
                    </a:moveTo>
                    <a:cubicBezTo>
                      <a:pt x="104" y="73"/>
                      <a:pt x="104" y="73"/>
                      <a:pt x="104" y="73"/>
                    </a:cubicBezTo>
                    <a:cubicBezTo>
                      <a:pt x="105" y="79"/>
                      <a:pt x="105" y="79"/>
                      <a:pt x="105" y="79"/>
                    </a:cubicBezTo>
                    <a:cubicBezTo>
                      <a:pt x="130" y="79"/>
                      <a:pt x="130" y="79"/>
                      <a:pt x="130" y="79"/>
                    </a:cubicBezTo>
                    <a:lnTo>
                      <a:pt x="130" y="73"/>
                    </a:lnTo>
                    <a:close/>
                    <a:moveTo>
                      <a:pt x="131" y="85"/>
                    </a:moveTo>
                    <a:cubicBezTo>
                      <a:pt x="105" y="85"/>
                      <a:pt x="105" y="85"/>
                      <a:pt x="105" y="85"/>
                    </a:cubicBezTo>
                    <a:cubicBezTo>
                      <a:pt x="106" y="97"/>
                      <a:pt x="106" y="97"/>
                      <a:pt x="106" y="97"/>
                    </a:cubicBezTo>
                    <a:cubicBezTo>
                      <a:pt x="131" y="96"/>
                      <a:pt x="131" y="96"/>
                      <a:pt x="131" y="96"/>
                    </a:cubicBezTo>
                    <a:lnTo>
                      <a:pt x="131" y="85"/>
                    </a:lnTo>
                    <a:close/>
                    <a:moveTo>
                      <a:pt x="163" y="35"/>
                    </a:moveTo>
                    <a:cubicBezTo>
                      <a:pt x="134" y="34"/>
                      <a:pt x="134" y="34"/>
                      <a:pt x="134" y="34"/>
                    </a:cubicBezTo>
                    <a:cubicBezTo>
                      <a:pt x="135" y="41"/>
                      <a:pt x="135" y="41"/>
                      <a:pt x="135" y="41"/>
                    </a:cubicBezTo>
                    <a:cubicBezTo>
                      <a:pt x="163" y="41"/>
                      <a:pt x="163" y="41"/>
                      <a:pt x="163" y="41"/>
                    </a:cubicBezTo>
                    <a:lnTo>
                      <a:pt x="163" y="35"/>
                    </a:lnTo>
                    <a:close/>
                    <a:moveTo>
                      <a:pt x="163" y="47"/>
                    </a:moveTo>
                    <a:cubicBezTo>
                      <a:pt x="135" y="47"/>
                      <a:pt x="135" y="47"/>
                      <a:pt x="135" y="47"/>
                    </a:cubicBezTo>
                    <a:cubicBezTo>
                      <a:pt x="135" y="54"/>
                      <a:pt x="135" y="54"/>
                      <a:pt x="135" y="54"/>
                    </a:cubicBezTo>
                    <a:cubicBezTo>
                      <a:pt x="163" y="54"/>
                      <a:pt x="163" y="54"/>
                      <a:pt x="163" y="54"/>
                    </a:cubicBezTo>
                    <a:lnTo>
                      <a:pt x="163" y="47"/>
                    </a:lnTo>
                    <a:close/>
                    <a:moveTo>
                      <a:pt x="163" y="60"/>
                    </a:moveTo>
                    <a:cubicBezTo>
                      <a:pt x="136" y="60"/>
                      <a:pt x="136" y="60"/>
                      <a:pt x="136" y="60"/>
                    </a:cubicBezTo>
                    <a:cubicBezTo>
                      <a:pt x="136" y="67"/>
                      <a:pt x="136" y="67"/>
                      <a:pt x="136" y="67"/>
                    </a:cubicBezTo>
                    <a:cubicBezTo>
                      <a:pt x="163" y="67"/>
                      <a:pt x="163" y="67"/>
                      <a:pt x="163" y="67"/>
                    </a:cubicBezTo>
                    <a:lnTo>
                      <a:pt x="163" y="60"/>
                    </a:lnTo>
                    <a:close/>
                    <a:moveTo>
                      <a:pt x="163" y="73"/>
                    </a:moveTo>
                    <a:cubicBezTo>
                      <a:pt x="136" y="73"/>
                      <a:pt x="136" y="73"/>
                      <a:pt x="136" y="73"/>
                    </a:cubicBezTo>
                    <a:cubicBezTo>
                      <a:pt x="137" y="79"/>
                      <a:pt x="137" y="79"/>
                      <a:pt x="137" y="79"/>
                    </a:cubicBezTo>
                    <a:cubicBezTo>
                      <a:pt x="163" y="79"/>
                      <a:pt x="163" y="79"/>
                      <a:pt x="163" y="79"/>
                    </a:cubicBezTo>
                    <a:lnTo>
                      <a:pt x="163" y="73"/>
                    </a:lnTo>
                    <a:close/>
                    <a:moveTo>
                      <a:pt x="163" y="85"/>
                    </a:moveTo>
                    <a:cubicBezTo>
                      <a:pt x="137" y="85"/>
                      <a:pt x="137" y="85"/>
                      <a:pt x="137" y="85"/>
                    </a:cubicBezTo>
                    <a:cubicBezTo>
                      <a:pt x="137" y="96"/>
                      <a:pt x="137" y="96"/>
                      <a:pt x="137" y="96"/>
                    </a:cubicBezTo>
                    <a:cubicBezTo>
                      <a:pt x="163" y="96"/>
                      <a:pt x="163" y="96"/>
                      <a:pt x="163" y="96"/>
                    </a:cubicBezTo>
                    <a:lnTo>
                      <a:pt x="163" y="85"/>
                    </a:lnTo>
                    <a:close/>
                    <a:moveTo>
                      <a:pt x="191" y="47"/>
                    </a:moveTo>
                    <a:cubicBezTo>
                      <a:pt x="169" y="47"/>
                      <a:pt x="169" y="47"/>
                      <a:pt x="169" y="47"/>
                    </a:cubicBezTo>
                    <a:cubicBezTo>
                      <a:pt x="169" y="54"/>
                      <a:pt x="169" y="54"/>
                      <a:pt x="169" y="54"/>
                    </a:cubicBezTo>
                    <a:cubicBezTo>
                      <a:pt x="191" y="54"/>
                      <a:pt x="191" y="54"/>
                      <a:pt x="191" y="54"/>
                    </a:cubicBezTo>
                    <a:lnTo>
                      <a:pt x="191" y="47"/>
                    </a:lnTo>
                    <a:close/>
                    <a:moveTo>
                      <a:pt x="191" y="60"/>
                    </a:moveTo>
                    <a:cubicBezTo>
                      <a:pt x="169" y="60"/>
                      <a:pt x="169" y="60"/>
                      <a:pt x="169" y="60"/>
                    </a:cubicBezTo>
                    <a:cubicBezTo>
                      <a:pt x="169" y="67"/>
                      <a:pt x="169" y="67"/>
                      <a:pt x="169" y="67"/>
                    </a:cubicBezTo>
                    <a:cubicBezTo>
                      <a:pt x="191" y="67"/>
                      <a:pt x="191" y="67"/>
                      <a:pt x="191" y="67"/>
                    </a:cubicBezTo>
                    <a:lnTo>
                      <a:pt x="191" y="60"/>
                    </a:lnTo>
                    <a:close/>
                    <a:moveTo>
                      <a:pt x="191" y="73"/>
                    </a:moveTo>
                    <a:cubicBezTo>
                      <a:pt x="169" y="73"/>
                      <a:pt x="169" y="73"/>
                      <a:pt x="169" y="73"/>
                    </a:cubicBezTo>
                    <a:cubicBezTo>
                      <a:pt x="169" y="79"/>
                      <a:pt x="169" y="79"/>
                      <a:pt x="169" y="79"/>
                    </a:cubicBezTo>
                    <a:cubicBezTo>
                      <a:pt x="191" y="79"/>
                      <a:pt x="191" y="79"/>
                      <a:pt x="191" y="79"/>
                    </a:cubicBezTo>
                    <a:lnTo>
                      <a:pt x="191" y="73"/>
                    </a:lnTo>
                    <a:close/>
                    <a:moveTo>
                      <a:pt x="191" y="85"/>
                    </a:moveTo>
                    <a:cubicBezTo>
                      <a:pt x="169" y="85"/>
                      <a:pt x="169" y="85"/>
                      <a:pt x="169" y="85"/>
                    </a:cubicBezTo>
                    <a:cubicBezTo>
                      <a:pt x="169" y="95"/>
                      <a:pt x="169" y="95"/>
                      <a:pt x="169" y="95"/>
                    </a:cubicBezTo>
                    <a:cubicBezTo>
                      <a:pt x="191" y="95"/>
                      <a:pt x="191" y="95"/>
                      <a:pt x="191" y="95"/>
                    </a:cubicBezTo>
                    <a:cubicBezTo>
                      <a:pt x="191" y="95"/>
                      <a:pt x="191" y="95"/>
                      <a:pt x="191" y="95"/>
                    </a:cubicBezTo>
                    <a:cubicBezTo>
                      <a:pt x="191" y="91"/>
                      <a:pt x="191" y="91"/>
                      <a:pt x="191" y="91"/>
                    </a:cubicBezTo>
                    <a:lnTo>
                      <a:pt x="191" y="85"/>
                    </a:lnTo>
                    <a:close/>
                    <a:moveTo>
                      <a:pt x="85" y="133"/>
                    </a:moveTo>
                    <a:cubicBezTo>
                      <a:pt x="97" y="133"/>
                      <a:pt x="106" y="142"/>
                      <a:pt x="106" y="153"/>
                    </a:cubicBezTo>
                    <a:cubicBezTo>
                      <a:pt x="106" y="164"/>
                      <a:pt x="97" y="174"/>
                      <a:pt x="85" y="174"/>
                    </a:cubicBezTo>
                    <a:cubicBezTo>
                      <a:pt x="74" y="174"/>
                      <a:pt x="65" y="164"/>
                      <a:pt x="65" y="153"/>
                    </a:cubicBezTo>
                    <a:cubicBezTo>
                      <a:pt x="65" y="142"/>
                      <a:pt x="74" y="133"/>
                      <a:pt x="85" y="133"/>
                    </a:cubicBezTo>
                    <a:close/>
                    <a:moveTo>
                      <a:pt x="85" y="163"/>
                    </a:moveTo>
                    <a:cubicBezTo>
                      <a:pt x="90" y="163"/>
                      <a:pt x="95" y="158"/>
                      <a:pt x="95" y="153"/>
                    </a:cubicBezTo>
                    <a:cubicBezTo>
                      <a:pt x="95" y="148"/>
                      <a:pt x="90" y="144"/>
                      <a:pt x="85" y="144"/>
                    </a:cubicBezTo>
                    <a:cubicBezTo>
                      <a:pt x="80" y="144"/>
                      <a:pt x="76" y="148"/>
                      <a:pt x="76" y="153"/>
                    </a:cubicBezTo>
                    <a:cubicBezTo>
                      <a:pt x="76" y="158"/>
                      <a:pt x="80" y="163"/>
                      <a:pt x="85" y="163"/>
                    </a:cubicBezTo>
                    <a:close/>
                    <a:moveTo>
                      <a:pt x="171" y="133"/>
                    </a:moveTo>
                    <a:cubicBezTo>
                      <a:pt x="182" y="133"/>
                      <a:pt x="191" y="142"/>
                      <a:pt x="191" y="153"/>
                    </a:cubicBezTo>
                    <a:cubicBezTo>
                      <a:pt x="191" y="164"/>
                      <a:pt x="182" y="174"/>
                      <a:pt x="171" y="174"/>
                    </a:cubicBezTo>
                    <a:cubicBezTo>
                      <a:pt x="159" y="174"/>
                      <a:pt x="150" y="164"/>
                      <a:pt x="150" y="153"/>
                    </a:cubicBezTo>
                    <a:cubicBezTo>
                      <a:pt x="150" y="142"/>
                      <a:pt x="159" y="133"/>
                      <a:pt x="171" y="133"/>
                    </a:cubicBezTo>
                    <a:close/>
                    <a:moveTo>
                      <a:pt x="171" y="163"/>
                    </a:moveTo>
                    <a:cubicBezTo>
                      <a:pt x="176" y="163"/>
                      <a:pt x="180" y="158"/>
                      <a:pt x="180" y="153"/>
                    </a:cubicBezTo>
                    <a:cubicBezTo>
                      <a:pt x="180" y="148"/>
                      <a:pt x="176" y="144"/>
                      <a:pt x="171" y="144"/>
                    </a:cubicBezTo>
                    <a:cubicBezTo>
                      <a:pt x="165" y="144"/>
                      <a:pt x="161" y="148"/>
                      <a:pt x="161" y="153"/>
                    </a:cubicBezTo>
                    <a:cubicBezTo>
                      <a:pt x="161" y="158"/>
                      <a:pt x="165" y="163"/>
                      <a:pt x="171" y="16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6"/>
              <p:cNvSpPr>
                <a:spLocks noEditPoints="1"/>
              </p:cNvSpPr>
              <p:nvPr userDrawn="1"/>
            </p:nvSpPr>
            <p:spPr bwMode="auto">
              <a:xfrm rot="5145695">
                <a:off x="1164150" y="620258"/>
                <a:ext cx="739775" cy="606425"/>
              </a:xfrm>
              <a:custGeom>
                <a:avLst/>
                <a:gdLst>
                  <a:gd name="T0" fmla="*/ 186 w 197"/>
                  <a:gd name="T1" fmla="*/ 92 h 161"/>
                  <a:gd name="T2" fmla="*/ 185 w 197"/>
                  <a:gd name="T3" fmla="*/ 98 h 161"/>
                  <a:gd name="T4" fmla="*/ 173 w 197"/>
                  <a:gd name="T5" fmla="*/ 141 h 161"/>
                  <a:gd name="T6" fmla="*/ 144 w 197"/>
                  <a:gd name="T7" fmla="*/ 161 h 161"/>
                  <a:gd name="T8" fmla="*/ 55 w 197"/>
                  <a:gd name="T9" fmla="*/ 161 h 161"/>
                  <a:gd name="T10" fmla="*/ 26 w 197"/>
                  <a:gd name="T11" fmla="*/ 141 h 161"/>
                  <a:gd name="T12" fmla="*/ 15 w 197"/>
                  <a:gd name="T13" fmla="*/ 98 h 161"/>
                  <a:gd name="T14" fmla="*/ 14 w 197"/>
                  <a:gd name="T15" fmla="*/ 93 h 161"/>
                  <a:gd name="T16" fmla="*/ 0 w 197"/>
                  <a:gd name="T17" fmla="*/ 76 h 161"/>
                  <a:gd name="T18" fmla="*/ 16 w 197"/>
                  <a:gd name="T19" fmla="*/ 61 h 161"/>
                  <a:gd name="T20" fmla="*/ 38 w 197"/>
                  <a:gd name="T21" fmla="*/ 61 h 161"/>
                  <a:gd name="T22" fmla="*/ 38 w 197"/>
                  <a:gd name="T23" fmla="*/ 60 h 161"/>
                  <a:gd name="T24" fmla="*/ 68 w 197"/>
                  <a:gd name="T25" fmla="*/ 7 h 161"/>
                  <a:gd name="T26" fmla="*/ 83 w 197"/>
                  <a:gd name="T27" fmla="*/ 3 h 161"/>
                  <a:gd name="T28" fmla="*/ 87 w 197"/>
                  <a:gd name="T29" fmla="*/ 17 h 161"/>
                  <a:gd name="T30" fmla="*/ 63 w 197"/>
                  <a:gd name="T31" fmla="*/ 61 h 161"/>
                  <a:gd name="T32" fmla="*/ 132 w 197"/>
                  <a:gd name="T33" fmla="*/ 61 h 161"/>
                  <a:gd name="T34" fmla="*/ 108 w 197"/>
                  <a:gd name="T35" fmla="*/ 17 h 161"/>
                  <a:gd name="T36" fmla="*/ 112 w 197"/>
                  <a:gd name="T37" fmla="*/ 3 h 161"/>
                  <a:gd name="T38" fmla="*/ 126 w 197"/>
                  <a:gd name="T39" fmla="*/ 7 h 161"/>
                  <a:gd name="T40" fmla="*/ 156 w 197"/>
                  <a:gd name="T41" fmla="*/ 60 h 161"/>
                  <a:gd name="T42" fmla="*/ 157 w 197"/>
                  <a:gd name="T43" fmla="*/ 61 h 161"/>
                  <a:gd name="T44" fmla="*/ 181 w 197"/>
                  <a:gd name="T45" fmla="*/ 61 h 161"/>
                  <a:gd name="T46" fmla="*/ 197 w 197"/>
                  <a:gd name="T47" fmla="*/ 76 h 161"/>
                  <a:gd name="T48" fmla="*/ 186 w 197"/>
                  <a:gd name="T49" fmla="*/ 92 h 161"/>
                  <a:gd name="T50" fmla="*/ 69 w 197"/>
                  <a:gd name="T51" fmla="*/ 133 h 161"/>
                  <a:gd name="T52" fmla="*/ 60 w 197"/>
                  <a:gd name="T53" fmla="*/ 98 h 161"/>
                  <a:gd name="T54" fmla="*/ 49 w 197"/>
                  <a:gd name="T55" fmla="*/ 92 h 161"/>
                  <a:gd name="T56" fmla="*/ 43 w 197"/>
                  <a:gd name="T57" fmla="*/ 102 h 161"/>
                  <a:gd name="T58" fmla="*/ 53 w 197"/>
                  <a:gd name="T59" fmla="*/ 137 h 161"/>
                  <a:gd name="T60" fmla="*/ 63 w 197"/>
                  <a:gd name="T61" fmla="*/ 143 h 161"/>
                  <a:gd name="T62" fmla="*/ 69 w 197"/>
                  <a:gd name="T63" fmla="*/ 133 h 161"/>
                  <a:gd name="T64" fmla="*/ 107 w 197"/>
                  <a:gd name="T65" fmla="*/ 99 h 161"/>
                  <a:gd name="T66" fmla="*/ 99 w 197"/>
                  <a:gd name="T67" fmla="*/ 91 h 161"/>
                  <a:gd name="T68" fmla="*/ 90 w 197"/>
                  <a:gd name="T69" fmla="*/ 99 h 161"/>
                  <a:gd name="T70" fmla="*/ 90 w 197"/>
                  <a:gd name="T71" fmla="*/ 135 h 161"/>
                  <a:gd name="T72" fmla="*/ 99 w 197"/>
                  <a:gd name="T73" fmla="*/ 143 h 161"/>
                  <a:gd name="T74" fmla="*/ 107 w 197"/>
                  <a:gd name="T75" fmla="*/ 135 h 161"/>
                  <a:gd name="T76" fmla="*/ 107 w 197"/>
                  <a:gd name="T77" fmla="*/ 99 h 161"/>
                  <a:gd name="T78" fmla="*/ 135 w 197"/>
                  <a:gd name="T79" fmla="*/ 143 h 161"/>
                  <a:gd name="T80" fmla="*/ 145 w 197"/>
                  <a:gd name="T81" fmla="*/ 137 h 161"/>
                  <a:gd name="T82" fmla="*/ 155 w 197"/>
                  <a:gd name="T83" fmla="*/ 102 h 161"/>
                  <a:gd name="T84" fmla="*/ 149 w 197"/>
                  <a:gd name="T85" fmla="*/ 92 h 161"/>
                  <a:gd name="T86" fmla="*/ 138 w 197"/>
                  <a:gd name="T87" fmla="*/ 98 h 161"/>
                  <a:gd name="T88" fmla="*/ 128 w 197"/>
                  <a:gd name="T89" fmla="*/ 133 h 161"/>
                  <a:gd name="T90" fmla="*/ 135 w 197"/>
                  <a:gd name="T91"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61">
                    <a:moveTo>
                      <a:pt x="186" y="92"/>
                    </a:moveTo>
                    <a:cubicBezTo>
                      <a:pt x="186" y="94"/>
                      <a:pt x="186" y="96"/>
                      <a:pt x="185" y="98"/>
                    </a:cubicBezTo>
                    <a:cubicBezTo>
                      <a:pt x="173" y="141"/>
                      <a:pt x="173" y="141"/>
                      <a:pt x="173" y="141"/>
                    </a:cubicBezTo>
                    <a:cubicBezTo>
                      <a:pt x="170" y="153"/>
                      <a:pt x="157" y="161"/>
                      <a:pt x="144" y="161"/>
                    </a:cubicBezTo>
                    <a:cubicBezTo>
                      <a:pt x="55" y="161"/>
                      <a:pt x="55" y="161"/>
                      <a:pt x="55" y="161"/>
                    </a:cubicBezTo>
                    <a:cubicBezTo>
                      <a:pt x="42" y="161"/>
                      <a:pt x="29" y="153"/>
                      <a:pt x="26" y="141"/>
                    </a:cubicBezTo>
                    <a:cubicBezTo>
                      <a:pt x="15" y="98"/>
                      <a:pt x="15" y="98"/>
                      <a:pt x="15" y="98"/>
                    </a:cubicBezTo>
                    <a:cubicBezTo>
                      <a:pt x="14" y="96"/>
                      <a:pt x="14" y="95"/>
                      <a:pt x="14" y="93"/>
                    </a:cubicBezTo>
                    <a:cubicBezTo>
                      <a:pt x="6" y="92"/>
                      <a:pt x="0" y="85"/>
                      <a:pt x="0" y="76"/>
                    </a:cubicBezTo>
                    <a:cubicBezTo>
                      <a:pt x="0" y="67"/>
                      <a:pt x="8" y="61"/>
                      <a:pt x="16" y="61"/>
                    </a:cubicBezTo>
                    <a:cubicBezTo>
                      <a:pt x="38" y="61"/>
                      <a:pt x="38" y="61"/>
                      <a:pt x="38" y="61"/>
                    </a:cubicBezTo>
                    <a:cubicBezTo>
                      <a:pt x="38" y="61"/>
                      <a:pt x="38" y="61"/>
                      <a:pt x="38" y="60"/>
                    </a:cubicBezTo>
                    <a:cubicBezTo>
                      <a:pt x="68" y="7"/>
                      <a:pt x="68" y="7"/>
                      <a:pt x="68" y="7"/>
                    </a:cubicBezTo>
                    <a:cubicBezTo>
                      <a:pt x="71" y="2"/>
                      <a:pt x="78" y="0"/>
                      <a:pt x="83" y="3"/>
                    </a:cubicBezTo>
                    <a:cubicBezTo>
                      <a:pt x="88" y="6"/>
                      <a:pt x="90" y="12"/>
                      <a:pt x="87" y="17"/>
                    </a:cubicBezTo>
                    <a:cubicBezTo>
                      <a:pt x="63" y="61"/>
                      <a:pt x="63" y="61"/>
                      <a:pt x="63" y="61"/>
                    </a:cubicBezTo>
                    <a:cubicBezTo>
                      <a:pt x="132" y="61"/>
                      <a:pt x="132" y="61"/>
                      <a:pt x="132" y="61"/>
                    </a:cubicBezTo>
                    <a:cubicBezTo>
                      <a:pt x="108" y="17"/>
                      <a:pt x="108" y="17"/>
                      <a:pt x="108" y="17"/>
                    </a:cubicBezTo>
                    <a:cubicBezTo>
                      <a:pt x="105" y="12"/>
                      <a:pt x="107" y="6"/>
                      <a:pt x="112" y="3"/>
                    </a:cubicBezTo>
                    <a:cubicBezTo>
                      <a:pt x="117" y="0"/>
                      <a:pt x="123" y="2"/>
                      <a:pt x="126" y="7"/>
                    </a:cubicBezTo>
                    <a:cubicBezTo>
                      <a:pt x="156" y="60"/>
                      <a:pt x="156" y="60"/>
                      <a:pt x="156" y="60"/>
                    </a:cubicBezTo>
                    <a:cubicBezTo>
                      <a:pt x="156" y="61"/>
                      <a:pt x="156" y="61"/>
                      <a:pt x="157" y="61"/>
                    </a:cubicBezTo>
                    <a:cubicBezTo>
                      <a:pt x="181" y="61"/>
                      <a:pt x="181" y="61"/>
                      <a:pt x="181" y="61"/>
                    </a:cubicBezTo>
                    <a:cubicBezTo>
                      <a:pt x="190" y="61"/>
                      <a:pt x="197" y="67"/>
                      <a:pt x="197" y="76"/>
                    </a:cubicBezTo>
                    <a:cubicBezTo>
                      <a:pt x="197" y="84"/>
                      <a:pt x="192" y="90"/>
                      <a:pt x="186" y="92"/>
                    </a:cubicBezTo>
                    <a:close/>
                    <a:moveTo>
                      <a:pt x="69" y="133"/>
                    </a:moveTo>
                    <a:cubicBezTo>
                      <a:pt x="60" y="98"/>
                      <a:pt x="60" y="98"/>
                      <a:pt x="60" y="98"/>
                    </a:cubicBezTo>
                    <a:cubicBezTo>
                      <a:pt x="58" y="94"/>
                      <a:pt x="54" y="91"/>
                      <a:pt x="49" y="92"/>
                    </a:cubicBezTo>
                    <a:cubicBezTo>
                      <a:pt x="44" y="93"/>
                      <a:pt x="42" y="98"/>
                      <a:pt x="43" y="102"/>
                    </a:cubicBezTo>
                    <a:cubicBezTo>
                      <a:pt x="53" y="137"/>
                      <a:pt x="53" y="137"/>
                      <a:pt x="53" y="137"/>
                    </a:cubicBezTo>
                    <a:cubicBezTo>
                      <a:pt x="54" y="141"/>
                      <a:pt x="59" y="144"/>
                      <a:pt x="63" y="143"/>
                    </a:cubicBezTo>
                    <a:cubicBezTo>
                      <a:pt x="68" y="141"/>
                      <a:pt x="71" y="137"/>
                      <a:pt x="69" y="133"/>
                    </a:cubicBezTo>
                    <a:close/>
                    <a:moveTo>
                      <a:pt x="107" y="99"/>
                    </a:moveTo>
                    <a:cubicBezTo>
                      <a:pt x="107" y="95"/>
                      <a:pt x="103" y="91"/>
                      <a:pt x="99" y="91"/>
                    </a:cubicBezTo>
                    <a:cubicBezTo>
                      <a:pt x="94" y="91"/>
                      <a:pt x="90" y="95"/>
                      <a:pt x="90" y="99"/>
                    </a:cubicBezTo>
                    <a:cubicBezTo>
                      <a:pt x="90" y="135"/>
                      <a:pt x="90" y="135"/>
                      <a:pt x="90" y="135"/>
                    </a:cubicBezTo>
                    <a:cubicBezTo>
                      <a:pt x="90" y="140"/>
                      <a:pt x="94" y="143"/>
                      <a:pt x="99" y="143"/>
                    </a:cubicBezTo>
                    <a:cubicBezTo>
                      <a:pt x="103" y="143"/>
                      <a:pt x="107" y="140"/>
                      <a:pt x="107" y="135"/>
                    </a:cubicBezTo>
                    <a:lnTo>
                      <a:pt x="107" y="99"/>
                    </a:lnTo>
                    <a:close/>
                    <a:moveTo>
                      <a:pt x="135" y="143"/>
                    </a:moveTo>
                    <a:cubicBezTo>
                      <a:pt x="139" y="144"/>
                      <a:pt x="144" y="141"/>
                      <a:pt x="145" y="137"/>
                    </a:cubicBezTo>
                    <a:cubicBezTo>
                      <a:pt x="155" y="102"/>
                      <a:pt x="155" y="102"/>
                      <a:pt x="155" y="102"/>
                    </a:cubicBezTo>
                    <a:cubicBezTo>
                      <a:pt x="156" y="98"/>
                      <a:pt x="154" y="93"/>
                      <a:pt x="149" y="92"/>
                    </a:cubicBezTo>
                    <a:cubicBezTo>
                      <a:pt x="144" y="91"/>
                      <a:pt x="140" y="94"/>
                      <a:pt x="138" y="98"/>
                    </a:cubicBezTo>
                    <a:cubicBezTo>
                      <a:pt x="128" y="133"/>
                      <a:pt x="128" y="133"/>
                      <a:pt x="128" y="133"/>
                    </a:cubicBezTo>
                    <a:cubicBezTo>
                      <a:pt x="127" y="137"/>
                      <a:pt x="130" y="141"/>
                      <a:pt x="135"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1" name="Freeform 7"/>
              <p:cNvSpPr>
                <a:spLocks noEditPoints="1"/>
              </p:cNvSpPr>
              <p:nvPr userDrawn="1"/>
            </p:nvSpPr>
            <p:spPr bwMode="auto">
              <a:xfrm rot="20058153">
                <a:off x="211755" y="2353941"/>
                <a:ext cx="687388" cy="722312"/>
              </a:xfrm>
              <a:custGeom>
                <a:avLst/>
                <a:gdLst>
                  <a:gd name="T0" fmla="*/ 164 w 183"/>
                  <a:gd name="T1" fmla="*/ 192 h 192"/>
                  <a:gd name="T2" fmla="*/ 19 w 183"/>
                  <a:gd name="T3" fmla="*/ 192 h 192"/>
                  <a:gd name="T4" fmla="*/ 2 w 183"/>
                  <a:gd name="T5" fmla="*/ 170 h 192"/>
                  <a:gd name="T6" fmla="*/ 18 w 183"/>
                  <a:gd name="T7" fmla="*/ 58 h 192"/>
                  <a:gd name="T8" fmla="*/ 36 w 183"/>
                  <a:gd name="T9" fmla="*/ 44 h 192"/>
                  <a:gd name="T10" fmla="*/ 45 w 183"/>
                  <a:gd name="T11" fmla="*/ 44 h 192"/>
                  <a:gd name="T12" fmla="*/ 91 w 183"/>
                  <a:gd name="T13" fmla="*/ 0 h 192"/>
                  <a:gd name="T14" fmla="*/ 137 w 183"/>
                  <a:gd name="T15" fmla="*/ 44 h 192"/>
                  <a:gd name="T16" fmla="*/ 147 w 183"/>
                  <a:gd name="T17" fmla="*/ 44 h 192"/>
                  <a:gd name="T18" fmla="*/ 165 w 183"/>
                  <a:gd name="T19" fmla="*/ 58 h 192"/>
                  <a:gd name="T20" fmla="*/ 181 w 183"/>
                  <a:gd name="T21" fmla="*/ 170 h 192"/>
                  <a:gd name="T22" fmla="*/ 164 w 183"/>
                  <a:gd name="T23" fmla="*/ 192 h 192"/>
                  <a:gd name="T24" fmla="*/ 39 w 183"/>
                  <a:gd name="T25" fmla="*/ 76 h 192"/>
                  <a:gd name="T26" fmla="*/ 50 w 183"/>
                  <a:gd name="T27" fmla="*/ 88 h 192"/>
                  <a:gd name="T28" fmla="*/ 61 w 183"/>
                  <a:gd name="T29" fmla="*/ 76 h 192"/>
                  <a:gd name="T30" fmla="*/ 50 w 183"/>
                  <a:gd name="T31" fmla="*/ 65 h 192"/>
                  <a:gd name="T32" fmla="*/ 39 w 183"/>
                  <a:gd name="T33" fmla="*/ 76 h 192"/>
                  <a:gd name="T34" fmla="*/ 91 w 183"/>
                  <a:gd name="T35" fmla="*/ 8 h 192"/>
                  <a:gd name="T36" fmla="*/ 52 w 183"/>
                  <a:gd name="T37" fmla="*/ 44 h 192"/>
                  <a:gd name="T38" fmla="*/ 130 w 183"/>
                  <a:gd name="T39" fmla="*/ 44 h 192"/>
                  <a:gd name="T40" fmla="*/ 91 w 183"/>
                  <a:gd name="T41" fmla="*/ 8 h 192"/>
                  <a:gd name="T42" fmla="*/ 134 w 183"/>
                  <a:gd name="T43" fmla="*/ 65 h 192"/>
                  <a:gd name="T44" fmla="*/ 122 w 183"/>
                  <a:gd name="T45" fmla="*/ 76 h 192"/>
                  <a:gd name="T46" fmla="*/ 134 w 183"/>
                  <a:gd name="T47" fmla="*/ 88 h 192"/>
                  <a:gd name="T48" fmla="*/ 145 w 183"/>
                  <a:gd name="T49" fmla="*/ 76 h 192"/>
                  <a:gd name="T50" fmla="*/ 134 w 183"/>
                  <a:gd name="T51"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92">
                    <a:moveTo>
                      <a:pt x="164" y="192"/>
                    </a:moveTo>
                    <a:cubicBezTo>
                      <a:pt x="19" y="192"/>
                      <a:pt x="19" y="192"/>
                      <a:pt x="19" y="192"/>
                    </a:cubicBezTo>
                    <a:cubicBezTo>
                      <a:pt x="8" y="192"/>
                      <a:pt x="0" y="182"/>
                      <a:pt x="2" y="170"/>
                    </a:cubicBezTo>
                    <a:cubicBezTo>
                      <a:pt x="18" y="58"/>
                      <a:pt x="18" y="58"/>
                      <a:pt x="18" y="58"/>
                    </a:cubicBezTo>
                    <a:cubicBezTo>
                      <a:pt x="19" y="50"/>
                      <a:pt x="27" y="44"/>
                      <a:pt x="36" y="44"/>
                    </a:cubicBezTo>
                    <a:cubicBezTo>
                      <a:pt x="45" y="44"/>
                      <a:pt x="45" y="44"/>
                      <a:pt x="45" y="44"/>
                    </a:cubicBezTo>
                    <a:cubicBezTo>
                      <a:pt x="46" y="15"/>
                      <a:pt x="66" y="0"/>
                      <a:pt x="91" y="0"/>
                    </a:cubicBezTo>
                    <a:cubicBezTo>
                      <a:pt x="116" y="0"/>
                      <a:pt x="136" y="15"/>
                      <a:pt x="137" y="44"/>
                    </a:cubicBezTo>
                    <a:cubicBezTo>
                      <a:pt x="147" y="44"/>
                      <a:pt x="147" y="44"/>
                      <a:pt x="147" y="44"/>
                    </a:cubicBezTo>
                    <a:cubicBezTo>
                      <a:pt x="156" y="44"/>
                      <a:pt x="164" y="50"/>
                      <a:pt x="165" y="58"/>
                    </a:cubicBezTo>
                    <a:cubicBezTo>
                      <a:pt x="181" y="170"/>
                      <a:pt x="181" y="170"/>
                      <a:pt x="181" y="170"/>
                    </a:cubicBezTo>
                    <a:cubicBezTo>
                      <a:pt x="183" y="182"/>
                      <a:pt x="175" y="192"/>
                      <a:pt x="164" y="192"/>
                    </a:cubicBezTo>
                    <a:close/>
                    <a:moveTo>
                      <a:pt x="39" y="76"/>
                    </a:moveTo>
                    <a:cubicBezTo>
                      <a:pt x="39" y="82"/>
                      <a:pt x="44" y="88"/>
                      <a:pt x="50" y="88"/>
                    </a:cubicBezTo>
                    <a:cubicBezTo>
                      <a:pt x="56" y="88"/>
                      <a:pt x="61" y="82"/>
                      <a:pt x="61" y="76"/>
                    </a:cubicBezTo>
                    <a:cubicBezTo>
                      <a:pt x="61" y="70"/>
                      <a:pt x="56" y="65"/>
                      <a:pt x="50" y="65"/>
                    </a:cubicBezTo>
                    <a:cubicBezTo>
                      <a:pt x="44" y="65"/>
                      <a:pt x="39" y="70"/>
                      <a:pt x="39" y="76"/>
                    </a:cubicBezTo>
                    <a:close/>
                    <a:moveTo>
                      <a:pt x="91" y="8"/>
                    </a:moveTo>
                    <a:cubicBezTo>
                      <a:pt x="70" y="8"/>
                      <a:pt x="54" y="20"/>
                      <a:pt x="52" y="44"/>
                    </a:cubicBezTo>
                    <a:cubicBezTo>
                      <a:pt x="130" y="44"/>
                      <a:pt x="130" y="44"/>
                      <a:pt x="130" y="44"/>
                    </a:cubicBezTo>
                    <a:cubicBezTo>
                      <a:pt x="129" y="20"/>
                      <a:pt x="112" y="8"/>
                      <a:pt x="91" y="8"/>
                    </a:cubicBezTo>
                    <a:close/>
                    <a:moveTo>
                      <a:pt x="134" y="65"/>
                    </a:moveTo>
                    <a:cubicBezTo>
                      <a:pt x="128" y="65"/>
                      <a:pt x="122" y="70"/>
                      <a:pt x="122" y="76"/>
                    </a:cubicBezTo>
                    <a:cubicBezTo>
                      <a:pt x="122" y="82"/>
                      <a:pt x="128" y="88"/>
                      <a:pt x="134" y="88"/>
                    </a:cubicBezTo>
                    <a:cubicBezTo>
                      <a:pt x="140" y="88"/>
                      <a:pt x="145" y="82"/>
                      <a:pt x="145" y="76"/>
                    </a:cubicBezTo>
                    <a:cubicBezTo>
                      <a:pt x="145" y="70"/>
                      <a:pt x="140" y="65"/>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2" name="Freeform 8"/>
              <p:cNvSpPr>
                <a:spLocks noEditPoints="1"/>
              </p:cNvSpPr>
              <p:nvPr userDrawn="1"/>
            </p:nvSpPr>
            <p:spPr bwMode="auto">
              <a:xfrm rot="1164480">
                <a:off x="2102295" y="215951"/>
                <a:ext cx="720725" cy="695325"/>
              </a:xfrm>
              <a:custGeom>
                <a:avLst/>
                <a:gdLst>
                  <a:gd name="T0" fmla="*/ 165 w 192"/>
                  <a:gd name="T1" fmla="*/ 65 h 185"/>
                  <a:gd name="T2" fmla="*/ 192 w 192"/>
                  <a:gd name="T3" fmla="*/ 137 h 185"/>
                  <a:gd name="T4" fmla="*/ 0 w 192"/>
                  <a:gd name="T5" fmla="*/ 185 h 185"/>
                  <a:gd name="T6" fmla="*/ 11 w 192"/>
                  <a:gd name="T7" fmla="*/ 137 h 185"/>
                  <a:gd name="T8" fmla="*/ 43 w 192"/>
                  <a:gd name="T9" fmla="*/ 49 h 185"/>
                  <a:gd name="T10" fmla="*/ 105 w 192"/>
                  <a:gd name="T11" fmla="*/ 49 h 185"/>
                  <a:gd name="T12" fmla="*/ 112 w 192"/>
                  <a:gd name="T13" fmla="*/ 36 h 185"/>
                  <a:gd name="T14" fmla="*/ 83 w 192"/>
                  <a:gd name="T15" fmla="*/ 0 h 185"/>
                  <a:gd name="T16" fmla="*/ 164 w 192"/>
                  <a:gd name="T17" fmla="*/ 36 h 185"/>
                  <a:gd name="T18" fmla="*/ 136 w 192"/>
                  <a:gd name="T19" fmla="*/ 49 h 185"/>
                  <a:gd name="T20" fmla="*/ 148 w 192"/>
                  <a:gd name="T21" fmla="*/ 28 h 185"/>
                  <a:gd name="T22" fmla="*/ 100 w 192"/>
                  <a:gd name="T23" fmla="*/ 9 h 185"/>
                  <a:gd name="T24" fmla="*/ 148 w 192"/>
                  <a:gd name="T25" fmla="*/ 28 h 185"/>
                  <a:gd name="T26" fmla="*/ 148 w 192"/>
                  <a:gd name="T27" fmla="*/ 104 h 185"/>
                  <a:gd name="T28" fmla="*/ 136 w 192"/>
                  <a:gd name="T29" fmla="*/ 92 h 185"/>
                  <a:gd name="T30" fmla="*/ 136 w 192"/>
                  <a:gd name="T31" fmla="*/ 116 h 185"/>
                  <a:gd name="T32" fmla="*/ 148 w 192"/>
                  <a:gd name="T33" fmla="*/ 128 h 185"/>
                  <a:gd name="T34" fmla="*/ 136 w 192"/>
                  <a:gd name="T35" fmla="*/ 116 h 185"/>
                  <a:gd name="T36" fmla="*/ 124 w 192"/>
                  <a:gd name="T37" fmla="*/ 104 h 185"/>
                  <a:gd name="T38" fmla="*/ 112 w 192"/>
                  <a:gd name="T39" fmla="*/ 92 h 185"/>
                  <a:gd name="T40" fmla="*/ 112 w 192"/>
                  <a:gd name="T41" fmla="*/ 116 h 185"/>
                  <a:gd name="T42" fmla="*/ 124 w 192"/>
                  <a:gd name="T43" fmla="*/ 128 h 185"/>
                  <a:gd name="T44" fmla="*/ 112 w 192"/>
                  <a:gd name="T45" fmla="*/ 116 h 185"/>
                  <a:gd name="T46" fmla="*/ 124 w 192"/>
                  <a:gd name="T47" fmla="*/ 80 h 185"/>
                  <a:gd name="T48" fmla="*/ 112 w 192"/>
                  <a:gd name="T49" fmla="*/ 68 h 185"/>
                  <a:gd name="T50" fmla="*/ 136 w 192"/>
                  <a:gd name="T51" fmla="*/ 68 h 185"/>
                  <a:gd name="T52" fmla="*/ 148 w 192"/>
                  <a:gd name="T53" fmla="*/ 80 h 185"/>
                  <a:gd name="T54" fmla="*/ 136 w 192"/>
                  <a:gd name="T55" fmla="*/ 68 h 185"/>
                  <a:gd name="T56" fmla="*/ 12 w 192"/>
                  <a:gd name="T57" fmla="*/ 168 h 185"/>
                  <a:gd name="T58" fmla="*/ 179 w 192"/>
                  <a:gd name="T59" fmla="*/ 148 h 185"/>
                  <a:gd name="T60" fmla="*/ 96 w 192"/>
                  <a:gd name="T61" fmla="*/ 68 h 185"/>
                  <a:gd name="T62" fmla="*/ 36 w 192"/>
                  <a:gd name="T63" fmla="*/ 96 h 185"/>
                  <a:gd name="T64" fmla="*/ 96 w 192"/>
                  <a:gd name="T65" fmla="*/ 6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185">
                    <a:moveTo>
                      <a:pt x="147" y="49"/>
                    </a:moveTo>
                    <a:cubicBezTo>
                      <a:pt x="157" y="49"/>
                      <a:pt x="165" y="57"/>
                      <a:pt x="165" y="65"/>
                    </a:cubicBezTo>
                    <a:cubicBezTo>
                      <a:pt x="180" y="137"/>
                      <a:pt x="180" y="137"/>
                      <a:pt x="180" y="137"/>
                    </a:cubicBezTo>
                    <a:cubicBezTo>
                      <a:pt x="192" y="137"/>
                      <a:pt x="192" y="137"/>
                      <a:pt x="192" y="137"/>
                    </a:cubicBezTo>
                    <a:cubicBezTo>
                      <a:pt x="192" y="185"/>
                      <a:pt x="192" y="185"/>
                      <a:pt x="192" y="185"/>
                    </a:cubicBezTo>
                    <a:cubicBezTo>
                      <a:pt x="0" y="185"/>
                      <a:pt x="0" y="185"/>
                      <a:pt x="0" y="185"/>
                    </a:cubicBezTo>
                    <a:cubicBezTo>
                      <a:pt x="0" y="137"/>
                      <a:pt x="0" y="137"/>
                      <a:pt x="0" y="137"/>
                    </a:cubicBezTo>
                    <a:cubicBezTo>
                      <a:pt x="11" y="137"/>
                      <a:pt x="11" y="137"/>
                      <a:pt x="11" y="137"/>
                    </a:cubicBezTo>
                    <a:cubicBezTo>
                      <a:pt x="25" y="65"/>
                      <a:pt x="25" y="65"/>
                      <a:pt x="25" y="65"/>
                    </a:cubicBezTo>
                    <a:cubicBezTo>
                      <a:pt x="25" y="57"/>
                      <a:pt x="33" y="49"/>
                      <a:pt x="43" y="49"/>
                    </a:cubicBezTo>
                    <a:cubicBezTo>
                      <a:pt x="43" y="49"/>
                      <a:pt x="70" y="49"/>
                      <a:pt x="95" y="49"/>
                    </a:cubicBezTo>
                    <a:cubicBezTo>
                      <a:pt x="98" y="49"/>
                      <a:pt x="101" y="49"/>
                      <a:pt x="105" y="49"/>
                    </a:cubicBezTo>
                    <a:cubicBezTo>
                      <a:pt x="107" y="49"/>
                      <a:pt x="110" y="49"/>
                      <a:pt x="112" y="49"/>
                    </a:cubicBezTo>
                    <a:cubicBezTo>
                      <a:pt x="112" y="36"/>
                      <a:pt x="112" y="36"/>
                      <a:pt x="112" y="36"/>
                    </a:cubicBezTo>
                    <a:cubicBezTo>
                      <a:pt x="83" y="36"/>
                      <a:pt x="83" y="36"/>
                      <a:pt x="83" y="36"/>
                    </a:cubicBezTo>
                    <a:cubicBezTo>
                      <a:pt x="83" y="0"/>
                      <a:pt x="83" y="0"/>
                      <a:pt x="83" y="0"/>
                    </a:cubicBezTo>
                    <a:cubicBezTo>
                      <a:pt x="164" y="0"/>
                      <a:pt x="164" y="0"/>
                      <a:pt x="164" y="0"/>
                    </a:cubicBezTo>
                    <a:cubicBezTo>
                      <a:pt x="164" y="36"/>
                      <a:pt x="164" y="36"/>
                      <a:pt x="164" y="36"/>
                    </a:cubicBezTo>
                    <a:cubicBezTo>
                      <a:pt x="136" y="36"/>
                      <a:pt x="136" y="36"/>
                      <a:pt x="136" y="36"/>
                    </a:cubicBezTo>
                    <a:cubicBezTo>
                      <a:pt x="136" y="49"/>
                      <a:pt x="136" y="49"/>
                      <a:pt x="136" y="49"/>
                    </a:cubicBezTo>
                    <a:cubicBezTo>
                      <a:pt x="142" y="49"/>
                      <a:pt x="147" y="49"/>
                      <a:pt x="147" y="49"/>
                    </a:cubicBezTo>
                    <a:close/>
                    <a:moveTo>
                      <a:pt x="148" y="28"/>
                    </a:moveTo>
                    <a:cubicBezTo>
                      <a:pt x="148" y="9"/>
                      <a:pt x="148" y="9"/>
                      <a:pt x="148" y="9"/>
                    </a:cubicBezTo>
                    <a:cubicBezTo>
                      <a:pt x="100" y="9"/>
                      <a:pt x="100" y="9"/>
                      <a:pt x="100" y="9"/>
                    </a:cubicBezTo>
                    <a:cubicBezTo>
                      <a:pt x="100" y="28"/>
                      <a:pt x="100" y="28"/>
                      <a:pt x="100" y="28"/>
                    </a:cubicBezTo>
                    <a:lnTo>
                      <a:pt x="148" y="28"/>
                    </a:lnTo>
                    <a:close/>
                    <a:moveTo>
                      <a:pt x="136" y="104"/>
                    </a:moveTo>
                    <a:cubicBezTo>
                      <a:pt x="148" y="104"/>
                      <a:pt x="148" y="104"/>
                      <a:pt x="148" y="104"/>
                    </a:cubicBezTo>
                    <a:cubicBezTo>
                      <a:pt x="148" y="92"/>
                      <a:pt x="148" y="92"/>
                      <a:pt x="148" y="92"/>
                    </a:cubicBezTo>
                    <a:cubicBezTo>
                      <a:pt x="136" y="92"/>
                      <a:pt x="136" y="92"/>
                      <a:pt x="136" y="92"/>
                    </a:cubicBezTo>
                    <a:lnTo>
                      <a:pt x="136" y="104"/>
                    </a:lnTo>
                    <a:close/>
                    <a:moveTo>
                      <a:pt x="136" y="116"/>
                    </a:moveTo>
                    <a:cubicBezTo>
                      <a:pt x="136" y="128"/>
                      <a:pt x="136" y="128"/>
                      <a:pt x="136" y="128"/>
                    </a:cubicBezTo>
                    <a:cubicBezTo>
                      <a:pt x="140" y="128"/>
                      <a:pt x="142" y="128"/>
                      <a:pt x="148" y="128"/>
                    </a:cubicBezTo>
                    <a:cubicBezTo>
                      <a:pt x="148" y="116"/>
                      <a:pt x="148" y="116"/>
                      <a:pt x="148" y="116"/>
                    </a:cubicBezTo>
                    <a:lnTo>
                      <a:pt x="136" y="116"/>
                    </a:lnTo>
                    <a:close/>
                    <a:moveTo>
                      <a:pt x="112" y="104"/>
                    </a:moveTo>
                    <a:cubicBezTo>
                      <a:pt x="124" y="104"/>
                      <a:pt x="124" y="104"/>
                      <a:pt x="124" y="104"/>
                    </a:cubicBezTo>
                    <a:cubicBezTo>
                      <a:pt x="124" y="92"/>
                      <a:pt x="124" y="92"/>
                      <a:pt x="124" y="92"/>
                    </a:cubicBezTo>
                    <a:cubicBezTo>
                      <a:pt x="112" y="92"/>
                      <a:pt x="112" y="92"/>
                      <a:pt x="112" y="92"/>
                    </a:cubicBezTo>
                    <a:lnTo>
                      <a:pt x="112" y="104"/>
                    </a:lnTo>
                    <a:close/>
                    <a:moveTo>
                      <a:pt x="112" y="116"/>
                    </a:moveTo>
                    <a:cubicBezTo>
                      <a:pt x="112" y="128"/>
                      <a:pt x="112" y="128"/>
                      <a:pt x="112" y="128"/>
                    </a:cubicBezTo>
                    <a:cubicBezTo>
                      <a:pt x="117" y="128"/>
                      <a:pt x="120" y="128"/>
                      <a:pt x="124" y="128"/>
                    </a:cubicBezTo>
                    <a:cubicBezTo>
                      <a:pt x="124" y="116"/>
                      <a:pt x="124" y="116"/>
                      <a:pt x="124" y="116"/>
                    </a:cubicBezTo>
                    <a:lnTo>
                      <a:pt x="112" y="116"/>
                    </a:lnTo>
                    <a:close/>
                    <a:moveTo>
                      <a:pt x="112" y="80"/>
                    </a:moveTo>
                    <a:cubicBezTo>
                      <a:pt x="124" y="80"/>
                      <a:pt x="124" y="80"/>
                      <a:pt x="124" y="80"/>
                    </a:cubicBezTo>
                    <a:cubicBezTo>
                      <a:pt x="124" y="68"/>
                      <a:pt x="124" y="68"/>
                      <a:pt x="124" y="68"/>
                    </a:cubicBezTo>
                    <a:cubicBezTo>
                      <a:pt x="120" y="68"/>
                      <a:pt x="117" y="68"/>
                      <a:pt x="112" y="68"/>
                    </a:cubicBezTo>
                    <a:lnTo>
                      <a:pt x="112" y="80"/>
                    </a:lnTo>
                    <a:close/>
                    <a:moveTo>
                      <a:pt x="136" y="68"/>
                    </a:moveTo>
                    <a:cubicBezTo>
                      <a:pt x="136" y="80"/>
                      <a:pt x="136" y="80"/>
                      <a:pt x="136" y="80"/>
                    </a:cubicBezTo>
                    <a:cubicBezTo>
                      <a:pt x="148" y="80"/>
                      <a:pt x="148" y="80"/>
                      <a:pt x="148" y="80"/>
                    </a:cubicBezTo>
                    <a:cubicBezTo>
                      <a:pt x="148" y="68"/>
                      <a:pt x="148" y="68"/>
                      <a:pt x="148" y="68"/>
                    </a:cubicBezTo>
                    <a:cubicBezTo>
                      <a:pt x="138" y="68"/>
                      <a:pt x="142" y="68"/>
                      <a:pt x="136" y="68"/>
                    </a:cubicBezTo>
                    <a:close/>
                    <a:moveTo>
                      <a:pt x="12" y="148"/>
                    </a:moveTo>
                    <a:cubicBezTo>
                      <a:pt x="12" y="168"/>
                      <a:pt x="12" y="168"/>
                      <a:pt x="12" y="168"/>
                    </a:cubicBezTo>
                    <a:cubicBezTo>
                      <a:pt x="179" y="168"/>
                      <a:pt x="179" y="168"/>
                      <a:pt x="179" y="168"/>
                    </a:cubicBezTo>
                    <a:cubicBezTo>
                      <a:pt x="179" y="148"/>
                      <a:pt x="179" y="148"/>
                      <a:pt x="179" y="148"/>
                    </a:cubicBezTo>
                    <a:lnTo>
                      <a:pt x="12" y="148"/>
                    </a:lnTo>
                    <a:close/>
                    <a:moveTo>
                      <a:pt x="96" y="68"/>
                    </a:moveTo>
                    <a:cubicBezTo>
                      <a:pt x="57" y="68"/>
                      <a:pt x="52" y="68"/>
                      <a:pt x="36" y="68"/>
                    </a:cubicBezTo>
                    <a:cubicBezTo>
                      <a:pt x="36" y="96"/>
                      <a:pt x="36" y="96"/>
                      <a:pt x="36" y="96"/>
                    </a:cubicBezTo>
                    <a:cubicBezTo>
                      <a:pt x="51" y="96"/>
                      <a:pt x="75" y="96"/>
                      <a:pt x="96" y="96"/>
                    </a:cubicBezTo>
                    <a:lnTo>
                      <a:pt x="96" y="6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3" name="Freeform 10"/>
              <p:cNvSpPr>
                <a:spLocks noEditPoints="1"/>
              </p:cNvSpPr>
              <p:nvPr userDrawn="1"/>
            </p:nvSpPr>
            <p:spPr bwMode="auto">
              <a:xfrm rot="18356885">
                <a:off x="1052002" y="4785985"/>
                <a:ext cx="566738" cy="752475"/>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4" name="Freeform 11"/>
              <p:cNvSpPr>
                <a:spLocks noEditPoints="1"/>
              </p:cNvSpPr>
              <p:nvPr userDrawn="1"/>
            </p:nvSpPr>
            <p:spPr bwMode="auto">
              <a:xfrm rot="20567118">
                <a:off x="1675593" y="5327216"/>
                <a:ext cx="750888" cy="752475"/>
              </a:xfrm>
              <a:custGeom>
                <a:avLst/>
                <a:gdLst>
                  <a:gd name="T0" fmla="*/ 193 w 200"/>
                  <a:gd name="T1" fmla="*/ 148 h 200"/>
                  <a:gd name="T2" fmla="*/ 158 w 200"/>
                  <a:gd name="T3" fmla="*/ 148 h 200"/>
                  <a:gd name="T4" fmla="*/ 134 w 200"/>
                  <a:gd name="T5" fmla="*/ 126 h 200"/>
                  <a:gd name="T6" fmla="*/ 159 w 200"/>
                  <a:gd name="T7" fmla="*/ 104 h 200"/>
                  <a:gd name="T8" fmla="*/ 193 w 200"/>
                  <a:gd name="T9" fmla="*/ 104 h 200"/>
                  <a:gd name="T10" fmla="*/ 200 w 200"/>
                  <a:gd name="T11" fmla="*/ 110 h 200"/>
                  <a:gd name="T12" fmla="*/ 200 w 200"/>
                  <a:gd name="T13" fmla="*/ 141 h 200"/>
                  <a:gd name="T14" fmla="*/ 193 w 200"/>
                  <a:gd name="T15" fmla="*/ 148 h 200"/>
                  <a:gd name="T16" fmla="*/ 152 w 200"/>
                  <a:gd name="T17" fmla="*/ 117 h 200"/>
                  <a:gd name="T18" fmla="*/ 143 w 200"/>
                  <a:gd name="T19" fmla="*/ 126 h 200"/>
                  <a:gd name="T20" fmla="*/ 152 w 200"/>
                  <a:gd name="T21" fmla="*/ 136 h 200"/>
                  <a:gd name="T22" fmla="*/ 162 w 200"/>
                  <a:gd name="T23" fmla="*/ 126 h 200"/>
                  <a:gd name="T24" fmla="*/ 152 w 200"/>
                  <a:gd name="T25" fmla="*/ 117 h 200"/>
                  <a:gd name="T26" fmla="*/ 134 w 200"/>
                  <a:gd name="T27" fmla="*/ 152 h 200"/>
                  <a:gd name="T28" fmla="*/ 192 w 200"/>
                  <a:gd name="T29" fmla="*/ 152 h 200"/>
                  <a:gd name="T30" fmla="*/ 192 w 200"/>
                  <a:gd name="T31" fmla="*/ 166 h 200"/>
                  <a:gd name="T32" fmla="*/ 160 w 200"/>
                  <a:gd name="T33" fmla="*/ 200 h 200"/>
                  <a:gd name="T34" fmla="*/ 33 w 200"/>
                  <a:gd name="T35" fmla="*/ 200 h 200"/>
                  <a:gd name="T36" fmla="*/ 0 w 200"/>
                  <a:gd name="T37" fmla="*/ 166 h 200"/>
                  <a:gd name="T38" fmla="*/ 0 w 200"/>
                  <a:gd name="T39" fmla="*/ 87 h 200"/>
                  <a:gd name="T40" fmla="*/ 33 w 200"/>
                  <a:gd name="T41" fmla="*/ 52 h 200"/>
                  <a:gd name="T42" fmla="*/ 160 w 200"/>
                  <a:gd name="T43" fmla="*/ 52 h 200"/>
                  <a:gd name="T44" fmla="*/ 192 w 200"/>
                  <a:gd name="T45" fmla="*/ 87 h 200"/>
                  <a:gd name="T46" fmla="*/ 192 w 200"/>
                  <a:gd name="T47" fmla="*/ 100 h 200"/>
                  <a:gd name="T48" fmla="*/ 133 w 200"/>
                  <a:gd name="T49" fmla="*/ 100 h 200"/>
                  <a:gd name="T50" fmla="*/ 134 w 200"/>
                  <a:gd name="T51" fmla="*/ 152 h 200"/>
                  <a:gd name="T52" fmla="*/ 117 w 200"/>
                  <a:gd name="T53" fmla="*/ 21 h 200"/>
                  <a:gd name="T54" fmla="*/ 60 w 200"/>
                  <a:gd name="T55" fmla="*/ 44 h 200"/>
                  <a:gd name="T56" fmla="*/ 27 w 200"/>
                  <a:gd name="T57" fmla="*/ 44 h 200"/>
                  <a:gd name="T58" fmla="*/ 121 w 200"/>
                  <a:gd name="T59" fmla="*/ 0 h 200"/>
                  <a:gd name="T60" fmla="*/ 155 w 200"/>
                  <a:gd name="T61" fmla="*/ 44 h 200"/>
                  <a:gd name="T62" fmla="*/ 134 w 200"/>
                  <a:gd name="T63" fmla="*/ 44 h 200"/>
                  <a:gd name="T64" fmla="*/ 117 w 200"/>
                  <a:gd name="T65" fmla="*/ 2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93" y="148"/>
                    </a:moveTo>
                    <a:cubicBezTo>
                      <a:pt x="193" y="148"/>
                      <a:pt x="177" y="148"/>
                      <a:pt x="158" y="148"/>
                    </a:cubicBezTo>
                    <a:cubicBezTo>
                      <a:pt x="144" y="148"/>
                      <a:pt x="134" y="144"/>
                      <a:pt x="134" y="126"/>
                    </a:cubicBezTo>
                    <a:cubicBezTo>
                      <a:pt x="134" y="110"/>
                      <a:pt x="144" y="104"/>
                      <a:pt x="159" y="104"/>
                    </a:cubicBezTo>
                    <a:cubicBezTo>
                      <a:pt x="193" y="104"/>
                      <a:pt x="193" y="104"/>
                      <a:pt x="193" y="104"/>
                    </a:cubicBezTo>
                    <a:cubicBezTo>
                      <a:pt x="197" y="104"/>
                      <a:pt x="200" y="107"/>
                      <a:pt x="200" y="110"/>
                    </a:cubicBezTo>
                    <a:cubicBezTo>
                      <a:pt x="200" y="141"/>
                      <a:pt x="200" y="141"/>
                      <a:pt x="200" y="141"/>
                    </a:cubicBezTo>
                    <a:cubicBezTo>
                      <a:pt x="200" y="145"/>
                      <a:pt x="197" y="148"/>
                      <a:pt x="193" y="148"/>
                    </a:cubicBezTo>
                    <a:close/>
                    <a:moveTo>
                      <a:pt x="152" y="117"/>
                    </a:moveTo>
                    <a:cubicBezTo>
                      <a:pt x="147" y="117"/>
                      <a:pt x="143" y="121"/>
                      <a:pt x="143" y="126"/>
                    </a:cubicBezTo>
                    <a:cubicBezTo>
                      <a:pt x="143" y="132"/>
                      <a:pt x="147" y="136"/>
                      <a:pt x="152" y="136"/>
                    </a:cubicBezTo>
                    <a:cubicBezTo>
                      <a:pt x="158" y="136"/>
                      <a:pt x="162" y="132"/>
                      <a:pt x="162" y="126"/>
                    </a:cubicBezTo>
                    <a:cubicBezTo>
                      <a:pt x="162" y="121"/>
                      <a:pt x="158" y="117"/>
                      <a:pt x="152" y="117"/>
                    </a:cubicBezTo>
                    <a:close/>
                    <a:moveTo>
                      <a:pt x="134" y="152"/>
                    </a:moveTo>
                    <a:cubicBezTo>
                      <a:pt x="135" y="152"/>
                      <a:pt x="180" y="152"/>
                      <a:pt x="192" y="152"/>
                    </a:cubicBezTo>
                    <a:cubicBezTo>
                      <a:pt x="192" y="160"/>
                      <a:pt x="192" y="166"/>
                      <a:pt x="192" y="166"/>
                    </a:cubicBezTo>
                    <a:cubicBezTo>
                      <a:pt x="192" y="185"/>
                      <a:pt x="178" y="200"/>
                      <a:pt x="160" y="200"/>
                    </a:cubicBezTo>
                    <a:cubicBezTo>
                      <a:pt x="33" y="200"/>
                      <a:pt x="33" y="200"/>
                      <a:pt x="33" y="200"/>
                    </a:cubicBezTo>
                    <a:cubicBezTo>
                      <a:pt x="15" y="200"/>
                      <a:pt x="0" y="185"/>
                      <a:pt x="0" y="166"/>
                    </a:cubicBezTo>
                    <a:cubicBezTo>
                      <a:pt x="0" y="87"/>
                      <a:pt x="0" y="87"/>
                      <a:pt x="0" y="87"/>
                    </a:cubicBezTo>
                    <a:cubicBezTo>
                      <a:pt x="0" y="68"/>
                      <a:pt x="15" y="52"/>
                      <a:pt x="33" y="52"/>
                    </a:cubicBezTo>
                    <a:cubicBezTo>
                      <a:pt x="160" y="52"/>
                      <a:pt x="160" y="52"/>
                      <a:pt x="160" y="52"/>
                    </a:cubicBezTo>
                    <a:cubicBezTo>
                      <a:pt x="178" y="52"/>
                      <a:pt x="192" y="68"/>
                      <a:pt x="192" y="87"/>
                    </a:cubicBezTo>
                    <a:cubicBezTo>
                      <a:pt x="192" y="87"/>
                      <a:pt x="192" y="92"/>
                      <a:pt x="192" y="100"/>
                    </a:cubicBezTo>
                    <a:cubicBezTo>
                      <a:pt x="179" y="100"/>
                      <a:pt x="150" y="100"/>
                      <a:pt x="133" y="100"/>
                    </a:cubicBezTo>
                    <a:cubicBezTo>
                      <a:pt x="120" y="100"/>
                      <a:pt x="120" y="152"/>
                      <a:pt x="134" y="152"/>
                    </a:cubicBezTo>
                    <a:close/>
                    <a:moveTo>
                      <a:pt x="117" y="21"/>
                    </a:moveTo>
                    <a:cubicBezTo>
                      <a:pt x="60" y="44"/>
                      <a:pt x="60" y="44"/>
                      <a:pt x="60" y="44"/>
                    </a:cubicBezTo>
                    <a:cubicBezTo>
                      <a:pt x="27" y="44"/>
                      <a:pt x="27" y="44"/>
                      <a:pt x="27" y="44"/>
                    </a:cubicBezTo>
                    <a:cubicBezTo>
                      <a:pt x="121" y="0"/>
                      <a:pt x="121" y="0"/>
                      <a:pt x="121" y="0"/>
                    </a:cubicBezTo>
                    <a:cubicBezTo>
                      <a:pt x="155" y="44"/>
                      <a:pt x="155" y="44"/>
                      <a:pt x="155" y="44"/>
                    </a:cubicBezTo>
                    <a:cubicBezTo>
                      <a:pt x="134" y="44"/>
                      <a:pt x="134" y="44"/>
                      <a:pt x="134" y="44"/>
                    </a:cubicBezTo>
                    <a:lnTo>
                      <a:pt x="117" y="2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5" name="Freeform 12"/>
              <p:cNvSpPr>
                <a:spLocks noEditPoints="1"/>
              </p:cNvSpPr>
              <p:nvPr userDrawn="1"/>
            </p:nvSpPr>
            <p:spPr bwMode="auto">
              <a:xfrm rot="19786341">
                <a:off x="310857" y="1207731"/>
                <a:ext cx="946467" cy="852618"/>
              </a:xfrm>
              <a:custGeom>
                <a:avLst/>
                <a:gdLst>
                  <a:gd name="T0" fmla="*/ 8 w 200"/>
                  <a:gd name="T1" fmla="*/ 180 h 180"/>
                  <a:gd name="T2" fmla="*/ 8 w 200"/>
                  <a:gd name="T3" fmla="*/ 164 h 180"/>
                  <a:gd name="T4" fmla="*/ 20 w 200"/>
                  <a:gd name="T5" fmla="*/ 100 h 180"/>
                  <a:gd name="T6" fmla="*/ 32 w 200"/>
                  <a:gd name="T7" fmla="*/ 164 h 180"/>
                  <a:gd name="T8" fmla="*/ 80 w 200"/>
                  <a:gd name="T9" fmla="*/ 96 h 180"/>
                  <a:gd name="T10" fmla="*/ 88 w 200"/>
                  <a:gd name="T11" fmla="*/ 164 h 180"/>
                  <a:gd name="T12" fmla="*/ 172 w 200"/>
                  <a:gd name="T13" fmla="*/ 100 h 180"/>
                  <a:gd name="T14" fmla="*/ 184 w 200"/>
                  <a:gd name="T15" fmla="*/ 164 h 180"/>
                  <a:gd name="T16" fmla="*/ 200 w 200"/>
                  <a:gd name="T17" fmla="*/ 172 h 180"/>
                  <a:gd name="T18" fmla="*/ 96 w 200"/>
                  <a:gd name="T19" fmla="*/ 129 h 180"/>
                  <a:gd name="T20" fmla="*/ 129 w 200"/>
                  <a:gd name="T21" fmla="*/ 102 h 180"/>
                  <a:gd name="T22" fmla="*/ 96 w 200"/>
                  <a:gd name="T23" fmla="*/ 129 h 180"/>
                  <a:gd name="T24" fmla="*/ 131 w 200"/>
                  <a:gd name="T25" fmla="*/ 152 h 180"/>
                  <a:gd name="T26" fmla="*/ 158 w 200"/>
                  <a:gd name="T27" fmla="*/ 119 h 180"/>
                  <a:gd name="T28" fmla="*/ 100 w 200"/>
                  <a:gd name="T29" fmla="*/ 149 h 180"/>
                  <a:gd name="T30" fmla="*/ 151 w 200"/>
                  <a:gd name="T31" fmla="*/ 104 h 180"/>
                  <a:gd name="T32" fmla="*/ 100 w 200"/>
                  <a:gd name="T33" fmla="*/ 149 h 180"/>
                  <a:gd name="T34" fmla="*/ 64 w 200"/>
                  <a:gd name="T35" fmla="*/ 102 h 180"/>
                  <a:gd name="T36" fmla="*/ 68 w 200"/>
                  <a:gd name="T37" fmla="*/ 116 h 180"/>
                  <a:gd name="T38" fmla="*/ 71 w 200"/>
                  <a:gd name="T39" fmla="*/ 146 h 180"/>
                  <a:gd name="T40" fmla="*/ 57 w 200"/>
                  <a:gd name="T41" fmla="*/ 146 h 180"/>
                  <a:gd name="T42" fmla="*/ 60 w 200"/>
                  <a:gd name="T43" fmla="*/ 115 h 180"/>
                  <a:gd name="T44" fmla="*/ 181 w 200"/>
                  <a:gd name="T45" fmla="*/ 92 h 180"/>
                  <a:gd name="T46" fmla="*/ 163 w 200"/>
                  <a:gd name="T47" fmla="*/ 76 h 180"/>
                  <a:gd name="T48" fmla="*/ 134 w 200"/>
                  <a:gd name="T49" fmla="*/ 76 h 180"/>
                  <a:gd name="T50" fmla="*/ 116 w 200"/>
                  <a:gd name="T51" fmla="*/ 92 h 180"/>
                  <a:gd name="T52" fmla="*/ 99 w 200"/>
                  <a:gd name="T53" fmla="*/ 76 h 180"/>
                  <a:gd name="T54" fmla="*/ 69 w 200"/>
                  <a:gd name="T55" fmla="*/ 76 h 180"/>
                  <a:gd name="T56" fmla="*/ 51 w 200"/>
                  <a:gd name="T57" fmla="*/ 92 h 180"/>
                  <a:gd name="T58" fmla="*/ 34 w 200"/>
                  <a:gd name="T59" fmla="*/ 76 h 180"/>
                  <a:gd name="T60" fmla="*/ 4 w 200"/>
                  <a:gd name="T61" fmla="*/ 76 h 180"/>
                  <a:gd name="T62" fmla="*/ 4 w 200"/>
                  <a:gd name="T63" fmla="*/ 72 h 180"/>
                  <a:gd name="T64" fmla="*/ 196 w 200"/>
                  <a:gd name="T65" fmla="*/ 76 h 180"/>
                  <a:gd name="T66" fmla="*/ 181 w 200"/>
                  <a:gd name="T67" fmla="*/ 92 h 180"/>
                  <a:gd name="T68" fmla="*/ 177 w 200"/>
                  <a:gd name="T69" fmla="*/ 12 h 180"/>
                  <a:gd name="T70" fmla="*/ 4 w 200"/>
                  <a:gd name="T71" fmla="*/ 68 h 180"/>
                  <a:gd name="T72" fmla="*/ 164 w 200"/>
                  <a:gd name="T73" fmla="*/ 64 h 180"/>
                  <a:gd name="T74" fmla="*/ 160 w 200"/>
                  <a:gd name="T75" fmla="*/ 16 h 180"/>
                  <a:gd name="T76" fmla="*/ 164 w 200"/>
                  <a:gd name="T77" fmla="*/ 64 h 180"/>
                  <a:gd name="T78" fmla="*/ 140 w 200"/>
                  <a:gd name="T79" fmla="*/ 64 h 180"/>
                  <a:gd name="T80" fmla="*/ 124 w 200"/>
                  <a:gd name="T81" fmla="*/ 16 h 180"/>
                  <a:gd name="T82" fmla="*/ 96 w 200"/>
                  <a:gd name="T83" fmla="*/ 64 h 180"/>
                  <a:gd name="T84" fmla="*/ 104 w 200"/>
                  <a:gd name="T85" fmla="*/ 16 h 180"/>
                  <a:gd name="T86" fmla="*/ 96 w 200"/>
                  <a:gd name="T87" fmla="*/ 64 h 180"/>
                  <a:gd name="T88" fmla="*/ 76 w 200"/>
                  <a:gd name="T89" fmla="*/ 16 h 180"/>
                  <a:gd name="T90" fmla="*/ 60 w 200"/>
                  <a:gd name="T91" fmla="*/ 64 h 180"/>
                  <a:gd name="T92" fmla="*/ 36 w 200"/>
                  <a:gd name="T93" fmla="*/ 64 h 180"/>
                  <a:gd name="T94" fmla="*/ 40 w 200"/>
                  <a:gd name="T95" fmla="*/ 16 h 180"/>
                  <a:gd name="T96" fmla="*/ 36 w 200"/>
                  <a:gd name="T97" fmla="*/ 64 h 180"/>
                  <a:gd name="T98" fmla="*/ 180 w 200"/>
                  <a:gd name="T99" fmla="*/ 0 h 180"/>
                  <a:gd name="T100" fmla="*/ 20 w 200"/>
                  <a:gd name="T101"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80">
                    <a:moveTo>
                      <a:pt x="192" y="180"/>
                    </a:moveTo>
                    <a:cubicBezTo>
                      <a:pt x="8" y="180"/>
                      <a:pt x="8" y="180"/>
                      <a:pt x="8" y="180"/>
                    </a:cubicBezTo>
                    <a:cubicBezTo>
                      <a:pt x="3" y="180"/>
                      <a:pt x="0" y="177"/>
                      <a:pt x="0" y="172"/>
                    </a:cubicBezTo>
                    <a:cubicBezTo>
                      <a:pt x="0" y="168"/>
                      <a:pt x="3" y="164"/>
                      <a:pt x="8" y="164"/>
                    </a:cubicBezTo>
                    <a:cubicBezTo>
                      <a:pt x="20" y="164"/>
                      <a:pt x="20" y="164"/>
                      <a:pt x="20" y="164"/>
                    </a:cubicBezTo>
                    <a:cubicBezTo>
                      <a:pt x="20" y="100"/>
                      <a:pt x="20" y="100"/>
                      <a:pt x="20" y="100"/>
                    </a:cubicBezTo>
                    <a:cubicBezTo>
                      <a:pt x="32" y="100"/>
                      <a:pt x="32" y="100"/>
                      <a:pt x="32" y="100"/>
                    </a:cubicBezTo>
                    <a:cubicBezTo>
                      <a:pt x="32" y="164"/>
                      <a:pt x="32" y="164"/>
                      <a:pt x="32" y="164"/>
                    </a:cubicBezTo>
                    <a:cubicBezTo>
                      <a:pt x="80" y="164"/>
                      <a:pt x="80" y="164"/>
                      <a:pt x="80" y="164"/>
                    </a:cubicBezTo>
                    <a:cubicBezTo>
                      <a:pt x="80" y="96"/>
                      <a:pt x="80" y="96"/>
                      <a:pt x="80" y="96"/>
                    </a:cubicBezTo>
                    <a:cubicBezTo>
                      <a:pt x="88" y="96"/>
                      <a:pt x="88" y="96"/>
                      <a:pt x="88" y="96"/>
                    </a:cubicBezTo>
                    <a:cubicBezTo>
                      <a:pt x="88" y="164"/>
                      <a:pt x="88" y="164"/>
                      <a:pt x="88" y="164"/>
                    </a:cubicBezTo>
                    <a:cubicBezTo>
                      <a:pt x="172" y="164"/>
                      <a:pt x="172" y="164"/>
                      <a:pt x="172" y="164"/>
                    </a:cubicBezTo>
                    <a:cubicBezTo>
                      <a:pt x="172" y="100"/>
                      <a:pt x="172" y="100"/>
                      <a:pt x="172" y="100"/>
                    </a:cubicBezTo>
                    <a:cubicBezTo>
                      <a:pt x="184" y="100"/>
                      <a:pt x="184" y="100"/>
                      <a:pt x="184" y="100"/>
                    </a:cubicBezTo>
                    <a:cubicBezTo>
                      <a:pt x="184" y="164"/>
                      <a:pt x="184" y="164"/>
                      <a:pt x="184" y="164"/>
                    </a:cubicBezTo>
                    <a:cubicBezTo>
                      <a:pt x="192" y="164"/>
                      <a:pt x="192" y="164"/>
                      <a:pt x="192" y="164"/>
                    </a:cubicBezTo>
                    <a:cubicBezTo>
                      <a:pt x="196" y="164"/>
                      <a:pt x="200" y="168"/>
                      <a:pt x="200" y="172"/>
                    </a:cubicBezTo>
                    <a:cubicBezTo>
                      <a:pt x="200" y="177"/>
                      <a:pt x="196" y="180"/>
                      <a:pt x="192" y="180"/>
                    </a:cubicBezTo>
                    <a:close/>
                    <a:moveTo>
                      <a:pt x="96" y="129"/>
                    </a:moveTo>
                    <a:cubicBezTo>
                      <a:pt x="126" y="99"/>
                      <a:pt x="126" y="99"/>
                      <a:pt x="126" y="99"/>
                    </a:cubicBezTo>
                    <a:cubicBezTo>
                      <a:pt x="129" y="102"/>
                      <a:pt x="129" y="102"/>
                      <a:pt x="129" y="102"/>
                    </a:cubicBezTo>
                    <a:cubicBezTo>
                      <a:pt x="99" y="132"/>
                      <a:pt x="99" y="132"/>
                      <a:pt x="99" y="132"/>
                    </a:cubicBezTo>
                    <a:lnTo>
                      <a:pt x="96" y="129"/>
                    </a:lnTo>
                    <a:close/>
                    <a:moveTo>
                      <a:pt x="161" y="122"/>
                    </a:moveTo>
                    <a:cubicBezTo>
                      <a:pt x="131" y="152"/>
                      <a:pt x="131" y="152"/>
                      <a:pt x="131" y="152"/>
                    </a:cubicBezTo>
                    <a:cubicBezTo>
                      <a:pt x="128" y="149"/>
                      <a:pt x="128" y="149"/>
                      <a:pt x="128" y="149"/>
                    </a:cubicBezTo>
                    <a:cubicBezTo>
                      <a:pt x="158" y="119"/>
                      <a:pt x="158" y="119"/>
                      <a:pt x="158" y="119"/>
                    </a:cubicBezTo>
                    <a:lnTo>
                      <a:pt x="161" y="122"/>
                    </a:lnTo>
                    <a:close/>
                    <a:moveTo>
                      <a:pt x="100" y="149"/>
                    </a:moveTo>
                    <a:cubicBezTo>
                      <a:pt x="148" y="101"/>
                      <a:pt x="148" y="101"/>
                      <a:pt x="148" y="101"/>
                    </a:cubicBezTo>
                    <a:cubicBezTo>
                      <a:pt x="151" y="104"/>
                      <a:pt x="151" y="104"/>
                      <a:pt x="151" y="104"/>
                    </a:cubicBezTo>
                    <a:cubicBezTo>
                      <a:pt x="103" y="152"/>
                      <a:pt x="103" y="152"/>
                      <a:pt x="103" y="152"/>
                    </a:cubicBezTo>
                    <a:lnTo>
                      <a:pt x="100" y="149"/>
                    </a:lnTo>
                    <a:close/>
                    <a:moveTo>
                      <a:pt x="57" y="110"/>
                    </a:moveTo>
                    <a:cubicBezTo>
                      <a:pt x="57" y="106"/>
                      <a:pt x="60" y="102"/>
                      <a:pt x="64" y="102"/>
                    </a:cubicBezTo>
                    <a:cubicBezTo>
                      <a:pt x="68" y="102"/>
                      <a:pt x="71" y="106"/>
                      <a:pt x="71" y="110"/>
                    </a:cubicBezTo>
                    <a:cubicBezTo>
                      <a:pt x="71" y="112"/>
                      <a:pt x="70" y="114"/>
                      <a:pt x="68" y="116"/>
                    </a:cubicBezTo>
                    <a:cubicBezTo>
                      <a:pt x="68" y="140"/>
                      <a:pt x="68" y="140"/>
                      <a:pt x="68" y="140"/>
                    </a:cubicBezTo>
                    <a:cubicBezTo>
                      <a:pt x="70" y="141"/>
                      <a:pt x="71" y="143"/>
                      <a:pt x="71" y="146"/>
                    </a:cubicBezTo>
                    <a:cubicBezTo>
                      <a:pt x="71" y="150"/>
                      <a:pt x="68" y="153"/>
                      <a:pt x="64" y="153"/>
                    </a:cubicBezTo>
                    <a:cubicBezTo>
                      <a:pt x="60" y="153"/>
                      <a:pt x="57" y="150"/>
                      <a:pt x="57" y="146"/>
                    </a:cubicBezTo>
                    <a:cubicBezTo>
                      <a:pt x="57" y="143"/>
                      <a:pt x="58" y="141"/>
                      <a:pt x="60" y="140"/>
                    </a:cubicBezTo>
                    <a:cubicBezTo>
                      <a:pt x="60" y="115"/>
                      <a:pt x="60" y="115"/>
                      <a:pt x="60" y="115"/>
                    </a:cubicBezTo>
                    <a:cubicBezTo>
                      <a:pt x="58" y="114"/>
                      <a:pt x="57" y="112"/>
                      <a:pt x="57" y="110"/>
                    </a:cubicBezTo>
                    <a:close/>
                    <a:moveTo>
                      <a:pt x="181" y="92"/>
                    </a:moveTo>
                    <a:cubicBezTo>
                      <a:pt x="173" y="92"/>
                      <a:pt x="167" y="85"/>
                      <a:pt x="166" y="76"/>
                    </a:cubicBezTo>
                    <a:cubicBezTo>
                      <a:pt x="163" y="76"/>
                      <a:pt x="163" y="76"/>
                      <a:pt x="163" y="76"/>
                    </a:cubicBezTo>
                    <a:cubicBezTo>
                      <a:pt x="163" y="85"/>
                      <a:pt x="156" y="92"/>
                      <a:pt x="148" y="92"/>
                    </a:cubicBezTo>
                    <a:cubicBezTo>
                      <a:pt x="141" y="92"/>
                      <a:pt x="134" y="85"/>
                      <a:pt x="134" y="76"/>
                    </a:cubicBezTo>
                    <a:cubicBezTo>
                      <a:pt x="131" y="76"/>
                      <a:pt x="131" y="76"/>
                      <a:pt x="131" y="76"/>
                    </a:cubicBezTo>
                    <a:cubicBezTo>
                      <a:pt x="130" y="85"/>
                      <a:pt x="124" y="92"/>
                      <a:pt x="116" y="92"/>
                    </a:cubicBezTo>
                    <a:cubicBezTo>
                      <a:pt x="108" y="92"/>
                      <a:pt x="102" y="85"/>
                      <a:pt x="101" y="76"/>
                    </a:cubicBezTo>
                    <a:cubicBezTo>
                      <a:pt x="99" y="76"/>
                      <a:pt x="99" y="76"/>
                      <a:pt x="99" y="76"/>
                    </a:cubicBezTo>
                    <a:cubicBezTo>
                      <a:pt x="98" y="85"/>
                      <a:pt x="92" y="92"/>
                      <a:pt x="84" y="92"/>
                    </a:cubicBezTo>
                    <a:cubicBezTo>
                      <a:pt x="76" y="92"/>
                      <a:pt x="69" y="85"/>
                      <a:pt x="69" y="76"/>
                    </a:cubicBezTo>
                    <a:cubicBezTo>
                      <a:pt x="66" y="76"/>
                      <a:pt x="66" y="76"/>
                      <a:pt x="66" y="76"/>
                    </a:cubicBezTo>
                    <a:cubicBezTo>
                      <a:pt x="66" y="85"/>
                      <a:pt x="59" y="92"/>
                      <a:pt x="51" y="92"/>
                    </a:cubicBezTo>
                    <a:cubicBezTo>
                      <a:pt x="44" y="92"/>
                      <a:pt x="37" y="85"/>
                      <a:pt x="37" y="76"/>
                    </a:cubicBezTo>
                    <a:cubicBezTo>
                      <a:pt x="34" y="76"/>
                      <a:pt x="34" y="76"/>
                      <a:pt x="34" y="76"/>
                    </a:cubicBezTo>
                    <a:cubicBezTo>
                      <a:pt x="33" y="85"/>
                      <a:pt x="27" y="92"/>
                      <a:pt x="19" y="92"/>
                    </a:cubicBezTo>
                    <a:cubicBezTo>
                      <a:pt x="11" y="92"/>
                      <a:pt x="5" y="85"/>
                      <a:pt x="4" y="76"/>
                    </a:cubicBezTo>
                    <a:cubicBezTo>
                      <a:pt x="4" y="76"/>
                      <a:pt x="4" y="76"/>
                      <a:pt x="4" y="76"/>
                    </a:cubicBezTo>
                    <a:cubicBezTo>
                      <a:pt x="4" y="72"/>
                      <a:pt x="4" y="72"/>
                      <a:pt x="4" y="72"/>
                    </a:cubicBezTo>
                    <a:cubicBezTo>
                      <a:pt x="196" y="72"/>
                      <a:pt x="196" y="72"/>
                      <a:pt x="196" y="72"/>
                    </a:cubicBezTo>
                    <a:cubicBezTo>
                      <a:pt x="196" y="76"/>
                      <a:pt x="196" y="76"/>
                      <a:pt x="196" y="76"/>
                    </a:cubicBezTo>
                    <a:cubicBezTo>
                      <a:pt x="196" y="76"/>
                      <a:pt x="196" y="76"/>
                      <a:pt x="196" y="76"/>
                    </a:cubicBezTo>
                    <a:cubicBezTo>
                      <a:pt x="195" y="85"/>
                      <a:pt x="189" y="92"/>
                      <a:pt x="181" y="92"/>
                    </a:cubicBezTo>
                    <a:close/>
                    <a:moveTo>
                      <a:pt x="22" y="12"/>
                    </a:moveTo>
                    <a:cubicBezTo>
                      <a:pt x="177" y="12"/>
                      <a:pt x="177" y="12"/>
                      <a:pt x="177" y="12"/>
                    </a:cubicBezTo>
                    <a:cubicBezTo>
                      <a:pt x="196" y="68"/>
                      <a:pt x="196" y="68"/>
                      <a:pt x="196" y="68"/>
                    </a:cubicBezTo>
                    <a:cubicBezTo>
                      <a:pt x="4" y="68"/>
                      <a:pt x="4" y="68"/>
                      <a:pt x="4" y="68"/>
                    </a:cubicBezTo>
                    <a:lnTo>
                      <a:pt x="22" y="12"/>
                    </a:lnTo>
                    <a:close/>
                    <a:moveTo>
                      <a:pt x="164" y="64"/>
                    </a:moveTo>
                    <a:cubicBezTo>
                      <a:pt x="172" y="64"/>
                      <a:pt x="172" y="64"/>
                      <a:pt x="172" y="64"/>
                    </a:cubicBezTo>
                    <a:cubicBezTo>
                      <a:pt x="160" y="16"/>
                      <a:pt x="160" y="16"/>
                      <a:pt x="160" y="16"/>
                    </a:cubicBezTo>
                    <a:cubicBezTo>
                      <a:pt x="152" y="16"/>
                      <a:pt x="152" y="16"/>
                      <a:pt x="152" y="16"/>
                    </a:cubicBezTo>
                    <a:lnTo>
                      <a:pt x="164" y="64"/>
                    </a:lnTo>
                    <a:close/>
                    <a:moveTo>
                      <a:pt x="132" y="64"/>
                    </a:moveTo>
                    <a:cubicBezTo>
                      <a:pt x="140" y="64"/>
                      <a:pt x="140" y="64"/>
                      <a:pt x="140" y="64"/>
                    </a:cubicBezTo>
                    <a:cubicBezTo>
                      <a:pt x="132" y="16"/>
                      <a:pt x="132" y="16"/>
                      <a:pt x="132" y="16"/>
                    </a:cubicBezTo>
                    <a:cubicBezTo>
                      <a:pt x="124" y="16"/>
                      <a:pt x="124" y="16"/>
                      <a:pt x="124" y="16"/>
                    </a:cubicBezTo>
                    <a:lnTo>
                      <a:pt x="132" y="64"/>
                    </a:lnTo>
                    <a:close/>
                    <a:moveTo>
                      <a:pt x="96" y="64"/>
                    </a:moveTo>
                    <a:cubicBezTo>
                      <a:pt x="104" y="64"/>
                      <a:pt x="104" y="64"/>
                      <a:pt x="104" y="64"/>
                    </a:cubicBezTo>
                    <a:cubicBezTo>
                      <a:pt x="104" y="16"/>
                      <a:pt x="104" y="16"/>
                      <a:pt x="104" y="16"/>
                    </a:cubicBezTo>
                    <a:cubicBezTo>
                      <a:pt x="96" y="16"/>
                      <a:pt x="96" y="16"/>
                      <a:pt x="96" y="16"/>
                    </a:cubicBezTo>
                    <a:lnTo>
                      <a:pt x="96" y="64"/>
                    </a:lnTo>
                    <a:close/>
                    <a:moveTo>
                      <a:pt x="68" y="64"/>
                    </a:moveTo>
                    <a:cubicBezTo>
                      <a:pt x="76" y="16"/>
                      <a:pt x="76" y="16"/>
                      <a:pt x="76" y="16"/>
                    </a:cubicBezTo>
                    <a:cubicBezTo>
                      <a:pt x="68" y="16"/>
                      <a:pt x="68" y="16"/>
                      <a:pt x="68" y="16"/>
                    </a:cubicBezTo>
                    <a:cubicBezTo>
                      <a:pt x="60" y="64"/>
                      <a:pt x="60" y="64"/>
                      <a:pt x="60" y="64"/>
                    </a:cubicBezTo>
                    <a:lnTo>
                      <a:pt x="68" y="64"/>
                    </a:lnTo>
                    <a:close/>
                    <a:moveTo>
                      <a:pt x="36" y="64"/>
                    </a:moveTo>
                    <a:cubicBezTo>
                      <a:pt x="48" y="16"/>
                      <a:pt x="48" y="16"/>
                      <a:pt x="48" y="16"/>
                    </a:cubicBezTo>
                    <a:cubicBezTo>
                      <a:pt x="40" y="16"/>
                      <a:pt x="40" y="16"/>
                      <a:pt x="40" y="16"/>
                    </a:cubicBezTo>
                    <a:cubicBezTo>
                      <a:pt x="28" y="64"/>
                      <a:pt x="28" y="64"/>
                      <a:pt x="28" y="64"/>
                    </a:cubicBezTo>
                    <a:lnTo>
                      <a:pt x="36" y="64"/>
                    </a:lnTo>
                    <a:close/>
                    <a:moveTo>
                      <a:pt x="20" y="0"/>
                    </a:moveTo>
                    <a:cubicBezTo>
                      <a:pt x="180" y="0"/>
                      <a:pt x="180" y="0"/>
                      <a:pt x="180" y="0"/>
                    </a:cubicBezTo>
                    <a:cubicBezTo>
                      <a:pt x="180" y="8"/>
                      <a:pt x="180" y="8"/>
                      <a:pt x="180" y="8"/>
                    </a:cubicBezTo>
                    <a:cubicBezTo>
                      <a:pt x="20" y="8"/>
                      <a:pt x="20" y="8"/>
                      <a:pt x="20" y="8"/>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6" name="Freeform 14"/>
              <p:cNvSpPr>
                <a:spLocks noEditPoints="1"/>
              </p:cNvSpPr>
              <p:nvPr userDrawn="1"/>
            </p:nvSpPr>
            <p:spPr bwMode="auto">
              <a:xfrm>
                <a:off x="1010274" y="3791781"/>
                <a:ext cx="825242" cy="825242"/>
              </a:xfrm>
              <a:custGeom>
                <a:avLst/>
                <a:gdLst>
                  <a:gd name="T0" fmla="*/ 99 w 197"/>
                  <a:gd name="T1" fmla="*/ 197 h 197"/>
                  <a:gd name="T2" fmla="*/ 197 w 197"/>
                  <a:gd name="T3" fmla="*/ 98 h 197"/>
                  <a:gd name="T4" fmla="*/ 99 w 197"/>
                  <a:gd name="T5" fmla="*/ 0 h 197"/>
                  <a:gd name="T6" fmla="*/ 29 w 197"/>
                  <a:gd name="T7" fmla="*/ 29 h 197"/>
                  <a:gd name="T8" fmla="*/ 29 w 197"/>
                  <a:gd name="T9" fmla="*/ 169 h 197"/>
                  <a:gd name="T10" fmla="*/ 99 w 197"/>
                  <a:gd name="T11" fmla="*/ 17 h 197"/>
                  <a:gd name="T12" fmla="*/ 180 w 197"/>
                  <a:gd name="T13" fmla="*/ 98 h 197"/>
                  <a:gd name="T14" fmla="*/ 99 w 197"/>
                  <a:gd name="T15" fmla="*/ 181 h 197"/>
                  <a:gd name="T16" fmla="*/ 17 w 197"/>
                  <a:gd name="T17" fmla="*/ 99 h 197"/>
                  <a:gd name="T18" fmla="*/ 36 w 197"/>
                  <a:gd name="T19" fmla="*/ 118 h 197"/>
                  <a:gd name="T20" fmla="*/ 56 w 197"/>
                  <a:gd name="T21" fmla="*/ 145 h 197"/>
                  <a:gd name="T22" fmla="*/ 41 w 197"/>
                  <a:gd name="T23" fmla="*/ 117 h 197"/>
                  <a:gd name="T24" fmla="*/ 39 w 197"/>
                  <a:gd name="T25" fmla="*/ 95 h 197"/>
                  <a:gd name="T26" fmla="*/ 99 w 197"/>
                  <a:gd name="T27" fmla="*/ 39 h 197"/>
                  <a:gd name="T28" fmla="*/ 143 w 197"/>
                  <a:gd name="T29" fmla="*/ 59 h 197"/>
                  <a:gd name="T30" fmla="*/ 150 w 197"/>
                  <a:gd name="T31" fmla="*/ 71 h 197"/>
                  <a:gd name="T32" fmla="*/ 158 w 197"/>
                  <a:gd name="T33" fmla="*/ 92 h 197"/>
                  <a:gd name="T34" fmla="*/ 157 w 197"/>
                  <a:gd name="T35" fmla="*/ 114 h 197"/>
                  <a:gd name="T36" fmla="*/ 136 w 197"/>
                  <a:gd name="T37" fmla="*/ 125 h 197"/>
                  <a:gd name="T38" fmla="*/ 131 w 197"/>
                  <a:gd name="T39" fmla="*/ 67 h 197"/>
                  <a:gd name="T40" fmla="*/ 117 w 197"/>
                  <a:gd name="T41" fmla="*/ 57 h 197"/>
                  <a:gd name="T42" fmla="*/ 95 w 197"/>
                  <a:gd name="T43" fmla="*/ 54 h 197"/>
                  <a:gd name="T44" fmla="*/ 53 w 197"/>
                  <a:gd name="T45" fmla="*/ 99 h 197"/>
                  <a:gd name="T46" fmla="*/ 71 w 197"/>
                  <a:gd name="T47" fmla="*/ 131 h 197"/>
                  <a:gd name="T48" fmla="*/ 59 w 197"/>
                  <a:gd name="T49" fmla="*/ 99 h 197"/>
                  <a:gd name="T50" fmla="*/ 94 w 197"/>
                  <a:gd name="T51" fmla="*/ 59 h 197"/>
                  <a:gd name="T52" fmla="*/ 115 w 197"/>
                  <a:gd name="T53" fmla="*/ 63 h 197"/>
                  <a:gd name="T54" fmla="*/ 138 w 197"/>
                  <a:gd name="T55" fmla="*/ 99 h 197"/>
                  <a:gd name="T56" fmla="*/ 111 w 197"/>
                  <a:gd name="T57" fmla="*/ 99 h 197"/>
                  <a:gd name="T58" fmla="*/ 99 w 197"/>
                  <a:gd name="T59" fmla="*/ 88 h 197"/>
                  <a:gd name="T60" fmla="*/ 98 w 197"/>
                  <a:gd name="T61" fmla="*/ 111 h 197"/>
                  <a:gd name="T62" fmla="*/ 152 w 197"/>
                  <a:gd name="T63" fmla="*/ 153 h 197"/>
                  <a:gd name="T64" fmla="*/ 150 w 197"/>
                  <a:gd name="T65" fmla="*/ 139 h 197"/>
                  <a:gd name="T66" fmla="*/ 172 w 197"/>
                  <a:gd name="T67" fmla="*/ 103 h 197"/>
                  <a:gd name="T68" fmla="*/ 156 w 197"/>
                  <a:gd name="T69" fmla="*/ 67 h 197"/>
                  <a:gd name="T70" fmla="*/ 150 w 197"/>
                  <a:gd name="T71" fmla="*/ 55 h 197"/>
                  <a:gd name="T72" fmla="*/ 145 w 197"/>
                  <a:gd name="T73" fmla="*/ 52 h 197"/>
                  <a:gd name="T74" fmla="*/ 52 w 197"/>
                  <a:gd name="T75" fmla="*/ 52 h 197"/>
                  <a:gd name="T76" fmla="*/ 25 w 197"/>
                  <a:gd name="T77" fmla="*/ 10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197">
                    <a:moveTo>
                      <a:pt x="29" y="169"/>
                    </a:moveTo>
                    <a:cubicBezTo>
                      <a:pt x="48" y="188"/>
                      <a:pt x="73" y="197"/>
                      <a:pt x="99" y="197"/>
                    </a:cubicBezTo>
                    <a:cubicBezTo>
                      <a:pt x="124" y="197"/>
                      <a:pt x="149" y="188"/>
                      <a:pt x="168" y="169"/>
                    </a:cubicBezTo>
                    <a:cubicBezTo>
                      <a:pt x="188" y="149"/>
                      <a:pt x="197" y="124"/>
                      <a:pt x="197" y="98"/>
                    </a:cubicBezTo>
                    <a:cubicBezTo>
                      <a:pt x="197" y="73"/>
                      <a:pt x="187" y="48"/>
                      <a:pt x="168" y="29"/>
                    </a:cubicBezTo>
                    <a:cubicBezTo>
                      <a:pt x="149" y="10"/>
                      <a:pt x="124" y="0"/>
                      <a:pt x="99" y="0"/>
                    </a:cubicBezTo>
                    <a:cubicBezTo>
                      <a:pt x="99" y="0"/>
                      <a:pt x="99" y="0"/>
                      <a:pt x="99" y="0"/>
                    </a:cubicBezTo>
                    <a:cubicBezTo>
                      <a:pt x="73" y="0"/>
                      <a:pt x="48" y="10"/>
                      <a:pt x="29" y="29"/>
                    </a:cubicBezTo>
                    <a:cubicBezTo>
                      <a:pt x="10" y="48"/>
                      <a:pt x="0" y="74"/>
                      <a:pt x="0" y="99"/>
                    </a:cubicBezTo>
                    <a:cubicBezTo>
                      <a:pt x="0" y="124"/>
                      <a:pt x="10" y="149"/>
                      <a:pt x="29" y="169"/>
                    </a:cubicBezTo>
                    <a:close/>
                    <a:moveTo>
                      <a:pt x="41" y="41"/>
                    </a:moveTo>
                    <a:cubicBezTo>
                      <a:pt x="57" y="25"/>
                      <a:pt x="78" y="17"/>
                      <a:pt x="99" y="17"/>
                    </a:cubicBezTo>
                    <a:cubicBezTo>
                      <a:pt x="120" y="17"/>
                      <a:pt x="140" y="25"/>
                      <a:pt x="156" y="41"/>
                    </a:cubicBezTo>
                    <a:cubicBezTo>
                      <a:pt x="172" y="57"/>
                      <a:pt x="180" y="78"/>
                      <a:pt x="180" y="98"/>
                    </a:cubicBezTo>
                    <a:cubicBezTo>
                      <a:pt x="180" y="119"/>
                      <a:pt x="173" y="141"/>
                      <a:pt x="156" y="157"/>
                    </a:cubicBezTo>
                    <a:cubicBezTo>
                      <a:pt x="140" y="173"/>
                      <a:pt x="120" y="181"/>
                      <a:pt x="99" y="181"/>
                    </a:cubicBezTo>
                    <a:cubicBezTo>
                      <a:pt x="78" y="181"/>
                      <a:pt x="57" y="173"/>
                      <a:pt x="41" y="157"/>
                    </a:cubicBezTo>
                    <a:cubicBezTo>
                      <a:pt x="25" y="141"/>
                      <a:pt x="17" y="120"/>
                      <a:pt x="17" y="99"/>
                    </a:cubicBezTo>
                    <a:cubicBezTo>
                      <a:pt x="17" y="78"/>
                      <a:pt x="25" y="57"/>
                      <a:pt x="41" y="41"/>
                    </a:cubicBezTo>
                    <a:close/>
                    <a:moveTo>
                      <a:pt x="36" y="118"/>
                    </a:moveTo>
                    <a:cubicBezTo>
                      <a:pt x="39" y="128"/>
                      <a:pt x="44" y="137"/>
                      <a:pt x="52" y="145"/>
                    </a:cubicBezTo>
                    <a:cubicBezTo>
                      <a:pt x="53" y="146"/>
                      <a:pt x="55" y="146"/>
                      <a:pt x="56" y="145"/>
                    </a:cubicBezTo>
                    <a:cubicBezTo>
                      <a:pt x="57" y="144"/>
                      <a:pt x="57" y="142"/>
                      <a:pt x="56" y="141"/>
                    </a:cubicBezTo>
                    <a:cubicBezTo>
                      <a:pt x="49" y="134"/>
                      <a:pt x="44" y="126"/>
                      <a:pt x="41" y="117"/>
                    </a:cubicBezTo>
                    <a:cubicBezTo>
                      <a:pt x="45" y="115"/>
                      <a:pt x="48" y="111"/>
                      <a:pt x="48" y="106"/>
                    </a:cubicBezTo>
                    <a:cubicBezTo>
                      <a:pt x="48" y="101"/>
                      <a:pt x="44" y="96"/>
                      <a:pt x="39" y="95"/>
                    </a:cubicBezTo>
                    <a:cubicBezTo>
                      <a:pt x="40" y="81"/>
                      <a:pt x="46" y="67"/>
                      <a:pt x="56" y="57"/>
                    </a:cubicBezTo>
                    <a:cubicBezTo>
                      <a:pt x="68" y="45"/>
                      <a:pt x="83" y="39"/>
                      <a:pt x="99" y="39"/>
                    </a:cubicBezTo>
                    <a:cubicBezTo>
                      <a:pt x="114" y="39"/>
                      <a:pt x="129" y="45"/>
                      <a:pt x="141" y="57"/>
                    </a:cubicBezTo>
                    <a:cubicBezTo>
                      <a:pt x="142" y="57"/>
                      <a:pt x="142" y="58"/>
                      <a:pt x="143" y="59"/>
                    </a:cubicBezTo>
                    <a:cubicBezTo>
                      <a:pt x="142" y="60"/>
                      <a:pt x="142" y="61"/>
                      <a:pt x="142" y="63"/>
                    </a:cubicBezTo>
                    <a:cubicBezTo>
                      <a:pt x="142" y="67"/>
                      <a:pt x="145" y="71"/>
                      <a:pt x="150" y="71"/>
                    </a:cubicBezTo>
                    <a:cubicBezTo>
                      <a:pt x="150" y="71"/>
                      <a:pt x="151" y="71"/>
                      <a:pt x="151" y="71"/>
                    </a:cubicBezTo>
                    <a:cubicBezTo>
                      <a:pt x="155" y="77"/>
                      <a:pt x="157" y="85"/>
                      <a:pt x="158" y="92"/>
                    </a:cubicBezTo>
                    <a:cubicBezTo>
                      <a:pt x="153" y="93"/>
                      <a:pt x="149" y="98"/>
                      <a:pt x="149" y="103"/>
                    </a:cubicBezTo>
                    <a:cubicBezTo>
                      <a:pt x="149" y="108"/>
                      <a:pt x="152" y="112"/>
                      <a:pt x="157" y="114"/>
                    </a:cubicBezTo>
                    <a:cubicBezTo>
                      <a:pt x="155" y="121"/>
                      <a:pt x="151" y="129"/>
                      <a:pt x="146" y="135"/>
                    </a:cubicBezTo>
                    <a:cubicBezTo>
                      <a:pt x="136" y="125"/>
                      <a:pt x="136" y="125"/>
                      <a:pt x="136" y="125"/>
                    </a:cubicBezTo>
                    <a:cubicBezTo>
                      <a:pt x="141" y="117"/>
                      <a:pt x="144" y="108"/>
                      <a:pt x="144" y="99"/>
                    </a:cubicBezTo>
                    <a:cubicBezTo>
                      <a:pt x="144" y="87"/>
                      <a:pt x="140" y="76"/>
                      <a:pt x="131" y="67"/>
                    </a:cubicBezTo>
                    <a:cubicBezTo>
                      <a:pt x="127" y="63"/>
                      <a:pt x="122" y="60"/>
                      <a:pt x="117" y="57"/>
                    </a:cubicBezTo>
                    <a:cubicBezTo>
                      <a:pt x="117" y="57"/>
                      <a:pt x="117" y="57"/>
                      <a:pt x="117" y="57"/>
                    </a:cubicBezTo>
                    <a:cubicBezTo>
                      <a:pt x="117" y="51"/>
                      <a:pt x="112" y="45"/>
                      <a:pt x="106" y="45"/>
                    </a:cubicBezTo>
                    <a:cubicBezTo>
                      <a:pt x="100" y="45"/>
                      <a:pt x="96" y="49"/>
                      <a:pt x="95" y="54"/>
                    </a:cubicBezTo>
                    <a:cubicBezTo>
                      <a:pt x="84" y="55"/>
                      <a:pt x="74" y="59"/>
                      <a:pt x="66" y="67"/>
                    </a:cubicBezTo>
                    <a:cubicBezTo>
                      <a:pt x="58" y="76"/>
                      <a:pt x="53" y="87"/>
                      <a:pt x="53" y="99"/>
                    </a:cubicBezTo>
                    <a:cubicBezTo>
                      <a:pt x="53" y="111"/>
                      <a:pt x="58" y="122"/>
                      <a:pt x="66" y="131"/>
                    </a:cubicBezTo>
                    <a:cubicBezTo>
                      <a:pt x="68" y="132"/>
                      <a:pt x="69" y="132"/>
                      <a:pt x="71" y="131"/>
                    </a:cubicBezTo>
                    <a:cubicBezTo>
                      <a:pt x="72" y="130"/>
                      <a:pt x="72" y="128"/>
                      <a:pt x="71" y="127"/>
                    </a:cubicBezTo>
                    <a:cubicBezTo>
                      <a:pt x="63" y="119"/>
                      <a:pt x="59" y="109"/>
                      <a:pt x="59" y="99"/>
                    </a:cubicBezTo>
                    <a:cubicBezTo>
                      <a:pt x="59" y="89"/>
                      <a:pt x="63" y="79"/>
                      <a:pt x="71" y="71"/>
                    </a:cubicBezTo>
                    <a:cubicBezTo>
                      <a:pt x="77" y="64"/>
                      <a:pt x="86" y="60"/>
                      <a:pt x="94" y="59"/>
                    </a:cubicBezTo>
                    <a:cubicBezTo>
                      <a:pt x="96" y="65"/>
                      <a:pt x="100" y="68"/>
                      <a:pt x="106" y="68"/>
                    </a:cubicBezTo>
                    <a:cubicBezTo>
                      <a:pt x="110" y="68"/>
                      <a:pt x="113" y="66"/>
                      <a:pt x="115" y="63"/>
                    </a:cubicBezTo>
                    <a:cubicBezTo>
                      <a:pt x="119" y="65"/>
                      <a:pt x="123" y="67"/>
                      <a:pt x="127" y="71"/>
                    </a:cubicBezTo>
                    <a:cubicBezTo>
                      <a:pt x="134" y="79"/>
                      <a:pt x="138" y="89"/>
                      <a:pt x="138" y="99"/>
                    </a:cubicBezTo>
                    <a:cubicBezTo>
                      <a:pt x="138" y="106"/>
                      <a:pt x="136" y="114"/>
                      <a:pt x="132" y="120"/>
                    </a:cubicBezTo>
                    <a:cubicBezTo>
                      <a:pt x="111" y="99"/>
                      <a:pt x="111" y="99"/>
                      <a:pt x="111" y="99"/>
                    </a:cubicBezTo>
                    <a:cubicBezTo>
                      <a:pt x="111" y="99"/>
                      <a:pt x="111" y="99"/>
                      <a:pt x="111" y="99"/>
                    </a:cubicBezTo>
                    <a:cubicBezTo>
                      <a:pt x="111" y="93"/>
                      <a:pt x="105" y="88"/>
                      <a:pt x="99" y="88"/>
                    </a:cubicBezTo>
                    <a:cubicBezTo>
                      <a:pt x="93" y="88"/>
                      <a:pt x="88" y="93"/>
                      <a:pt x="88" y="99"/>
                    </a:cubicBezTo>
                    <a:cubicBezTo>
                      <a:pt x="88" y="105"/>
                      <a:pt x="92" y="110"/>
                      <a:pt x="98" y="111"/>
                    </a:cubicBezTo>
                    <a:cubicBezTo>
                      <a:pt x="140" y="153"/>
                      <a:pt x="140" y="153"/>
                      <a:pt x="140" y="153"/>
                    </a:cubicBezTo>
                    <a:cubicBezTo>
                      <a:pt x="144" y="156"/>
                      <a:pt x="149" y="156"/>
                      <a:pt x="152" y="153"/>
                    </a:cubicBezTo>
                    <a:cubicBezTo>
                      <a:pt x="155" y="149"/>
                      <a:pt x="155" y="144"/>
                      <a:pt x="152" y="141"/>
                    </a:cubicBezTo>
                    <a:cubicBezTo>
                      <a:pt x="150" y="139"/>
                      <a:pt x="150" y="139"/>
                      <a:pt x="150" y="139"/>
                    </a:cubicBezTo>
                    <a:cubicBezTo>
                      <a:pt x="156" y="132"/>
                      <a:pt x="160" y="123"/>
                      <a:pt x="162" y="115"/>
                    </a:cubicBezTo>
                    <a:cubicBezTo>
                      <a:pt x="168" y="114"/>
                      <a:pt x="172" y="109"/>
                      <a:pt x="172" y="103"/>
                    </a:cubicBezTo>
                    <a:cubicBezTo>
                      <a:pt x="172" y="98"/>
                      <a:pt x="169" y="93"/>
                      <a:pt x="164" y="92"/>
                    </a:cubicBezTo>
                    <a:cubicBezTo>
                      <a:pt x="163" y="84"/>
                      <a:pt x="160" y="75"/>
                      <a:pt x="156" y="67"/>
                    </a:cubicBezTo>
                    <a:cubicBezTo>
                      <a:pt x="157" y="66"/>
                      <a:pt x="158" y="65"/>
                      <a:pt x="158" y="63"/>
                    </a:cubicBezTo>
                    <a:cubicBezTo>
                      <a:pt x="158" y="58"/>
                      <a:pt x="154" y="55"/>
                      <a:pt x="150" y="55"/>
                    </a:cubicBezTo>
                    <a:cubicBezTo>
                      <a:pt x="149" y="55"/>
                      <a:pt x="148" y="55"/>
                      <a:pt x="148" y="55"/>
                    </a:cubicBezTo>
                    <a:cubicBezTo>
                      <a:pt x="147" y="54"/>
                      <a:pt x="146" y="53"/>
                      <a:pt x="145" y="52"/>
                    </a:cubicBezTo>
                    <a:cubicBezTo>
                      <a:pt x="132" y="40"/>
                      <a:pt x="115" y="33"/>
                      <a:pt x="99" y="33"/>
                    </a:cubicBezTo>
                    <a:cubicBezTo>
                      <a:pt x="82" y="33"/>
                      <a:pt x="65" y="40"/>
                      <a:pt x="52" y="52"/>
                    </a:cubicBezTo>
                    <a:cubicBezTo>
                      <a:pt x="40" y="64"/>
                      <a:pt x="34" y="80"/>
                      <a:pt x="33" y="95"/>
                    </a:cubicBezTo>
                    <a:cubicBezTo>
                      <a:pt x="28" y="97"/>
                      <a:pt x="25" y="101"/>
                      <a:pt x="25" y="106"/>
                    </a:cubicBezTo>
                    <a:cubicBezTo>
                      <a:pt x="25" y="112"/>
                      <a:pt x="30" y="117"/>
                      <a:pt x="36" y="11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7" name="Freeform 17"/>
              <p:cNvSpPr>
                <a:spLocks noEditPoints="1"/>
              </p:cNvSpPr>
              <p:nvPr userDrawn="1"/>
            </p:nvSpPr>
            <p:spPr bwMode="auto">
              <a:xfrm rot="2491482">
                <a:off x="1675593" y="6241699"/>
                <a:ext cx="892239" cy="899464"/>
              </a:xfrm>
              <a:custGeom>
                <a:avLst/>
                <a:gdLst>
                  <a:gd name="T0" fmla="*/ 172 w 209"/>
                  <a:gd name="T1" fmla="*/ 37 h 210"/>
                  <a:gd name="T2" fmla="*/ 37 w 209"/>
                  <a:gd name="T3" fmla="*/ 37 h 210"/>
                  <a:gd name="T4" fmla="*/ 37 w 209"/>
                  <a:gd name="T5" fmla="*/ 172 h 210"/>
                  <a:gd name="T6" fmla="*/ 172 w 209"/>
                  <a:gd name="T7" fmla="*/ 172 h 210"/>
                  <a:gd name="T8" fmla="*/ 172 w 209"/>
                  <a:gd name="T9" fmla="*/ 37 h 210"/>
                  <a:gd name="T10" fmla="*/ 135 w 209"/>
                  <a:gd name="T11" fmla="*/ 158 h 210"/>
                  <a:gd name="T12" fmla="*/ 124 w 209"/>
                  <a:gd name="T13" fmla="*/ 160 h 210"/>
                  <a:gd name="T14" fmla="*/ 105 w 209"/>
                  <a:gd name="T15" fmla="*/ 157 h 210"/>
                  <a:gd name="T16" fmla="*/ 88 w 209"/>
                  <a:gd name="T17" fmla="*/ 153 h 210"/>
                  <a:gd name="T18" fmla="*/ 69 w 209"/>
                  <a:gd name="T19" fmla="*/ 160 h 210"/>
                  <a:gd name="T20" fmla="*/ 61 w 209"/>
                  <a:gd name="T21" fmla="*/ 142 h 210"/>
                  <a:gd name="T22" fmla="*/ 73 w 209"/>
                  <a:gd name="T23" fmla="*/ 128 h 210"/>
                  <a:gd name="T24" fmla="*/ 77 w 209"/>
                  <a:gd name="T25" fmla="*/ 115 h 210"/>
                  <a:gd name="T26" fmla="*/ 77 w 209"/>
                  <a:gd name="T27" fmla="*/ 112 h 210"/>
                  <a:gd name="T28" fmla="*/ 61 w 209"/>
                  <a:gd name="T29" fmla="*/ 112 h 210"/>
                  <a:gd name="T30" fmla="*/ 61 w 209"/>
                  <a:gd name="T31" fmla="*/ 93 h 210"/>
                  <a:gd name="T32" fmla="*/ 73 w 209"/>
                  <a:gd name="T33" fmla="*/ 93 h 210"/>
                  <a:gd name="T34" fmla="*/ 70 w 209"/>
                  <a:gd name="T35" fmla="*/ 75 h 210"/>
                  <a:gd name="T36" fmla="*/ 74 w 209"/>
                  <a:gd name="T37" fmla="*/ 59 h 210"/>
                  <a:gd name="T38" fmla="*/ 87 w 209"/>
                  <a:gd name="T39" fmla="*/ 48 h 210"/>
                  <a:gd name="T40" fmla="*/ 106 w 209"/>
                  <a:gd name="T41" fmla="*/ 44 h 210"/>
                  <a:gd name="T42" fmla="*/ 130 w 209"/>
                  <a:gd name="T43" fmla="*/ 52 h 210"/>
                  <a:gd name="T44" fmla="*/ 141 w 209"/>
                  <a:gd name="T45" fmla="*/ 73 h 210"/>
                  <a:gd name="T46" fmla="*/ 120 w 209"/>
                  <a:gd name="T47" fmla="*/ 76 h 210"/>
                  <a:gd name="T48" fmla="*/ 114 w 209"/>
                  <a:gd name="T49" fmla="*/ 65 h 210"/>
                  <a:gd name="T50" fmla="*/ 105 w 209"/>
                  <a:gd name="T51" fmla="*/ 61 h 210"/>
                  <a:gd name="T52" fmla="*/ 95 w 209"/>
                  <a:gd name="T53" fmla="*/ 65 h 210"/>
                  <a:gd name="T54" fmla="*/ 91 w 209"/>
                  <a:gd name="T55" fmla="*/ 75 h 210"/>
                  <a:gd name="T56" fmla="*/ 92 w 209"/>
                  <a:gd name="T57" fmla="*/ 84 h 210"/>
                  <a:gd name="T58" fmla="*/ 94 w 209"/>
                  <a:gd name="T59" fmla="*/ 93 h 210"/>
                  <a:gd name="T60" fmla="*/ 120 w 209"/>
                  <a:gd name="T61" fmla="*/ 93 h 210"/>
                  <a:gd name="T62" fmla="*/ 120 w 209"/>
                  <a:gd name="T63" fmla="*/ 112 h 210"/>
                  <a:gd name="T64" fmla="*/ 98 w 209"/>
                  <a:gd name="T65" fmla="*/ 112 h 210"/>
                  <a:gd name="T66" fmla="*/ 98 w 209"/>
                  <a:gd name="T67" fmla="*/ 114 h 210"/>
                  <a:gd name="T68" fmla="*/ 96 w 209"/>
                  <a:gd name="T69" fmla="*/ 125 h 210"/>
                  <a:gd name="T70" fmla="*/ 87 w 209"/>
                  <a:gd name="T71" fmla="*/ 139 h 210"/>
                  <a:gd name="T72" fmla="*/ 97 w 209"/>
                  <a:gd name="T73" fmla="*/ 136 h 210"/>
                  <a:gd name="T74" fmla="*/ 102 w 209"/>
                  <a:gd name="T75" fmla="*/ 137 h 210"/>
                  <a:gd name="T76" fmla="*/ 108 w 209"/>
                  <a:gd name="T77" fmla="*/ 138 h 210"/>
                  <a:gd name="T78" fmla="*/ 121 w 209"/>
                  <a:gd name="T79" fmla="*/ 141 h 210"/>
                  <a:gd name="T80" fmla="*/ 136 w 209"/>
                  <a:gd name="T81" fmla="*/ 136 h 210"/>
                  <a:gd name="T82" fmla="*/ 145 w 209"/>
                  <a:gd name="T83" fmla="*/ 155 h 210"/>
                  <a:gd name="T84" fmla="*/ 135 w 209"/>
                  <a:gd name="T85" fmla="*/ 158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210">
                    <a:moveTo>
                      <a:pt x="172" y="37"/>
                    </a:moveTo>
                    <a:cubicBezTo>
                      <a:pt x="135" y="0"/>
                      <a:pt x="74" y="0"/>
                      <a:pt x="37" y="37"/>
                    </a:cubicBezTo>
                    <a:cubicBezTo>
                      <a:pt x="0" y="75"/>
                      <a:pt x="0" y="135"/>
                      <a:pt x="37" y="172"/>
                    </a:cubicBezTo>
                    <a:cubicBezTo>
                      <a:pt x="74" y="210"/>
                      <a:pt x="135" y="210"/>
                      <a:pt x="172" y="172"/>
                    </a:cubicBezTo>
                    <a:cubicBezTo>
                      <a:pt x="209" y="135"/>
                      <a:pt x="209" y="75"/>
                      <a:pt x="172" y="37"/>
                    </a:cubicBezTo>
                    <a:close/>
                    <a:moveTo>
                      <a:pt x="135" y="158"/>
                    </a:moveTo>
                    <a:cubicBezTo>
                      <a:pt x="131" y="159"/>
                      <a:pt x="127" y="160"/>
                      <a:pt x="124" y="160"/>
                    </a:cubicBezTo>
                    <a:cubicBezTo>
                      <a:pt x="119" y="160"/>
                      <a:pt x="113" y="159"/>
                      <a:pt x="105" y="157"/>
                    </a:cubicBezTo>
                    <a:cubicBezTo>
                      <a:pt x="98" y="154"/>
                      <a:pt x="92" y="153"/>
                      <a:pt x="88" y="153"/>
                    </a:cubicBezTo>
                    <a:cubicBezTo>
                      <a:pt x="82" y="153"/>
                      <a:pt x="76" y="156"/>
                      <a:pt x="69" y="160"/>
                    </a:cubicBezTo>
                    <a:cubicBezTo>
                      <a:pt x="61" y="142"/>
                      <a:pt x="61" y="142"/>
                      <a:pt x="61" y="142"/>
                    </a:cubicBezTo>
                    <a:cubicBezTo>
                      <a:pt x="67" y="137"/>
                      <a:pt x="71" y="133"/>
                      <a:pt x="73" y="128"/>
                    </a:cubicBezTo>
                    <a:cubicBezTo>
                      <a:pt x="76" y="124"/>
                      <a:pt x="77" y="119"/>
                      <a:pt x="77" y="115"/>
                    </a:cubicBezTo>
                    <a:cubicBezTo>
                      <a:pt x="77" y="114"/>
                      <a:pt x="77" y="114"/>
                      <a:pt x="77" y="112"/>
                    </a:cubicBezTo>
                    <a:cubicBezTo>
                      <a:pt x="61" y="112"/>
                      <a:pt x="61" y="112"/>
                      <a:pt x="61" y="112"/>
                    </a:cubicBezTo>
                    <a:cubicBezTo>
                      <a:pt x="61" y="93"/>
                      <a:pt x="61" y="93"/>
                      <a:pt x="61" y="93"/>
                    </a:cubicBezTo>
                    <a:cubicBezTo>
                      <a:pt x="73" y="93"/>
                      <a:pt x="73" y="93"/>
                      <a:pt x="73" y="93"/>
                    </a:cubicBezTo>
                    <a:cubicBezTo>
                      <a:pt x="71" y="87"/>
                      <a:pt x="70" y="81"/>
                      <a:pt x="70" y="75"/>
                    </a:cubicBezTo>
                    <a:cubicBezTo>
                      <a:pt x="70" y="70"/>
                      <a:pt x="71" y="64"/>
                      <a:pt x="74" y="59"/>
                    </a:cubicBezTo>
                    <a:cubicBezTo>
                      <a:pt x="77" y="54"/>
                      <a:pt x="82" y="50"/>
                      <a:pt x="87" y="48"/>
                    </a:cubicBezTo>
                    <a:cubicBezTo>
                      <a:pt x="93" y="45"/>
                      <a:pt x="99" y="44"/>
                      <a:pt x="106" y="44"/>
                    </a:cubicBezTo>
                    <a:cubicBezTo>
                      <a:pt x="116" y="44"/>
                      <a:pt x="124" y="46"/>
                      <a:pt x="130" y="52"/>
                    </a:cubicBezTo>
                    <a:cubicBezTo>
                      <a:pt x="136" y="57"/>
                      <a:pt x="139" y="64"/>
                      <a:pt x="141" y="73"/>
                    </a:cubicBezTo>
                    <a:cubicBezTo>
                      <a:pt x="120" y="76"/>
                      <a:pt x="120" y="76"/>
                      <a:pt x="120" y="76"/>
                    </a:cubicBezTo>
                    <a:cubicBezTo>
                      <a:pt x="119" y="71"/>
                      <a:pt x="117" y="67"/>
                      <a:pt x="114" y="65"/>
                    </a:cubicBezTo>
                    <a:cubicBezTo>
                      <a:pt x="112" y="62"/>
                      <a:pt x="109" y="61"/>
                      <a:pt x="105" y="61"/>
                    </a:cubicBezTo>
                    <a:cubicBezTo>
                      <a:pt x="101" y="61"/>
                      <a:pt x="97" y="62"/>
                      <a:pt x="95" y="65"/>
                    </a:cubicBezTo>
                    <a:cubicBezTo>
                      <a:pt x="92" y="68"/>
                      <a:pt x="91" y="71"/>
                      <a:pt x="91" y="75"/>
                    </a:cubicBezTo>
                    <a:cubicBezTo>
                      <a:pt x="91" y="78"/>
                      <a:pt x="91" y="80"/>
                      <a:pt x="92" y="84"/>
                    </a:cubicBezTo>
                    <a:cubicBezTo>
                      <a:pt x="93" y="87"/>
                      <a:pt x="93" y="90"/>
                      <a:pt x="94" y="93"/>
                    </a:cubicBezTo>
                    <a:cubicBezTo>
                      <a:pt x="120" y="93"/>
                      <a:pt x="120" y="93"/>
                      <a:pt x="120" y="93"/>
                    </a:cubicBezTo>
                    <a:cubicBezTo>
                      <a:pt x="120" y="112"/>
                      <a:pt x="120" y="112"/>
                      <a:pt x="120" y="112"/>
                    </a:cubicBezTo>
                    <a:cubicBezTo>
                      <a:pt x="98" y="112"/>
                      <a:pt x="98" y="112"/>
                      <a:pt x="98" y="112"/>
                    </a:cubicBezTo>
                    <a:cubicBezTo>
                      <a:pt x="98" y="114"/>
                      <a:pt x="98" y="113"/>
                      <a:pt x="98" y="114"/>
                    </a:cubicBezTo>
                    <a:cubicBezTo>
                      <a:pt x="98" y="118"/>
                      <a:pt x="97" y="122"/>
                      <a:pt x="96" y="125"/>
                    </a:cubicBezTo>
                    <a:cubicBezTo>
                      <a:pt x="94" y="129"/>
                      <a:pt x="91" y="133"/>
                      <a:pt x="87" y="139"/>
                    </a:cubicBezTo>
                    <a:cubicBezTo>
                      <a:pt x="89" y="137"/>
                      <a:pt x="93" y="136"/>
                      <a:pt x="97" y="136"/>
                    </a:cubicBezTo>
                    <a:cubicBezTo>
                      <a:pt x="99" y="136"/>
                      <a:pt x="100" y="137"/>
                      <a:pt x="102" y="137"/>
                    </a:cubicBezTo>
                    <a:cubicBezTo>
                      <a:pt x="103" y="137"/>
                      <a:pt x="105" y="137"/>
                      <a:pt x="108" y="138"/>
                    </a:cubicBezTo>
                    <a:cubicBezTo>
                      <a:pt x="114" y="140"/>
                      <a:pt x="119" y="141"/>
                      <a:pt x="121" y="141"/>
                    </a:cubicBezTo>
                    <a:cubicBezTo>
                      <a:pt x="125" y="141"/>
                      <a:pt x="130" y="139"/>
                      <a:pt x="136" y="136"/>
                    </a:cubicBezTo>
                    <a:cubicBezTo>
                      <a:pt x="145" y="155"/>
                      <a:pt x="145" y="155"/>
                      <a:pt x="145" y="155"/>
                    </a:cubicBezTo>
                    <a:cubicBezTo>
                      <a:pt x="142" y="156"/>
                      <a:pt x="138" y="157"/>
                      <a:pt x="135" y="1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8" name="Freeform 20"/>
              <p:cNvSpPr>
                <a:spLocks noEditPoints="1"/>
              </p:cNvSpPr>
              <p:nvPr userDrawn="1"/>
            </p:nvSpPr>
            <p:spPr bwMode="auto">
              <a:xfrm>
                <a:off x="278436" y="3312353"/>
                <a:ext cx="731838" cy="730250"/>
              </a:xfrm>
              <a:custGeom>
                <a:avLst/>
                <a:gdLst>
                  <a:gd name="T0" fmla="*/ 414 w 461"/>
                  <a:gd name="T1" fmla="*/ 211 h 460"/>
                  <a:gd name="T2" fmla="*/ 442 w 461"/>
                  <a:gd name="T3" fmla="*/ 116 h 460"/>
                  <a:gd name="T4" fmla="*/ 348 w 461"/>
                  <a:gd name="T5" fmla="*/ 88 h 460"/>
                  <a:gd name="T6" fmla="*/ 301 w 461"/>
                  <a:gd name="T7" fmla="*/ 0 h 460"/>
                  <a:gd name="T8" fmla="*/ 213 w 461"/>
                  <a:gd name="T9" fmla="*/ 48 h 460"/>
                  <a:gd name="T10" fmla="*/ 116 w 461"/>
                  <a:gd name="T11" fmla="*/ 19 h 460"/>
                  <a:gd name="T12" fmla="*/ 88 w 461"/>
                  <a:gd name="T13" fmla="*/ 114 h 460"/>
                  <a:gd name="T14" fmla="*/ 0 w 461"/>
                  <a:gd name="T15" fmla="*/ 161 h 460"/>
                  <a:gd name="T16" fmla="*/ 47 w 461"/>
                  <a:gd name="T17" fmla="*/ 249 h 460"/>
                  <a:gd name="T18" fmla="*/ 19 w 461"/>
                  <a:gd name="T19" fmla="*/ 344 h 460"/>
                  <a:gd name="T20" fmla="*/ 114 w 461"/>
                  <a:gd name="T21" fmla="*/ 372 h 460"/>
                  <a:gd name="T22" fmla="*/ 161 w 461"/>
                  <a:gd name="T23" fmla="*/ 460 h 460"/>
                  <a:gd name="T24" fmla="*/ 248 w 461"/>
                  <a:gd name="T25" fmla="*/ 413 h 460"/>
                  <a:gd name="T26" fmla="*/ 345 w 461"/>
                  <a:gd name="T27" fmla="*/ 441 h 460"/>
                  <a:gd name="T28" fmla="*/ 374 w 461"/>
                  <a:gd name="T29" fmla="*/ 346 h 460"/>
                  <a:gd name="T30" fmla="*/ 461 w 461"/>
                  <a:gd name="T31" fmla="*/ 299 h 460"/>
                  <a:gd name="T32" fmla="*/ 414 w 461"/>
                  <a:gd name="T33" fmla="*/ 211 h 460"/>
                  <a:gd name="T34" fmla="*/ 156 w 461"/>
                  <a:gd name="T35" fmla="*/ 294 h 460"/>
                  <a:gd name="T36" fmla="*/ 133 w 461"/>
                  <a:gd name="T37" fmla="*/ 294 h 460"/>
                  <a:gd name="T38" fmla="*/ 92 w 461"/>
                  <a:gd name="T39" fmla="*/ 225 h 460"/>
                  <a:gd name="T40" fmla="*/ 92 w 461"/>
                  <a:gd name="T41" fmla="*/ 294 h 460"/>
                  <a:gd name="T42" fmla="*/ 69 w 461"/>
                  <a:gd name="T43" fmla="*/ 294 h 460"/>
                  <a:gd name="T44" fmla="*/ 69 w 461"/>
                  <a:gd name="T45" fmla="*/ 195 h 460"/>
                  <a:gd name="T46" fmla="*/ 99 w 461"/>
                  <a:gd name="T47" fmla="*/ 195 h 460"/>
                  <a:gd name="T48" fmla="*/ 133 w 461"/>
                  <a:gd name="T49" fmla="*/ 251 h 460"/>
                  <a:gd name="T50" fmla="*/ 133 w 461"/>
                  <a:gd name="T51" fmla="*/ 195 h 460"/>
                  <a:gd name="T52" fmla="*/ 156 w 461"/>
                  <a:gd name="T53" fmla="*/ 195 h 460"/>
                  <a:gd name="T54" fmla="*/ 156 w 461"/>
                  <a:gd name="T55" fmla="*/ 294 h 460"/>
                  <a:gd name="T56" fmla="*/ 246 w 461"/>
                  <a:gd name="T57" fmla="*/ 213 h 460"/>
                  <a:gd name="T58" fmla="*/ 203 w 461"/>
                  <a:gd name="T59" fmla="*/ 213 h 460"/>
                  <a:gd name="T60" fmla="*/ 203 w 461"/>
                  <a:gd name="T61" fmla="*/ 230 h 460"/>
                  <a:gd name="T62" fmla="*/ 244 w 461"/>
                  <a:gd name="T63" fmla="*/ 230 h 460"/>
                  <a:gd name="T64" fmla="*/ 244 w 461"/>
                  <a:gd name="T65" fmla="*/ 251 h 460"/>
                  <a:gd name="T66" fmla="*/ 203 w 461"/>
                  <a:gd name="T67" fmla="*/ 251 h 460"/>
                  <a:gd name="T68" fmla="*/ 203 w 461"/>
                  <a:gd name="T69" fmla="*/ 275 h 460"/>
                  <a:gd name="T70" fmla="*/ 246 w 461"/>
                  <a:gd name="T71" fmla="*/ 275 h 460"/>
                  <a:gd name="T72" fmla="*/ 246 w 461"/>
                  <a:gd name="T73" fmla="*/ 294 h 460"/>
                  <a:gd name="T74" fmla="*/ 177 w 461"/>
                  <a:gd name="T75" fmla="*/ 294 h 460"/>
                  <a:gd name="T76" fmla="*/ 177 w 461"/>
                  <a:gd name="T77" fmla="*/ 195 h 460"/>
                  <a:gd name="T78" fmla="*/ 246 w 461"/>
                  <a:gd name="T79" fmla="*/ 195 h 460"/>
                  <a:gd name="T80" fmla="*/ 246 w 461"/>
                  <a:gd name="T81" fmla="*/ 213 h 460"/>
                  <a:gd name="T82" fmla="*/ 374 w 461"/>
                  <a:gd name="T83" fmla="*/ 294 h 460"/>
                  <a:gd name="T84" fmla="*/ 345 w 461"/>
                  <a:gd name="T85" fmla="*/ 294 h 460"/>
                  <a:gd name="T86" fmla="*/ 329 w 461"/>
                  <a:gd name="T87" fmla="*/ 232 h 460"/>
                  <a:gd name="T88" fmla="*/ 312 w 461"/>
                  <a:gd name="T89" fmla="*/ 294 h 460"/>
                  <a:gd name="T90" fmla="*/ 284 w 461"/>
                  <a:gd name="T91" fmla="*/ 294 h 460"/>
                  <a:gd name="T92" fmla="*/ 260 w 461"/>
                  <a:gd name="T93" fmla="*/ 195 h 460"/>
                  <a:gd name="T94" fmla="*/ 286 w 461"/>
                  <a:gd name="T95" fmla="*/ 195 h 460"/>
                  <a:gd name="T96" fmla="*/ 301 w 461"/>
                  <a:gd name="T97" fmla="*/ 261 h 460"/>
                  <a:gd name="T98" fmla="*/ 317 w 461"/>
                  <a:gd name="T99" fmla="*/ 195 h 460"/>
                  <a:gd name="T100" fmla="*/ 341 w 461"/>
                  <a:gd name="T101" fmla="*/ 195 h 460"/>
                  <a:gd name="T102" fmla="*/ 357 w 461"/>
                  <a:gd name="T103" fmla="*/ 261 h 460"/>
                  <a:gd name="T104" fmla="*/ 371 w 461"/>
                  <a:gd name="T105" fmla="*/ 195 h 460"/>
                  <a:gd name="T106" fmla="*/ 398 w 461"/>
                  <a:gd name="T107" fmla="*/ 195 h 460"/>
                  <a:gd name="T108" fmla="*/ 374 w 461"/>
                  <a:gd name="T109" fmla="*/ 2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460">
                    <a:moveTo>
                      <a:pt x="414" y="211"/>
                    </a:moveTo>
                    <a:lnTo>
                      <a:pt x="442" y="116"/>
                    </a:lnTo>
                    <a:lnTo>
                      <a:pt x="348" y="88"/>
                    </a:lnTo>
                    <a:lnTo>
                      <a:pt x="301" y="0"/>
                    </a:lnTo>
                    <a:lnTo>
                      <a:pt x="213" y="48"/>
                    </a:lnTo>
                    <a:lnTo>
                      <a:pt x="116" y="19"/>
                    </a:lnTo>
                    <a:lnTo>
                      <a:pt x="88" y="114"/>
                    </a:lnTo>
                    <a:lnTo>
                      <a:pt x="0" y="161"/>
                    </a:lnTo>
                    <a:lnTo>
                      <a:pt x="47" y="249"/>
                    </a:lnTo>
                    <a:lnTo>
                      <a:pt x="19" y="344"/>
                    </a:lnTo>
                    <a:lnTo>
                      <a:pt x="114" y="372"/>
                    </a:lnTo>
                    <a:lnTo>
                      <a:pt x="161" y="460"/>
                    </a:lnTo>
                    <a:lnTo>
                      <a:pt x="248" y="413"/>
                    </a:lnTo>
                    <a:lnTo>
                      <a:pt x="345" y="441"/>
                    </a:lnTo>
                    <a:lnTo>
                      <a:pt x="374" y="346"/>
                    </a:lnTo>
                    <a:lnTo>
                      <a:pt x="461" y="299"/>
                    </a:lnTo>
                    <a:lnTo>
                      <a:pt x="414" y="211"/>
                    </a:lnTo>
                    <a:close/>
                    <a:moveTo>
                      <a:pt x="156" y="294"/>
                    </a:moveTo>
                    <a:lnTo>
                      <a:pt x="133" y="294"/>
                    </a:lnTo>
                    <a:lnTo>
                      <a:pt x="92" y="225"/>
                    </a:lnTo>
                    <a:lnTo>
                      <a:pt x="92" y="294"/>
                    </a:lnTo>
                    <a:lnTo>
                      <a:pt x="69" y="294"/>
                    </a:lnTo>
                    <a:lnTo>
                      <a:pt x="69" y="195"/>
                    </a:lnTo>
                    <a:lnTo>
                      <a:pt x="99" y="195"/>
                    </a:lnTo>
                    <a:lnTo>
                      <a:pt x="133" y="251"/>
                    </a:lnTo>
                    <a:lnTo>
                      <a:pt x="133" y="195"/>
                    </a:lnTo>
                    <a:lnTo>
                      <a:pt x="156" y="195"/>
                    </a:lnTo>
                    <a:lnTo>
                      <a:pt x="156" y="294"/>
                    </a:lnTo>
                    <a:close/>
                    <a:moveTo>
                      <a:pt x="246" y="213"/>
                    </a:moveTo>
                    <a:lnTo>
                      <a:pt x="203" y="213"/>
                    </a:lnTo>
                    <a:lnTo>
                      <a:pt x="203" y="230"/>
                    </a:lnTo>
                    <a:lnTo>
                      <a:pt x="244" y="230"/>
                    </a:lnTo>
                    <a:lnTo>
                      <a:pt x="244" y="251"/>
                    </a:lnTo>
                    <a:lnTo>
                      <a:pt x="203" y="251"/>
                    </a:lnTo>
                    <a:lnTo>
                      <a:pt x="203" y="275"/>
                    </a:lnTo>
                    <a:lnTo>
                      <a:pt x="246" y="275"/>
                    </a:lnTo>
                    <a:lnTo>
                      <a:pt x="246" y="294"/>
                    </a:lnTo>
                    <a:lnTo>
                      <a:pt x="177" y="294"/>
                    </a:lnTo>
                    <a:lnTo>
                      <a:pt x="177" y="195"/>
                    </a:lnTo>
                    <a:lnTo>
                      <a:pt x="246" y="195"/>
                    </a:lnTo>
                    <a:lnTo>
                      <a:pt x="246" y="213"/>
                    </a:lnTo>
                    <a:close/>
                    <a:moveTo>
                      <a:pt x="374" y="294"/>
                    </a:moveTo>
                    <a:lnTo>
                      <a:pt x="345" y="294"/>
                    </a:lnTo>
                    <a:lnTo>
                      <a:pt x="329" y="232"/>
                    </a:lnTo>
                    <a:lnTo>
                      <a:pt x="312" y="294"/>
                    </a:lnTo>
                    <a:lnTo>
                      <a:pt x="284" y="294"/>
                    </a:lnTo>
                    <a:lnTo>
                      <a:pt x="260" y="195"/>
                    </a:lnTo>
                    <a:lnTo>
                      <a:pt x="286" y="195"/>
                    </a:lnTo>
                    <a:lnTo>
                      <a:pt x="301" y="261"/>
                    </a:lnTo>
                    <a:lnTo>
                      <a:pt x="317" y="195"/>
                    </a:lnTo>
                    <a:lnTo>
                      <a:pt x="341" y="195"/>
                    </a:lnTo>
                    <a:lnTo>
                      <a:pt x="357" y="261"/>
                    </a:lnTo>
                    <a:lnTo>
                      <a:pt x="371" y="195"/>
                    </a:lnTo>
                    <a:lnTo>
                      <a:pt x="398" y="195"/>
                    </a:lnTo>
                    <a:lnTo>
                      <a:pt x="374" y="29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9" name="Freeform 23"/>
              <p:cNvSpPr>
                <a:spLocks noEditPoints="1"/>
              </p:cNvSpPr>
              <p:nvPr userDrawn="1"/>
            </p:nvSpPr>
            <p:spPr bwMode="auto">
              <a:xfrm rot="17877841">
                <a:off x="2803094" y="5625059"/>
                <a:ext cx="563825" cy="417088"/>
              </a:xfrm>
              <a:custGeom>
                <a:avLst/>
                <a:gdLst>
                  <a:gd name="T0" fmla="*/ 163 w 268"/>
                  <a:gd name="T1" fmla="*/ 36 h 198"/>
                  <a:gd name="T2" fmla="*/ 151 w 268"/>
                  <a:gd name="T3" fmla="*/ 87 h 198"/>
                  <a:gd name="T4" fmla="*/ 146 w 268"/>
                  <a:gd name="T5" fmla="*/ 0 h 198"/>
                  <a:gd name="T6" fmla="*/ 97 w 268"/>
                  <a:gd name="T7" fmla="*/ 32 h 198"/>
                  <a:gd name="T8" fmla="*/ 82 w 268"/>
                  <a:gd name="T9" fmla="*/ 105 h 198"/>
                  <a:gd name="T10" fmla="*/ 73 w 268"/>
                  <a:gd name="T11" fmla="*/ 63 h 198"/>
                  <a:gd name="T12" fmla="*/ 138 w 268"/>
                  <a:gd name="T13" fmla="*/ 198 h 198"/>
                  <a:gd name="T14" fmla="*/ 163 w 268"/>
                  <a:gd name="T15" fmla="*/ 36 h 198"/>
                  <a:gd name="T16" fmla="*/ 116 w 268"/>
                  <a:gd name="T17" fmla="*/ 168 h 198"/>
                  <a:gd name="T18" fmla="*/ 103 w 268"/>
                  <a:gd name="T19" fmla="*/ 168 h 198"/>
                  <a:gd name="T20" fmla="*/ 103 w 268"/>
                  <a:gd name="T21" fmla="*/ 144 h 198"/>
                  <a:gd name="T22" fmla="*/ 87 w 268"/>
                  <a:gd name="T23" fmla="*/ 144 h 198"/>
                  <a:gd name="T24" fmla="*/ 87 w 268"/>
                  <a:gd name="T25" fmla="*/ 168 h 198"/>
                  <a:gd name="T26" fmla="*/ 75 w 268"/>
                  <a:gd name="T27" fmla="*/ 168 h 198"/>
                  <a:gd name="T28" fmla="*/ 75 w 268"/>
                  <a:gd name="T29" fmla="*/ 115 h 198"/>
                  <a:gd name="T30" fmla="*/ 87 w 268"/>
                  <a:gd name="T31" fmla="*/ 115 h 198"/>
                  <a:gd name="T32" fmla="*/ 87 w 268"/>
                  <a:gd name="T33" fmla="*/ 136 h 198"/>
                  <a:gd name="T34" fmla="*/ 103 w 268"/>
                  <a:gd name="T35" fmla="*/ 136 h 198"/>
                  <a:gd name="T36" fmla="*/ 103 w 268"/>
                  <a:gd name="T37" fmla="*/ 115 h 198"/>
                  <a:gd name="T38" fmla="*/ 116 w 268"/>
                  <a:gd name="T39" fmla="*/ 115 h 198"/>
                  <a:gd name="T40" fmla="*/ 116 w 268"/>
                  <a:gd name="T41" fmla="*/ 168 h 198"/>
                  <a:gd name="T42" fmla="*/ 158 w 268"/>
                  <a:gd name="T43" fmla="*/ 160 h 198"/>
                  <a:gd name="T44" fmla="*/ 141 w 268"/>
                  <a:gd name="T45" fmla="*/ 166 h 198"/>
                  <a:gd name="T46" fmla="*/ 124 w 268"/>
                  <a:gd name="T47" fmla="*/ 159 h 198"/>
                  <a:gd name="T48" fmla="*/ 118 w 268"/>
                  <a:gd name="T49" fmla="*/ 141 h 198"/>
                  <a:gd name="T50" fmla="*/ 124 w 268"/>
                  <a:gd name="T51" fmla="*/ 123 h 198"/>
                  <a:gd name="T52" fmla="*/ 141 w 268"/>
                  <a:gd name="T53" fmla="*/ 117 h 198"/>
                  <a:gd name="T54" fmla="*/ 158 w 268"/>
                  <a:gd name="T55" fmla="*/ 123 h 198"/>
                  <a:gd name="T56" fmla="*/ 164 w 268"/>
                  <a:gd name="T57" fmla="*/ 141 h 198"/>
                  <a:gd name="T58" fmla="*/ 158 w 268"/>
                  <a:gd name="T59" fmla="*/ 160 h 198"/>
                  <a:gd name="T60" fmla="*/ 187 w 268"/>
                  <a:gd name="T61" fmla="*/ 128 h 198"/>
                  <a:gd name="T62" fmla="*/ 187 w 268"/>
                  <a:gd name="T63" fmla="*/ 168 h 198"/>
                  <a:gd name="T64" fmla="*/ 175 w 268"/>
                  <a:gd name="T65" fmla="*/ 168 h 198"/>
                  <a:gd name="T66" fmla="*/ 175 w 268"/>
                  <a:gd name="T67" fmla="*/ 128 h 198"/>
                  <a:gd name="T68" fmla="*/ 161 w 268"/>
                  <a:gd name="T69" fmla="*/ 128 h 198"/>
                  <a:gd name="T70" fmla="*/ 161 w 268"/>
                  <a:gd name="T71" fmla="*/ 115 h 198"/>
                  <a:gd name="T72" fmla="*/ 201 w 268"/>
                  <a:gd name="T73" fmla="*/ 115 h 198"/>
                  <a:gd name="T74" fmla="*/ 201 w 268"/>
                  <a:gd name="T75" fmla="*/ 128 h 198"/>
                  <a:gd name="T76" fmla="*/ 187 w 268"/>
                  <a:gd name="T77" fmla="*/ 128 h 198"/>
                  <a:gd name="T78" fmla="*/ 148 w 268"/>
                  <a:gd name="T79" fmla="*/ 129 h 198"/>
                  <a:gd name="T80" fmla="*/ 145 w 268"/>
                  <a:gd name="T81" fmla="*/ 127 h 198"/>
                  <a:gd name="T82" fmla="*/ 141 w 268"/>
                  <a:gd name="T83" fmla="*/ 126 h 198"/>
                  <a:gd name="T84" fmla="*/ 137 w 268"/>
                  <a:gd name="T85" fmla="*/ 126 h 198"/>
                  <a:gd name="T86" fmla="*/ 133 w 268"/>
                  <a:gd name="T87" fmla="*/ 129 h 198"/>
                  <a:gd name="T88" fmla="*/ 131 w 268"/>
                  <a:gd name="T89" fmla="*/ 134 h 198"/>
                  <a:gd name="T90" fmla="*/ 130 w 268"/>
                  <a:gd name="T91" fmla="*/ 141 h 198"/>
                  <a:gd name="T92" fmla="*/ 131 w 268"/>
                  <a:gd name="T93" fmla="*/ 149 h 198"/>
                  <a:gd name="T94" fmla="*/ 133 w 268"/>
                  <a:gd name="T95" fmla="*/ 153 h 198"/>
                  <a:gd name="T96" fmla="*/ 137 w 268"/>
                  <a:gd name="T97" fmla="*/ 156 h 198"/>
                  <a:gd name="T98" fmla="*/ 141 w 268"/>
                  <a:gd name="T99" fmla="*/ 157 h 198"/>
                  <a:gd name="T100" fmla="*/ 145 w 268"/>
                  <a:gd name="T101" fmla="*/ 156 h 198"/>
                  <a:gd name="T102" fmla="*/ 148 w 268"/>
                  <a:gd name="T103" fmla="*/ 153 h 198"/>
                  <a:gd name="T104" fmla="*/ 151 w 268"/>
                  <a:gd name="T105" fmla="*/ 149 h 198"/>
                  <a:gd name="T106" fmla="*/ 151 w 268"/>
                  <a:gd name="T107" fmla="*/ 141 h 198"/>
                  <a:gd name="T108" fmla="*/ 151 w 268"/>
                  <a:gd name="T109" fmla="*/ 134 h 198"/>
                  <a:gd name="T110" fmla="*/ 148 w 268"/>
                  <a:gd name="T111" fmla="*/ 12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 h="198">
                    <a:moveTo>
                      <a:pt x="163" y="36"/>
                    </a:moveTo>
                    <a:cubicBezTo>
                      <a:pt x="184" y="83"/>
                      <a:pt x="155" y="87"/>
                      <a:pt x="151" y="87"/>
                    </a:cubicBezTo>
                    <a:cubicBezTo>
                      <a:pt x="112" y="88"/>
                      <a:pt x="138" y="4"/>
                      <a:pt x="146" y="0"/>
                    </a:cubicBezTo>
                    <a:cubicBezTo>
                      <a:pt x="142" y="0"/>
                      <a:pt x="116" y="0"/>
                      <a:pt x="97" y="32"/>
                    </a:cubicBezTo>
                    <a:cubicBezTo>
                      <a:pt x="77" y="66"/>
                      <a:pt x="106" y="98"/>
                      <a:pt x="82" y="105"/>
                    </a:cubicBezTo>
                    <a:cubicBezTo>
                      <a:pt x="64" y="113"/>
                      <a:pt x="71" y="71"/>
                      <a:pt x="73" y="63"/>
                    </a:cubicBezTo>
                    <a:cubicBezTo>
                      <a:pt x="63" y="62"/>
                      <a:pt x="0" y="198"/>
                      <a:pt x="138" y="198"/>
                    </a:cubicBezTo>
                    <a:cubicBezTo>
                      <a:pt x="268" y="198"/>
                      <a:pt x="204" y="38"/>
                      <a:pt x="163" y="36"/>
                    </a:cubicBezTo>
                    <a:close/>
                    <a:moveTo>
                      <a:pt x="116" y="168"/>
                    </a:moveTo>
                    <a:cubicBezTo>
                      <a:pt x="103" y="168"/>
                      <a:pt x="103" y="168"/>
                      <a:pt x="103" y="168"/>
                    </a:cubicBezTo>
                    <a:cubicBezTo>
                      <a:pt x="103" y="144"/>
                      <a:pt x="103" y="144"/>
                      <a:pt x="103" y="144"/>
                    </a:cubicBezTo>
                    <a:cubicBezTo>
                      <a:pt x="87" y="144"/>
                      <a:pt x="87" y="144"/>
                      <a:pt x="87" y="144"/>
                    </a:cubicBezTo>
                    <a:cubicBezTo>
                      <a:pt x="87" y="168"/>
                      <a:pt x="87" y="168"/>
                      <a:pt x="87" y="168"/>
                    </a:cubicBezTo>
                    <a:cubicBezTo>
                      <a:pt x="75" y="168"/>
                      <a:pt x="75" y="168"/>
                      <a:pt x="75" y="168"/>
                    </a:cubicBezTo>
                    <a:cubicBezTo>
                      <a:pt x="75" y="115"/>
                      <a:pt x="75" y="115"/>
                      <a:pt x="75" y="115"/>
                    </a:cubicBezTo>
                    <a:cubicBezTo>
                      <a:pt x="87" y="115"/>
                      <a:pt x="87" y="115"/>
                      <a:pt x="87" y="115"/>
                    </a:cubicBezTo>
                    <a:cubicBezTo>
                      <a:pt x="87" y="136"/>
                      <a:pt x="87" y="136"/>
                      <a:pt x="87" y="136"/>
                    </a:cubicBezTo>
                    <a:cubicBezTo>
                      <a:pt x="103" y="136"/>
                      <a:pt x="103" y="136"/>
                      <a:pt x="103" y="136"/>
                    </a:cubicBezTo>
                    <a:cubicBezTo>
                      <a:pt x="103" y="115"/>
                      <a:pt x="103" y="115"/>
                      <a:pt x="103" y="115"/>
                    </a:cubicBezTo>
                    <a:cubicBezTo>
                      <a:pt x="116" y="115"/>
                      <a:pt x="116" y="115"/>
                      <a:pt x="116" y="115"/>
                    </a:cubicBezTo>
                    <a:lnTo>
                      <a:pt x="116" y="168"/>
                    </a:lnTo>
                    <a:close/>
                    <a:moveTo>
                      <a:pt x="158" y="160"/>
                    </a:moveTo>
                    <a:cubicBezTo>
                      <a:pt x="154" y="164"/>
                      <a:pt x="148" y="166"/>
                      <a:pt x="141" y="166"/>
                    </a:cubicBezTo>
                    <a:cubicBezTo>
                      <a:pt x="134" y="166"/>
                      <a:pt x="128" y="164"/>
                      <a:pt x="124" y="159"/>
                    </a:cubicBezTo>
                    <a:cubicBezTo>
                      <a:pt x="120" y="155"/>
                      <a:pt x="118" y="149"/>
                      <a:pt x="118" y="141"/>
                    </a:cubicBezTo>
                    <a:cubicBezTo>
                      <a:pt x="118" y="134"/>
                      <a:pt x="120" y="128"/>
                      <a:pt x="124" y="123"/>
                    </a:cubicBezTo>
                    <a:cubicBezTo>
                      <a:pt x="128" y="119"/>
                      <a:pt x="134" y="117"/>
                      <a:pt x="141" y="117"/>
                    </a:cubicBezTo>
                    <a:cubicBezTo>
                      <a:pt x="148" y="117"/>
                      <a:pt x="154" y="119"/>
                      <a:pt x="158" y="123"/>
                    </a:cubicBezTo>
                    <a:cubicBezTo>
                      <a:pt x="162" y="128"/>
                      <a:pt x="164" y="134"/>
                      <a:pt x="164" y="141"/>
                    </a:cubicBezTo>
                    <a:cubicBezTo>
                      <a:pt x="164" y="149"/>
                      <a:pt x="162" y="155"/>
                      <a:pt x="158" y="160"/>
                    </a:cubicBezTo>
                    <a:close/>
                    <a:moveTo>
                      <a:pt x="187" y="128"/>
                    </a:moveTo>
                    <a:cubicBezTo>
                      <a:pt x="187" y="168"/>
                      <a:pt x="187" y="168"/>
                      <a:pt x="187" y="168"/>
                    </a:cubicBezTo>
                    <a:cubicBezTo>
                      <a:pt x="175" y="168"/>
                      <a:pt x="175" y="168"/>
                      <a:pt x="175" y="168"/>
                    </a:cubicBezTo>
                    <a:cubicBezTo>
                      <a:pt x="175" y="128"/>
                      <a:pt x="175" y="128"/>
                      <a:pt x="175" y="128"/>
                    </a:cubicBezTo>
                    <a:cubicBezTo>
                      <a:pt x="161" y="128"/>
                      <a:pt x="161" y="128"/>
                      <a:pt x="161" y="128"/>
                    </a:cubicBezTo>
                    <a:cubicBezTo>
                      <a:pt x="161" y="115"/>
                      <a:pt x="161" y="115"/>
                      <a:pt x="161" y="115"/>
                    </a:cubicBezTo>
                    <a:cubicBezTo>
                      <a:pt x="201" y="115"/>
                      <a:pt x="201" y="115"/>
                      <a:pt x="201" y="115"/>
                    </a:cubicBezTo>
                    <a:cubicBezTo>
                      <a:pt x="201" y="128"/>
                      <a:pt x="201" y="128"/>
                      <a:pt x="201" y="128"/>
                    </a:cubicBezTo>
                    <a:lnTo>
                      <a:pt x="187" y="128"/>
                    </a:lnTo>
                    <a:close/>
                    <a:moveTo>
                      <a:pt x="148" y="129"/>
                    </a:moveTo>
                    <a:cubicBezTo>
                      <a:pt x="147" y="128"/>
                      <a:pt x="146" y="127"/>
                      <a:pt x="145" y="127"/>
                    </a:cubicBezTo>
                    <a:cubicBezTo>
                      <a:pt x="144" y="126"/>
                      <a:pt x="142" y="126"/>
                      <a:pt x="141" y="126"/>
                    </a:cubicBezTo>
                    <a:cubicBezTo>
                      <a:pt x="139" y="126"/>
                      <a:pt x="138" y="126"/>
                      <a:pt x="137" y="126"/>
                    </a:cubicBezTo>
                    <a:cubicBezTo>
                      <a:pt x="136" y="127"/>
                      <a:pt x="135" y="128"/>
                      <a:pt x="133" y="129"/>
                    </a:cubicBezTo>
                    <a:cubicBezTo>
                      <a:pt x="132" y="130"/>
                      <a:pt x="132" y="132"/>
                      <a:pt x="131" y="134"/>
                    </a:cubicBezTo>
                    <a:cubicBezTo>
                      <a:pt x="130" y="136"/>
                      <a:pt x="130" y="139"/>
                      <a:pt x="130" y="141"/>
                    </a:cubicBezTo>
                    <a:cubicBezTo>
                      <a:pt x="130" y="144"/>
                      <a:pt x="130" y="147"/>
                      <a:pt x="131" y="149"/>
                    </a:cubicBezTo>
                    <a:cubicBezTo>
                      <a:pt x="132" y="151"/>
                      <a:pt x="132" y="152"/>
                      <a:pt x="133" y="153"/>
                    </a:cubicBezTo>
                    <a:cubicBezTo>
                      <a:pt x="134" y="155"/>
                      <a:pt x="136" y="156"/>
                      <a:pt x="137" y="156"/>
                    </a:cubicBezTo>
                    <a:cubicBezTo>
                      <a:pt x="138" y="157"/>
                      <a:pt x="139" y="157"/>
                      <a:pt x="141" y="157"/>
                    </a:cubicBezTo>
                    <a:cubicBezTo>
                      <a:pt x="142" y="157"/>
                      <a:pt x="144" y="157"/>
                      <a:pt x="145" y="156"/>
                    </a:cubicBezTo>
                    <a:cubicBezTo>
                      <a:pt x="146" y="156"/>
                      <a:pt x="147" y="155"/>
                      <a:pt x="148" y="153"/>
                    </a:cubicBezTo>
                    <a:cubicBezTo>
                      <a:pt x="149" y="152"/>
                      <a:pt x="150" y="150"/>
                      <a:pt x="151" y="149"/>
                    </a:cubicBezTo>
                    <a:cubicBezTo>
                      <a:pt x="151" y="147"/>
                      <a:pt x="151" y="144"/>
                      <a:pt x="151" y="141"/>
                    </a:cubicBezTo>
                    <a:cubicBezTo>
                      <a:pt x="151" y="139"/>
                      <a:pt x="151" y="136"/>
                      <a:pt x="151" y="134"/>
                    </a:cubicBezTo>
                    <a:cubicBezTo>
                      <a:pt x="150" y="132"/>
                      <a:pt x="149" y="131"/>
                      <a:pt x="148"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0" name="Freeform 25"/>
              <p:cNvSpPr>
                <a:spLocks noEditPoints="1"/>
              </p:cNvSpPr>
              <p:nvPr userDrawn="1"/>
            </p:nvSpPr>
            <p:spPr bwMode="auto">
              <a:xfrm>
                <a:off x="2980586" y="1705899"/>
                <a:ext cx="1016159" cy="1016158"/>
              </a:xfrm>
              <a:custGeom>
                <a:avLst/>
                <a:gdLst>
                  <a:gd name="T0" fmla="*/ 104 w 198"/>
                  <a:gd name="T1" fmla="*/ 187 h 198"/>
                  <a:gd name="T2" fmla="*/ 68 w 198"/>
                  <a:gd name="T3" fmla="*/ 179 h 198"/>
                  <a:gd name="T4" fmla="*/ 0 w 198"/>
                  <a:gd name="T5" fmla="*/ 198 h 198"/>
                  <a:gd name="T6" fmla="*/ 31 w 198"/>
                  <a:gd name="T7" fmla="*/ 152 h 198"/>
                  <a:gd name="T8" fmla="*/ 11 w 198"/>
                  <a:gd name="T9" fmla="*/ 93 h 198"/>
                  <a:gd name="T10" fmla="*/ 104 w 198"/>
                  <a:gd name="T11" fmla="*/ 0 h 198"/>
                  <a:gd name="T12" fmla="*/ 198 w 198"/>
                  <a:gd name="T13" fmla="*/ 93 h 198"/>
                  <a:gd name="T14" fmla="*/ 104 w 198"/>
                  <a:gd name="T15" fmla="*/ 187 h 198"/>
                  <a:gd name="T16" fmla="*/ 76 w 198"/>
                  <a:gd name="T17" fmla="*/ 137 h 198"/>
                  <a:gd name="T18" fmla="*/ 89 w 198"/>
                  <a:gd name="T19" fmla="*/ 151 h 198"/>
                  <a:gd name="T20" fmla="*/ 106 w 198"/>
                  <a:gd name="T21" fmla="*/ 134 h 198"/>
                  <a:gd name="T22" fmla="*/ 92 w 198"/>
                  <a:gd name="T23" fmla="*/ 120 h 198"/>
                  <a:gd name="T24" fmla="*/ 76 w 198"/>
                  <a:gd name="T25" fmla="*/ 137 h 198"/>
                  <a:gd name="T26" fmla="*/ 109 w 198"/>
                  <a:gd name="T27" fmla="*/ 33 h 198"/>
                  <a:gd name="T28" fmla="*/ 81 w 198"/>
                  <a:gd name="T29" fmla="*/ 40 h 198"/>
                  <a:gd name="T30" fmla="*/ 84 w 198"/>
                  <a:gd name="T31" fmla="*/ 57 h 198"/>
                  <a:gd name="T32" fmla="*/ 102 w 198"/>
                  <a:gd name="T33" fmla="*/ 53 h 198"/>
                  <a:gd name="T34" fmla="*/ 112 w 198"/>
                  <a:gd name="T35" fmla="*/ 61 h 198"/>
                  <a:gd name="T36" fmla="*/ 99 w 198"/>
                  <a:gd name="T37" fmla="*/ 79 h 198"/>
                  <a:gd name="T38" fmla="*/ 83 w 198"/>
                  <a:gd name="T39" fmla="*/ 107 h 198"/>
                  <a:gd name="T40" fmla="*/ 83 w 198"/>
                  <a:gd name="T41" fmla="*/ 112 h 198"/>
                  <a:gd name="T42" fmla="*/ 106 w 198"/>
                  <a:gd name="T43" fmla="*/ 112 h 198"/>
                  <a:gd name="T44" fmla="*/ 107 w 198"/>
                  <a:gd name="T45" fmla="*/ 108 h 198"/>
                  <a:gd name="T46" fmla="*/ 119 w 198"/>
                  <a:gd name="T47" fmla="*/ 88 h 198"/>
                  <a:gd name="T48" fmla="*/ 137 w 198"/>
                  <a:gd name="T49" fmla="*/ 56 h 198"/>
                  <a:gd name="T50" fmla="*/ 109 w 198"/>
                  <a:gd name="T51" fmla="*/ 3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198">
                    <a:moveTo>
                      <a:pt x="104" y="187"/>
                    </a:moveTo>
                    <a:cubicBezTo>
                      <a:pt x="91" y="187"/>
                      <a:pt x="79" y="184"/>
                      <a:pt x="68" y="179"/>
                    </a:cubicBezTo>
                    <a:cubicBezTo>
                      <a:pt x="43" y="198"/>
                      <a:pt x="0" y="198"/>
                      <a:pt x="0" y="198"/>
                    </a:cubicBezTo>
                    <a:cubicBezTo>
                      <a:pt x="0" y="198"/>
                      <a:pt x="22" y="183"/>
                      <a:pt x="31" y="152"/>
                    </a:cubicBezTo>
                    <a:cubicBezTo>
                      <a:pt x="19" y="136"/>
                      <a:pt x="11" y="115"/>
                      <a:pt x="11" y="93"/>
                    </a:cubicBezTo>
                    <a:cubicBezTo>
                      <a:pt x="11" y="42"/>
                      <a:pt x="53" y="0"/>
                      <a:pt x="104" y="0"/>
                    </a:cubicBezTo>
                    <a:cubicBezTo>
                      <a:pt x="156" y="0"/>
                      <a:pt x="198" y="42"/>
                      <a:pt x="198" y="93"/>
                    </a:cubicBezTo>
                    <a:cubicBezTo>
                      <a:pt x="198" y="145"/>
                      <a:pt x="156" y="187"/>
                      <a:pt x="104" y="187"/>
                    </a:cubicBezTo>
                    <a:close/>
                    <a:moveTo>
                      <a:pt x="76" y="137"/>
                    </a:moveTo>
                    <a:cubicBezTo>
                      <a:pt x="76" y="145"/>
                      <a:pt x="81" y="151"/>
                      <a:pt x="89" y="151"/>
                    </a:cubicBezTo>
                    <a:cubicBezTo>
                      <a:pt x="99" y="151"/>
                      <a:pt x="106" y="144"/>
                      <a:pt x="106" y="134"/>
                    </a:cubicBezTo>
                    <a:cubicBezTo>
                      <a:pt x="106" y="126"/>
                      <a:pt x="100" y="120"/>
                      <a:pt x="92" y="120"/>
                    </a:cubicBezTo>
                    <a:cubicBezTo>
                      <a:pt x="82" y="120"/>
                      <a:pt x="76" y="128"/>
                      <a:pt x="76" y="137"/>
                    </a:cubicBezTo>
                    <a:close/>
                    <a:moveTo>
                      <a:pt x="109" y="33"/>
                    </a:moveTo>
                    <a:cubicBezTo>
                      <a:pt x="97" y="33"/>
                      <a:pt x="87" y="37"/>
                      <a:pt x="81" y="40"/>
                    </a:cubicBezTo>
                    <a:cubicBezTo>
                      <a:pt x="84" y="57"/>
                      <a:pt x="84" y="57"/>
                      <a:pt x="84" y="57"/>
                    </a:cubicBezTo>
                    <a:cubicBezTo>
                      <a:pt x="89" y="54"/>
                      <a:pt x="95" y="53"/>
                      <a:pt x="102" y="53"/>
                    </a:cubicBezTo>
                    <a:cubicBezTo>
                      <a:pt x="110" y="53"/>
                      <a:pt x="112" y="56"/>
                      <a:pt x="112" y="61"/>
                    </a:cubicBezTo>
                    <a:cubicBezTo>
                      <a:pt x="112" y="67"/>
                      <a:pt x="105" y="72"/>
                      <a:pt x="99" y="79"/>
                    </a:cubicBezTo>
                    <a:cubicBezTo>
                      <a:pt x="89" y="89"/>
                      <a:pt x="85" y="98"/>
                      <a:pt x="83" y="107"/>
                    </a:cubicBezTo>
                    <a:cubicBezTo>
                      <a:pt x="83" y="109"/>
                      <a:pt x="83" y="110"/>
                      <a:pt x="83" y="112"/>
                    </a:cubicBezTo>
                    <a:cubicBezTo>
                      <a:pt x="106" y="112"/>
                      <a:pt x="106" y="112"/>
                      <a:pt x="106" y="112"/>
                    </a:cubicBezTo>
                    <a:cubicBezTo>
                      <a:pt x="107" y="110"/>
                      <a:pt x="107" y="109"/>
                      <a:pt x="107" y="108"/>
                    </a:cubicBezTo>
                    <a:cubicBezTo>
                      <a:pt x="109" y="100"/>
                      <a:pt x="112" y="94"/>
                      <a:pt x="119" y="88"/>
                    </a:cubicBezTo>
                    <a:cubicBezTo>
                      <a:pt x="128" y="78"/>
                      <a:pt x="137" y="69"/>
                      <a:pt x="137" y="56"/>
                    </a:cubicBezTo>
                    <a:cubicBezTo>
                      <a:pt x="137" y="42"/>
                      <a:pt x="126" y="33"/>
                      <a:pt x="109" y="3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1" name="Freeform 26"/>
              <p:cNvSpPr>
                <a:spLocks noEditPoints="1"/>
              </p:cNvSpPr>
              <p:nvPr userDrawn="1"/>
            </p:nvSpPr>
            <p:spPr bwMode="auto">
              <a:xfrm>
                <a:off x="1775538" y="1109534"/>
                <a:ext cx="1136121" cy="1131094"/>
              </a:xfrm>
              <a:custGeom>
                <a:avLst/>
                <a:gdLst>
                  <a:gd name="T0" fmla="*/ 0 w 191"/>
                  <a:gd name="T1" fmla="*/ 95 h 190"/>
                  <a:gd name="T2" fmla="*/ 2 w 191"/>
                  <a:gd name="T3" fmla="*/ 78 h 190"/>
                  <a:gd name="T4" fmla="*/ 96 w 191"/>
                  <a:gd name="T5" fmla="*/ 0 h 190"/>
                  <a:gd name="T6" fmla="*/ 96 w 191"/>
                  <a:gd name="T7" fmla="*/ 190 h 190"/>
                  <a:gd name="T8" fmla="*/ 146 w 191"/>
                  <a:gd name="T9" fmla="*/ 72 h 190"/>
                  <a:gd name="T10" fmla="*/ 175 w 191"/>
                  <a:gd name="T11" fmla="*/ 66 h 190"/>
                  <a:gd name="T12" fmla="*/ 139 w 191"/>
                  <a:gd name="T13" fmla="*/ 55 h 190"/>
                  <a:gd name="T14" fmla="*/ 154 w 191"/>
                  <a:gd name="T15" fmla="*/ 34 h 190"/>
                  <a:gd name="T16" fmla="*/ 82 w 191"/>
                  <a:gd name="T17" fmla="*/ 34 h 190"/>
                  <a:gd name="T18" fmla="*/ 106 w 191"/>
                  <a:gd name="T19" fmla="*/ 51 h 190"/>
                  <a:gd name="T20" fmla="*/ 81 w 191"/>
                  <a:gd name="T21" fmla="*/ 43 h 190"/>
                  <a:gd name="T22" fmla="*/ 66 w 191"/>
                  <a:gd name="T23" fmla="*/ 45 h 190"/>
                  <a:gd name="T24" fmla="*/ 36 w 191"/>
                  <a:gd name="T25" fmla="*/ 96 h 190"/>
                  <a:gd name="T26" fmla="*/ 47 w 191"/>
                  <a:gd name="T27" fmla="*/ 107 h 190"/>
                  <a:gd name="T28" fmla="*/ 59 w 191"/>
                  <a:gd name="T29" fmla="*/ 104 h 190"/>
                  <a:gd name="T30" fmla="*/ 101 w 191"/>
                  <a:gd name="T31" fmla="*/ 87 h 190"/>
                  <a:gd name="T32" fmla="*/ 69 w 191"/>
                  <a:gd name="T33" fmla="*/ 115 h 190"/>
                  <a:gd name="T34" fmla="*/ 108 w 191"/>
                  <a:gd name="T35" fmla="*/ 93 h 190"/>
                  <a:gd name="T36" fmla="*/ 110 w 191"/>
                  <a:gd name="T37" fmla="*/ 124 h 190"/>
                  <a:gd name="T38" fmla="*/ 141 w 191"/>
                  <a:gd name="T39" fmla="*/ 117 h 190"/>
                  <a:gd name="T40" fmla="*/ 140 w 191"/>
                  <a:gd name="T41" fmla="*/ 87 h 190"/>
                  <a:gd name="T42" fmla="*/ 157 w 191"/>
                  <a:gd name="T43" fmla="*/ 123 h 190"/>
                  <a:gd name="T44" fmla="*/ 181 w 191"/>
                  <a:gd name="T45" fmla="*/ 95 h 190"/>
                  <a:gd name="T46" fmla="*/ 145 w 191"/>
                  <a:gd name="T47" fmla="*/ 75 h 190"/>
                  <a:gd name="T48" fmla="*/ 30 w 191"/>
                  <a:gd name="T49" fmla="*/ 106 h 190"/>
                  <a:gd name="T50" fmla="*/ 26 w 191"/>
                  <a:gd name="T51" fmla="*/ 107 h 190"/>
                  <a:gd name="T52" fmla="*/ 28 w 191"/>
                  <a:gd name="T53" fmla="*/ 146 h 190"/>
                  <a:gd name="T54" fmla="*/ 43 w 191"/>
                  <a:gd name="T55" fmla="*/ 116 h 190"/>
                  <a:gd name="T56" fmla="*/ 119 w 191"/>
                  <a:gd name="T57" fmla="*/ 166 h 190"/>
                  <a:gd name="T58" fmla="*/ 118 w 191"/>
                  <a:gd name="T59" fmla="*/ 177 h 190"/>
                  <a:gd name="T60" fmla="*/ 143 w 191"/>
                  <a:gd name="T61" fmla="*/ 142 h 190"/>
                  <a:gd name="T62" fmla="*/ 110 w 191"/>
                  <a:gd name="T63" fmla="*/ 131 h 190"/>
                  <a:gd name="T64" fmla="*/ 119 w 191"/>
                  <a:gd name="T65" fmla="*/ 166 h 190"/>
                  <a:gd name="T66" fmla="*/ 159 w 191"/>
                  <a:gd name="T67" fmla="*/ 129 h 190"/>
                  <a:gd name="T68" fmla="*/ 151 w 191"/>
                  <a:gd name="T69" fmla="*/ 141 h 190"/>
                  <a:gd name="T70" fmla="*/ 175 w 191"/>
                  <a:gd name="T71" fmla="*/ 126 h 190"/>
                  <a:gd name="T72" fmla="*/ 112 w 191"/>
                  <a:gd name="T73" fmla="*/ 178 h 190"/>
                  <a:gd name="T74" fmla="*/ 110 w 191"/>
                  <a:gd name="T75" fmla="*/ 173 h 190"/>
                  <a:gd name="T76" fmla="*/ 107 w 191"/>
                  <a:gd name="T77" fmla="*/ 160 h 190"/>
                  <a:gd name="T78" fmla="*/ 67 w 191"/>
                  <a:gd name="T79" fmla="*/ 123 h 190"/>
                  <a:gd name="T80" fmla="*/ 48 w 191"/>
                  <a:gd name="T81" fmla="*/ 127 h 190"/>
                  <a:gd name="T82" fmla="*/ 96 w 191"/>
                  <a:gd name="T83" fmla="*/ 180 h 190"/>
                  <a:gd name="T84" fmla="*/ 19 w 191"/>
                  <a:gd name="T85" fmla="*/ 104 h 190"/>
                  <a:gd name="T86" fmla="*/ 11 w 191"/>
                  <a:gd name="T87" fmla="*/ 92 h 190"/>
                  <a:gd name="T88" fmla="*/ 15 w 191"/>
                  <a:gd name="T89" fmla="*/ 121 h 190"/>
                  <a:gd name="T90" fmla="*/ 18 w 191"/>
                  <a:gd name="T91" fmla="*/ 90 h 190"/>
                  <a:gd name="T92" fmla="*/ 26 w 191"/>
                  <a:gd name="T93" fmla="*/ 86 h 190"/>
                  <a:gd name="T94" fmla="*/ 62 w 191"/>
                  <a:gd name="T95" fmla="*/ 37 h 190"/>
                  <a:gd name="T96" fmla="*/ 42 w 191"/>
                  <a:gd name="T97" fmla="*/ 29 h 190"/>
                  <a:gd name="T98" fmla="*/ 49 w 191"/>
                  <a:gd name="T99" fmla="*/ 24 h 190"/>
                  <a:gd name="T100" fmla="*/ 72 w 191"/>
                  <a:gd name="T101" fmla="*/ 27 h 190"/>
                  <a:gd name="T102" fmla="*/ 121 w 191"/>
                  <a:gd name="T103" fmla="*/ 14 h 190"/>
                  <a:gd name="T104" fmla="*/ 49 w 191"/>
                  <a:gd name="T105" fmla="*/ 24 h 190"/>
                  <a:gd name="T106" fmla="*/ 102 w 191"/>
                  <a:gd name="T107" fmla="*/ 71 h 190"/>
                  <a:gd name="T108" fmla="*/ 138 w 191"/>
                  <a:gd name="T109" fmla="*/ 71 h 190"/>
                  <a:gd name="T110" fmla="*/ 120 w 191"/>
                  <a:gd name="T111" fmla="*/ 60 h 190"/>
                  <a:gd name="T112" fmla="*/ 120 w 191"/>
                  <a:gd name="T113" fmla="*/ 83 h 190"/>
                  <a:gd name="T114" fmla="*/ 120 w 191"/>
                  <a:gd name="T115" fmla="*/ 60 h 190"/>
                  <a:gd name="T116" fmla="*/ 115 w 191"/>
                  <a:gd name="T117" fmla="*/ 71 h 190"/>
                  <a:gd name="T118" fmla="*/ 126 w 191"/>
                  <a:gd name="T119" fmla="*/ 7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190">
                    <a:moveTo>
                      <a:pt x="96" y="190"/>
                    </a:moveTo>
                    <a:cubicBezTo>
                      <a:pt x="43" y="190"/>
                      <a:pt x="0" y="147"/>
                      <a:pt x="0" y="95"/>
                    </a:cubicBezTo>
                    <a:cubicBezTo>
                      <a:pt x="0" y="90"/>
                      <a:pt x="1" y="85"/>
                      <a:pt x="2" y="80"/>
                    </a:cubicBezTo>
                    <a:cubicBezTo>
                      <a:pt x="2" y="78"/>
                      <a:pt x="2" y="78"/>
                      <a:pt x="2" y="78"/>
                    </a:cubicBezTo>
                    <a:cubicBezTo>
                      <a:pt x="2" y="78"/>
                      <a:pt x="2" y="78"/>
                      <a:pt x="2" y="78"/>
                    </a:cubicBezTo>
                    <a:cubicBezTo>
                      <a:pt x="10" y="34"/>
                      <a:pt x="49" y="0"/>
                      <a:pt x="96" y="0"/>
                    </a:cubicBezTo>
                    <a:cubicBezTo>
                      <a:pt x="148" y="0"/>
                      <a:pt x="191" y="42"/>
                      <a:pt x="191" y="95"/>
                    </a:cubicBezTo>
                    <a:cubicBezTo>
                      <a:pt x="191" y="147"/>
                      <a:pt x="148" y="190"/>
                      <a:pt x="96" y="190"/>
                    </a:cubicBezTo>
                    <a:close/>
                    <a:moveTo>
                      <a:pt x="145" y="75"/>
                    </a:moveTo>
                    <a:cubicBezTo>
                      <a:pt x="145" y="74"/>
                      <a:pt x="146" y="73"/>
                      <a:pt x="146" y="72"/>
                    </a:cubicBezTo>
                    <a:cubicBezTo>
                      <a:pt x="146" y="70"/>
                      <a:pt x="145" y="68"/>
                      <a:pt x="145" y="67"/>
                    </a:cubicBezTo>
                    <a:cubicBezTo>
                      <a:pt x="154" y="66"/>
                      <a:pt x="164" y="65"/>
                      <a:pt x="175" y="66"/>
                    </a:cubicBezTo>
                    <a:cubicBezTo>
                      <a:pt x="172" y="56"/>
                      <a:pt x="167" y="47"/>
                      <a:pt x="160" y="40"/>
                    </a:cubicBezTo>
                    <a:cubicBezTo>
                      <a:pt x="155" y="42"/>
                      <a:pt x="147" y="47"/>
                      <a:pt x="139" y="55"/>
                    </a:cubicBezTo>
                    <a:cubicBezTo>
                      <a:pt x="138" y="53"/>
                      <a:pt x="136" y="52"/>
                      <a:pt x="134" y="50"/>
                    </a:cubicBezTo>
                    <a:cubicBezTo>
                      <a:pt x="142" y="42"/>
                      <a:pt x="150" y="36"/>
                      <a:pt x="154" y="34"/>
                    </a:cubicBezTo>
                    <a:cubicBezTo>
                      <a:pt x="147" y="27"/>
                      <a:pt x="139" y="22"/>
                      <a:pt x="131" y="18"/>
                    </a:cubicBezTo>
                    <a:cubicBezTo>
                      <a:pt x="123" y="19"/>
                      <a:pt x="103" y="22"/>
                      <a:pt x="82" y="34"/>
                    </a:cubicBezTo>
                    <a:cubicBezTo>
                      <a:pt x="82" y="35"/>
                      <a:pt x="82" y="36"/>
                      <a:pt x="82" y="37"/>
                    </a:cubicBezTo>
                    <a:cubicBezTo>
                      <a:pt x="90" y="40"/>
                      <a:pt x="99" y="45"/>
                      <a:pt x="106" y="51"/>
                    </a:cubicBezTo>
                    <a:cubicBezTo>
                      <a:pt x="105" y="52"/>
                      <a:pt x="103" y="53"/>
                      <a:pt x="102" y="55"/>
                    </a:cubicBezTo>
                    <a:cubicBezTo>
                      <a:pt x="96" y="51"/>
                      <a:pt x="89" y="46"/>
                      <a:pt x="81" y="43"/>
                    </a:cubicBezTo>
                    <a:cubicBezTo>
                      <a:pt x="79" y="45"/>
                      <a:pt x="76" y="47"/>
                      <a:pt x="72" y="47"/>
                    </a:cubicBezTo>
                    <a:cubicBezTo>
                      <a:pt x="70" y="47"/>
                      <a:pt x="68" y="46"/>
                      <a:pt x="66" y="45"/>
                    </a:cubicBezTo>
                    <a:cubicBezTo>
                      <a:pt x="54" y="55"/>
                      <a:pt x="42" y="69"/>
                      <a:pt x="33" y="89"/>
                    </a:cubicBezTo>
                    <a:cubicBezTo>
                      <a:pt x="35" y="91"/>
                      <a:pt x="36" y="93"/>
                      <a:pt x="36" y="96"/>
                    </a:cubicBezTo>
                    <a:cubicBezTo>
                      <a:pt x="36" y="98"/>
                      <a:pt x="36" y="100"/>
                      <a:pt x="35" y="101"/>
                    </a:cubicBezTo>
                    <a:cubicBezTo>
                      <a:pt x="39" y="103"/>
                      <a:pt x="43" y="105"/>
                      <a:pt x="47" y="107"/>
                    </a:cubicBezTo>
                    <a:cubicBezTo>
                      <a:pt x="49" y="105"/>
                      <a:pt x="52" y="103"/>
                      <a:pt x="56" y="103"/>
                    </a:cubicBezTo>
                    <a:cubicBezTo>
                      <a:pt x="57" y="103"/>
                      <a:pt x="58" y="103"/>
                      <a:pt x="59" y="104"/>
                    </a:cubicBezTo>
                    <a:cubicBezTo>
                      <a:pt x="69" y="95"/>
                      <a:pt x="81" y="86"/>
                      <a:pt x="97" y="79"/>
                    </a:cubicBezTo>
                    <a:cubicBezTo>
                      <a:pt x="98" y="82"/>
                      <a:pt x="99" y="85"/>
                      <a:pt x="101" y="87"/>
                    </a:cubicBezTo>
                    <a:cubicBezTo>
                      <a:pt x="89" y="92"/>
                      <a:pt x="77" y="99"/>
                      <a:pt x="66" y="108"/>
                    </a:cubicBezTo>
                    <a:cubicBezTo>
                      <a:pt x="67" y="110"/>
                      <a:pt x="68" y="113"/>
                      <a:pt x="69" y="115"/>
                    </a:cubicBezTo>
                    <a:cubicBezTo>
                      <a:pt x="79" y="119"/>
                      <a:pt x="90" y="121"/>
                      <a:pt x="103" y="123"/>
                    </a:cubicBezTo>
                    <a:cubicBezTo>
                      <a:pt x="103" y="112"/>
                      <a:pt x="105" y="102"/>
                      <a:pt x="108" y="93"/>
                    </a:cubicBezTo>
                    <a:cubicBezTo>
                      <a:pt x="110" y="95"/>
                      <a:pt x="112" y="96"/>
                      <a:pt x="115" y="96"/>
                    </a:cubicBezTo>
                    <a:cubicBezTo>
                      <a:pt x="112" y="104"/>
                      <a:pt x="111" y="114"/>
                      <a:pt x="110" y="124"/>
                    </a:cubicBezTo>
                    <a:cubicBezTo>
                      <a:pt x="118" y="125"/>
                      <a:pt x="126" y="125"/>
                      <a:pt x="134" y="125"/>
                    </a:cubicBezTo>
                    <a:cubicBezTo>
                      <a:pt x="136" y="122"/>
                      <a:pt x="138" y="119"/>
                      <a:pt x="141" y="117"/>
                    </a:cubicBezTo>
                    <a:cubicBezTo>
                      <a:pt x="140" y="109"/>
                      <a:pt x="137" y="101"/>
                      <a:pt x="134" y="93"/>
                    </a:cubicBezTo>
                    <a:cubicBezTo>
                      <a:pt x="136" y="91"/>
                      <a:pt x="138" y="90"/>
                      <a:pt x="140" y="87"/>
                    </a:cubicBezTo>
                    <a:cubicBezTo>
                      <a:pt x="145" y="96"/>
                      <a:pt x="148" y="106"/>
                      <a:pt x="150" y="117"/>
                    </a:cubicBezTo>
                    <a:cubicBezTo>
                      <a:pt x="153" y="118"/>
                      <a:pt x="156" y="120"/>
                      <a:pt x="157" y="123"/>
                    </a:cubicBezTo>
                    <a:cubicBezTo>
                      <a:pt x="164" y="122"/>
                      <a:pt x="170" y="120"/>
                      <a:pt x="177" y="119"/>
                    </a:cubicBezTo>
                    <a:cubicBezTo>
                      <a:pt x="179" y="111"/>
                      <a:pt x="181" y="103"/>
                      <a:pt x="181" y="95"/>
                    </a:cubicBezTo>
                    <a:cubicBezTo>
                      <a:pt x="181" y="87"/>
                      <a:pt x="179" y="80"/>
                      <a:pt x="177" y="73"/>
                    </a:cubicBezTo>
                    <a:cubicBezTo>
                      <a:pt x="172" y="73"/>
                      <a:pt x="160" y="73"/>
                      <a:pt x="145" y="75"/>
                    </a:cubicBezTo>
                    <a:close/>
                    <a:moveTo>
                      <a:pt x="43" y="113"/>
                    </a:moveTo>
                    <a:cubicBezTo>
                      <a:pt x="39" y="111"/>
                      <a:pt x="34" y="108"/>
                      <a:pt x="30" y="106"/>
                    </a:cubicBezTo>
                    <a:cubicBezTo>
                      <a:pt x="29" y="106"/>
                      <a:pt x="28" y="107"/>
                      <a:pt x="26" y="107"/>
                    </a:cubicBezTo>
                    <a:cubicBezTo>
                      <a:pt x="26" y="107"/>
                      <a:pt x="26" y="107"/>
                      <a:pt x="26" y="107"/>
                    </a:cubicBezTo>
                    <a:cubicBezTo>
                      <a:pt x="24" y="115"/>
                      <a:pt x="22" y="124"/>
                      <a:pt x="20" y="134"/>
                    </a:cubicBezTo>
                    <a:cubicBezTo>
                      <a:pt x="22" y="138"/>
                      <a:pt x="25" y="142"/>
                      <a:pt x="28" y="146"/>
                    </a:cubicBezTo>
                    <a:cubicBezTo>
                      <a:pt x="30" y="141"/>
                      <a:pt x="35" y="131"/>
                      <a:pt x="44" y="120"/>
                    </a:cubicBezTo>
                    <a:cubicBezTo>
                      <a:pt x="43" y="119"/>
                      <a:pt x="43" y="117"/>
                      <a:pt x="43" y="116"/>
                    </a:cubicBezTo>
                    <a:cubicBezTo>
                      <a:pt x="43" y="115"/>
                      <a:pt x="43" y="114"/>
                      <a:pt x="43" y="113"/>
                    </a:cubicBezTo>
                    <a:close/>
                    <a:moveTo>
                      <a:pt x="119" y="166"/>
                    </a:moveTo>
                    <a:cubicBezTo>
                      <a:pt x="119" y="167"/>
                      <a:pt x="117" y="171"/>
                      <a:pt x="116" y="172"/>
                    </a:cubicBezTo>
                    <a:cubicBezTo>
                      <a:pt x="117" y="174"/>
                      <a:pt x="117" y="174"/>
                      <a:pt x="118" y="177"/>
                    </a:cubicBezTo>
                    <a:cubicBezTo>
                      <a:pt x="126" y="175"/>
                      <a:pt x="133" y="172"/>
                      <a:pt x="139" y="168"/>
                    </a:cubicBezTo>
                    <a:cubicBezTo>
                      <a:pt x="141" y="162"/>
                      <a:pt x="143" y="153"/>
                      <a:pt x="143" y="142"/>
                    </a:cubicBezTo>
                    <a:cubicBezTo>
                      <a:pt x="138" y="140"/>
                      <a:pt x="135" y="136"/>
                      <a:pt x="134" y="132"/>
                    </a:cubicBezTo>
                    <a:cubicBezTo>
                      <a:pt x="126" y="132"/>
                      <a:pt x="118" y="132"/>
                      <a:pt x="110" y="131"/>
                    </a:cubicBezTo>
                    <a:cubicBezTo>
                      <a:pt x="110" y="140"/>
                      <a:pt x="112" y="149"/>
                      <a:pt x="114" y="160"/>
                    </a:cubicBezTo>
                    <a:cubicBezTo>
                      <a:pt x="116" y="161"/>
                      <a:pt x="119" y="163"/>
                      <a:pt x="119" y="166"/>
                    </a:cubicBezTo>
                    <a:close/>
                    <a:moveTo>
                      <a:pt x="175" y="126"/>
                    </a:moveTo>
                    <a:cubicBezTo>
                      <a:pt x="169" y="127"/>
                      <a:pt x="164" y="128"/>
                      <a:pt x="159" y="129"/>
                    </a:cubicBezTo>
                    <a:cubicBezTo>
                      <a:pt x="159" y="129"/>
                      <a:pt x="159" y="129"/>
                      <a:pt x="159" y="129"/>
                    </a:cubicBezTo>
                    <a:cubicBezTo>
                      <a:pt x="159" y="135"/>
                      <a:pt x="156" y="140"/>
                      <a:pt x="151" y="141"/>
                    </a:cubicBezTo>
                    <a:cubicBezTo>
                      <a:pt x="150" y="148"/>
                      <a:pt x="149" y="155"/>
                      <a:pt x="147" y="162"/>
                    </a:cubicBezTo>
                    <a:cubicBezTo>
                      <a:pt x="159" y="153"/>
                      <a:pt x="169" y="140"/>
                      <a:pt x="175" y="126"/>
                    </a:cubicBezTo>
                    <a:close/>
                    <a:moveTo>
                      <a:pt x="96" y="180"/>
                    </a:moveTo>
                    <a:cubicBezTo>
                      <a:pt x="101" y="180"/>
                      <a:pt x="106" y="179"/>
                      <a:pt x="112" y="178"/>
                    </a:cubicBezTo>
                    <a:cubicBezTo>
                      <a:pt x="111" y="177"/>
                      <a:pt x="111" y="175"/>
                      <a:pt x="110" y="173"/>
                    </a:cubicBezTo>
                    <a:cubicBezTo>
                      <a:pt x="110" y="173"/>
                      <a:pt x="110" y="173"/>
                      <a:pt x="110" y="173"/>
                    </a:cubicBezTo>
                    <a:cubicBezTo>
                      <a:pt x="106" y="173"/>
                      <a:pt x="103" y="170"/>
                      <a:pt x="103" y="166"/>
                    </a:cubicBezTo>
                    <a:cubicBezTo>
                      <a:pt x="103" y="164"/>
                      <a:pt x="104" y="162"/>
                      <a:pt x="107" y="160"/>
                    </a:cubicBezTo>
                    <a:cubicBezTo>
                      <a:pt x="104" y="150"/>
                      <a:pt x="103" y="140"/>
                      <a:pt x="103" y="131"/>
                    </a:cubicBezTo>
                    <a:cubicBezTo>
                      <a:pt x="90" y="129"/>
                      <a:pt x="78" y="126"/>
                      <a:pt x="67" y="123"/>
                    </a:cubicBezTo>
                    <a:cubicBezTo>
                      <a:pt x="65" y="126"/>
                      <a:pt x="61" y="129"/>
                      <a:pt x="56" y="129"/>
                    </a:cubicBezTo>
                    <a:cubicBezTo>
                      <a:pt x="53" y="129"/>
                      <a:pt x="51" y="128"/>
                      <a:pt x="48" y="127"/>
                    </a:cubicBezTo>
                    <a:cubicBezTo>
                      <a:pt x="43" y="134"/>
                      <a:pt x="38" y="143"/>
                      <a:pt x="34" y="154"/>
                    </a:cubicBezTo>
                    <a:cubicBezTo>
                      <a:pt x="50" y="170"/>
                      <a:pt x="71" y="180"/>
                      <a:pt x="96" y="180"/>
                    </a:cubicBezTo>
                    <a:close/>
                    <a:moveTo>
                      <a:pt x="15" y="121"/>
                    </a:moveTo>
                    <a:cubicBezTo>
                      <a:pt x="16" y="117"/>
                      <a:pt x="17" y="111"/>
                      <a:pt x="19" y="104"/>
                    </a:cubicBezTo>
                    <a:cubicBezTo>
                      <a:pt x="17" y="102"/>
                      <a:pt x="16" y="99"/>
                      <a:pt x="16" y="97"/>
                    </a:cubicBezTo>
                    <a:cubicBezTo>
                      <a:pt x="14" y="95"/>
                      <a:pt x="12" y="94"/>
                      <a:pt x="11" y="92"/>
                    </a:cubicBezTo>
                    <a:cubicBezTo>
                      <a:pt x="11" y="93"/>
                      <a:pt x="11" y="94"/>
                      <a:pt x="11" y="95"/>
                    </a:cubicBezTo>
                    <a:cubicBezTo>
                      <a:pt x="11" y="104"/>
                      <a:pt x="12" y="113"/>
                      <a:pt x="15" y="121"/>
                    </a:cubicBezTo>
                    <a:close/>
                    <a:moveTo>
                      <a:pt x="11" y="86"/>
                    </a:moveTo>
                    <a:cubicBezTo>
                      <a:pt x="13" y="87"/>
                      <a:pt x="15" y="89"/>
                      <a:pt x="18" y="90"/>
                    </a:cubicBezTo>
                    <a:cubicBezTo>
                      <a:pt x="20" y="88"/>
                      <a:pt x="23" y="86"/>
                      <a:pt x="26" y="86"/>
                    </a:cubicBezTo>
                    <a:cubicBezTo>
                      <a:pt x="26" y="86"/>
                      <a:pt x="26" y="86"/>
                      <a:pt x="26" y="86"/>
                    </a:cubicBezTo>
                    <a:cubicBezTo>
                      <a:pt x="34" y="71"/>
                      <a:pt x="45" y="54"/>
                      <a:pt x="62" y="40"/>
                    </a:cubicBezTo>
                    <a:cubicBezTo>
                      <a:pt x="62" y="39"/>
                      <a:pt x="62" y="38"/>
                      <a:pt x="62" y="37"/>
                    </a:cubicBezTo>
                    <a:cubicBezTo>
                      <a:pt x="62" y="36"/>
                      <a:pt x="62" y="36"/>
                      <a:pt x="62" y="35"/>
                    </a:cubicBezTo>
                    <a:cubicBezTo>
                      <a:pt x="56" y="33"/>
                      <a:pt x="49" y="31"/>
                      <a:pt x="42" y="29"/>
                    </a:cubicBezTo>
                    <a:cubicBezTo>
                      <a:pt x="25" y="43"/>
                      <a:pt x="14" y="63"/>
                      <a:pt x="11" y="86"/>
                    </a:cubicBezTo>
                    <a:close/>
                    <a:moveTo>
                      <a:pt x="49" y="24"/>
                    </a:moveTo>
                    <a:cubicBezTo>
                      <a:pt x="52" y="25"/>
                      <a:pt x="58" y="27"/>
                      <a:pt x="66" y="29"/>
                    </a:cubicBezTo>
                    <a:cubicBezTo>
                      <a:pt x="67" y="28"/>
                      <a:pt x="70" y="27"/>
                      <a:pt x="72" y="27"/>
                    </a:cubicBezTo>
                    <a:cubicBezTo>
                      <a:pt x="75" y="27"/>
                      <a:pt x="77" y="28"/>
                      <a:pt x="78" y="29"/>
                    </a:cubicBezTo>
                    <a:cubicBezTo>
                      <a:pt x="90" y="22"/>
                      <a:pt x="104" y="17"/>
                      <a:pt x="121" y="14"/>
                    </a:cubicBezTo>
                    <a:cubicBezTo>
                      <a:pt x="113" y="11"/>
                      <a:pt x="104" y="10"/>
                      <a:pt x="96" y="10"/>
                    </a:cubicBezTo>
                    <a:cubicBezTo>
                      <a:pt x="78" y="10"/>
                      <a:pt x="62" y="15"/>
                      <a:pt x="49" y="24"/>
                    </a:cubicBezTo>
                    <a:close/>
                    <a:moveTo>
                      <a:pt x="120" y="89"/>
                    </a:moveTo>
                    <a:cubicBezTo>
                      <a:pt x="110" y="89"/>
                      <a:pt x="102" y="81"/>
                      <a:pt x="102" y="71"/>
                    </a:cubicBezTo>
                    <a:cubicBezTo>
                      <a:pt x="102" y="62"/>
                      <a:pt x="110" y="54"/>
                      <a:pt x="120" y="54"/>
                    </a:cubicBezTo>
                    <a:cubicBezTo>
                      <a:pt x="130" y="54"/>
                      <a:pt x="138" y="62"/>
                      <a:pt x="138" y="71"/>
                    </a:cubicBezTo>
                    <a:cubicBezTo>
                      <a:pt x="138" y="81"/>
                      <a:pt x="130" y="89"/>
                      <a:pt x="120" y="89"/>
                    </a:cubicBezTo>
                    <a:close/>
                    <a:moveTo>
                      <a:pt x="120" y="60"/>
                    </a:moveTo>
                    <a:cubicBezTo>
                      <a:pt x="114" y="60"/>
                      <a:pt x="109" y="65"/>
                      <a:pt x="109" y="71"/>
                    </a:cubicBezTo>
                    <a:cubicBezTo>
                      <a:pt x="109" y="78"/>
                      <a:pt x="114" y="83"/>
                      <a:pt x="120" y="83"/>
                    </a:cubicBezTo>
                    <a:cubicBezTo>
                      <a:pt x="127" y="83"/>
                      <a:pt x="132" y="78"/>
                      <a:pt x="132" y="71"/>
                    </a:cubicBezTo>
                    <a:cubicBezTo>
                      <a:pt x="132" y="65"/>
                      <a:pt x="127" y="60"/>
                      <a:pt x="120" y="60"/>
                    </a:cubicBezTo>
                    <a:close/>
                    <a:moveTo>
                      <a:pt x="120" y="76"/>
                    </a:moveTo>
                    <a:cubicBezTo>
                      <a:pt x="117" y="76"/>
                      <a:pt x="115" y="74"/>
                      <a:pt x="115" y="71"/>
                    </a:cubicBezTo>
                    <a:cubicBezTo>
                      <a:pt x="115" y="67"/>
                      <a:pt x="117" y="65"/>
                      <a:pt x="120" y="65"/>
                    </a:cubicBezTo>
                    <a:cubicBezTo>
                      <a:pt x="123" y="65"/>
                      <a:pt x="126" y="67"/>
                      <a:pt x="126" y="71"/>
                    </a:cubicBezTo>
                    <a:cubicBezTo>
                      <a:pt x="126" y="74"/>
                      <a:pt x="123" y="76"/>
                      <a:pt x="12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2" name="Freeform 27"/>
              <p:cNvSpPr>
                <a:spLocks noEditPoints="1"/>
              </p:cNvSpPr>
              <p:nvPr userDrawn="1"/>
            </p:nvSpPr>
            <p:spPr bwMode="auto">
              <a:xfrm rot="20917578">
                <a:off x="1875815" y="3105215"/>
                <a:ext cx="1121507" cy="1128650"/>
              </a:xfrm>
              <a:custGeom>
                <a:avLst/>
                <a:gdLst>
                  <a:gd name="T0" fmla="*/ 0 w 199"/>
                  <a:gd name="T1" fmla="*/ 74 h 200"/>
                  <a:gd name="T2" fmla="*/ 6 w 199"/>
                  <a:gd name="T3" fmla="*/ 103 h 200"/>
                  <a:gd name="T4" fmla="*/ 21 w 199"/>
                  <a:gd name="T5" fmla="*/ 127 h 200"/>
                  <a:gd name="T6" fmla="*/ 45 w 199"/>
                  <a:gd name="T7" fmla="*/ 143 h 200"/>
                  <a:gd name="T8" fmla="*/ 74 w 199"/>
                  <a:gd name="T9" fmla="*/ 149 h 200"/>
                  <a:gd name="T10" fmla="*/ 97 w 199"/>
                  <a:gd name="T11" fmla="*/ 145 h 200"/>
                  <a:gd name="T12" fmla="*/ 117 w 199"/>
                  <a:gd name="T13" fmla="*/ 135 h 200"/>
                  <a:gd name="T14" fmla="*/ 181 w 199"/>
                  <a:gd name="T15" fmla="*/ 200 h 200"/>
                  <a:gd name="T16" fmla="*/ 192 w 199"/>
                  <a:gd name="T17" fmla="*/ 194 h 200"/>
                  <a:gd name="T18" fmla="*/ 199 w 199"/>
                  <a:gd name="T19" fmla="*/ 181 h 200"/>
                  <a:gd name="T20" fmla="*/ 135 w 199"/>
                  <a:gd name="T21" fmla="*/ 117 h 200"/>
                  <a:gd name="T22" fmla="*/ 145 w 199"/>
                  <a:gd name="T23" fmla="*/ 97 h 200"/>
                  <a:gd name="T24" fmla="*/ 149 w 199"/>
                  <a:gd name="T25" fmla="*/ 74 h 200"/>
                  <a:gd name="T26" fmla="*/ 143 w 199"/>
                  <a:gd name="T27" fmla="*/ 45 h 200"/>
                  <a:gd name="T28" fmla="*/ 127 w 199"/>
                  <a:gd name="T29" fmla="*/ 22 h 200"/>
                  <a:gd name="T30" fmla="*/ 103 w 199"/>
                  <a:gd name="T31" fmla="*/ 6 h 200"/>
                  <a:gd name="T32" fmla="*/ 74 w 199"/>
                  <a:gd name="T33" fmla="*/ 0 h 200"/>
                  <a:gd name="T34" fmla="*/ 45 w 199"/>
                  <a:gd name="T35" fmla="*/ 6 h 200"/>
                  <a:gd name="T36" fmla="*/ 21 w 199"/>
                  <a:gd name="T37" fmla="*/ 22 h 200"/>
                  <a:gd name="T38" fmla="*/ 6 w 199"/>
                  <a:gd name="T39" fmla="*/ 45 h 200"/>
                  <a:gd name="T40" fmla="*/ 0 w 199"/>
                  <a:gd name="T41" fmla="*/ 74 h 200"/>
                  <a:gd name="T42" fmla="*/ 22 w 199"/>
                  <a:gd name="T43" fmla="*/ 74 h 200"/>
                  <a:gd name="T44" fmla="*/ 26 w 199"/>
                  <a:gd name="T45" fmla="*/ 54 h 200"/>
                  <a:gd name="T46" fmla="*/ 37 w 199"/>
                  <a:gd name="T47" fmla="*/ 37 h 200"/>
                  <a:gd name="T48" fmla="*/ 54 w 199"/>
                  <a:gd name="T49" fmla="*/ 26 h 200"/>
                  <a:gd name="T50" fmla="*/ 74 w 199"/>
                  <a:gd name="T51" fmla="*/ 22 h 200"/>
                  <a:gd name="T52" fmla="*/ 95 w 199"/>
                  <a:gd name="T53" fmla="*/ 26 h 200"/>
                  <a:gd name="T54" fmla="*/ 111 w 199"/>
                  <a:gd name="T55" fmla="*/ 37 h 200"/>
                  <a:gd name="T56" fmla="*/ 123 w 199"/>
                  <a:gd name="T57" fmla="*/ 54 h 200"/>
                  <a:gd name="T58" fmla="*/ 127 w 199"/>
                  <a:gd name="T59" fmla="*/ 74 h 200"/>
                  <a:gd name="T60" fmla="*/ 123 w 199"/>
                  <a:gd name="T61" fmla="*/ 95 h 200"/>
                  <a:gd name="T62" fmla="*/ 111 w 199"/>
                  <a:gd name="T63" fmla="*/ 112 h 200"/>
                  <a:gd name="T64" fmla="*/ 95 w 199"/>
                  <a:gd name="T65" fmla="*/ 123 h 200"/>
                  <a:gd name="T66" fmla="*/ 74 w 199"/>
                  <a:gd name="T67" fmla="*/ 127 h 200"/>
                  <a:gd name="T68" fmla="*/ 54 w 199"/>
                  <a:gd name="T69" fmla="*/ 123 h 200"/>
                  <a:gd name="T70" fmla="*/ 37 w 199"/>
                  <a:gd name="T71" fmla="*/ 112 h 200"/>
                  <a:gd name="T72" fmla="*/ 26 w 199"/>
                  <a:gd name="T73" fmla="*/ 95 h 200"/>
                  <a:gd name="T74" fmla="*/ 22 w 199"/>
                  <a:gd name="T75" fmla="*/ 7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9" h="200">
                    <a:moveTo>
                      <a:pt x="0" y="74"/>
                    </a:moveTo>
                    <a:cubicBezTo>
                      <a:pt x="0" y="85"/>
                      <a:pt x="2" y="94"/>
                      <a:pt x="6" y="103"/>
                    </a:cubicBezTo>
                    <a:cubicBezTo>
                      <a:pt x="9" y="112"/>
                      <a:pt x="15" y="120"/>
                      <a:pt x="21" y="127"/>
                    </a:cubicBezTo>
                    <a:cubicBezTo>
                      <a:pt x="28" y="134"/>
                      <a:pt x="36" y="139"/>
                      <a:pt x="45" y="143"/>
                    </a:cubicBezTo>
                    <a:cubicBezTo>
                      <a:pt x="54" y="147"/>
                      <a:pt x="64" y="149"/>
                      <a:pt x="74" y="149"/>
                    </a:cubicBezTo>
                    <a:cubicBezTo>
                      <a:pt x="82" y="149"/>
                      <a:pt x="90" y="148"/>
                      <a:pt x="97" y="145"/>
                    </a:cubicBezTo>
                    <a:cubicBezTo>
                      <a:pt x="104" y="143"/>
                      <a:pt x="111" y="140"/>
                      <a:pt x="117" y="135"/>
                    </a:cubicBezTo>
                    <a:cubicBezTo>
                      <a:pt x="181" y="200"/>
                      <a:pt x="181" y="200"/>
                      <a:pt x="181" y="200"/>
                    </a:cubicBezTo>
                    <a:cubicBezTo>
                      <a:pt x="185" y="199"/>
                      <a:pt x="189" y="197"/>
                      <a:pt x="192" y="194"/>
                    </a:cubicBezTo>
                    <a:cubicBezTo>
                      <a:pt x="196" y="191"/>
                      <a:pt x="198" y="186"/>
                      <a:pt x="199" y="181"/>
                    </a:cubicBezTo>
                    <a:cubicBezTo>
                      <a:pt x="135" y="117"/>
                      <a:pt x="135" y="117"/>
                      <a:pt x="135" y="117"/>
                    </a:cubicBezTo>
                    <a:cubicBezTo>
                      <a:pt x="139" y="111"/>
                      <a:pt x="143" y="104"/>
                      <a:pt x="145" y="97"/>
                    </a:cubicBezTo>
                    <a:cubicBezTo>
                      <a:pt x="147" y="90"/>
                      <a:pt x="149" y="82"/>
                      <a:pt x="149" y="74"/>
                    </a:cubicBezTo>
                    <a:cubicBezTo>
                      <a:pt x="149" y="64"/>
                      <a:pt x="147" y="55"/>
                      <a:pt x="143" y="45"/>
                    </a:cubicBezTo>
                    <a:cubicBezTo>
                      <a:pt x="139" y="36"/>
                      <a:pt x="133" y="29"/>
                      <a:pt x="127" y="22"/>
                    </a:cubicBezTo>
                    <a:cubicBezTo>
                      <a:pt x="120" y="15"/>
                      <a:pt x="112" y="10"/>
                      <a:pt x="103" y="6"/>
                    </a:cubicBezTo>
                    <a:cubicBezTo>
                      <a:pt x="94" y="2"/>
                      <a:pt x="84" y="0"/>
                      <a:pt x="74" y="0"/>
                    </a:cubicBezTo>
                    <a:cubicBezTo>
                      <a:pt x="64" y="0"/>
                      <a:pt x="54" y="2"/>
                      <a:pt x="45" y="6"/>
                    </a:cubicBezTo>
                    <a:cubicBezTo>
                      <a:pt x="36" y="10"/>
                      <a:pt x="28" y="15"/>
                      <a:pt x="21" y="22"/>
                    </a:cubicBezTo>
                    <a:cubicBezTo>
                      <a:pt x="15" y="29"/>
                      <a:pt x="9" y="36"/>
                      <a:pt x="6" y="45"/>
                    </a:cubicBezTo>
                    <a:cubicBezTo>
                      <a:pt x="2" y="55"/>
                      <a:pt x="0" y="64"/>
                      <a:pt x="0" y="74"/>
                    </a:cubicBezTo>
                    <a:close/>
                    <a:moveTo>
                      <a:pt x="22" y="74"/>
                    </a:moveTo>
                    <a:cubicBezTo>
                      <a:pt x="22" y="67"/>
                      <a:pt x="23" y="60"/>
                      <a:pt x="26" y="54"/>
                    </a:cubicBezTo>
                    <a:cubicBezTo>
                      <a:pt x="28" y="48"/>
                      <a:pt x="32" y="42"/>
                      <a:pt x="37" y="37"/>
                    </a:cubicBezTo>
                    <a:cubicBezTo>
                      <a:pt x="42" y="32"/>
                      <a:pt x="47" y="29"/>
                      <a:pt x="54" y="26"/>
                    </a:cubicBezTo>
                    <a:cubicBezTo>
                      <a:pt x="60" y="23"/>
                      <a:pt x="67" y="22"/>
                      <a:pt x="74" y="22"/>
                    </a:cubicBezTo>
                    <a:cubicBezTo>
                      <a:pt x="81" y="22"/>
                      <a:pt x="88" y="23"/>
                      <a:pt x="95" y="26"/>
                    </a:cubicBezTo>
                    <a:cubicBezTo>
                      <a:pt x="101" y="29"/>
                      <a:pt x="107" y="32"/>
                      <a:pt x="111" y="37"/>
                    </a:cubicBezTo>
                    <a:cubicBezTo>
                      <a:pt x="116" y="42"/>
                      <a:pt x="120" y="48"/>
                      <a:pt x="123" y="54"/>
                    </a:cubicBezTo>
                    <a:cubicBezTo>
                      <a:pt x="125" y="60"/>
                      <a:pt x="127" y="67"/>
                      <a:pt x="127" y="74"/>
                    </a:cubicBezTo>
                    <a:cubicBezTo>
                      <a:pt x="127" y="82"/>
                      <a:pt x="125" y="89"/>
                      <a:pt x="123" y="95"/>
                    </a:cubicBezTo>
                    <a:cubicBezTo>
                      <a:pt x="120" y="101"/>
                      <a:pt x="116" y="107"/>
                      <a:pt x="111" y="112"/>
                    </a:cubicBezTo>
                    <a:cubicBezTo>
                      <a:pt x="107" y="116"/>
                      <a:pt x="101" y="120"/>
                      <a:pt x="95" y="123"/>
                    </a:cubicBezTo>
                    <a:cubicBezTo>
                      <a:pt x="88" y="126"/>
                      <a:pt x="81" y="127"/>
                      <a:pt x="74" y="127"/>
                    </a:cubicBezTo>
                    <a:cubicBezTo>
                      <a:pt x="67" y="127"/>
                      <a:pt x="60" y="126"/>
                      <a:pt x="54" y="123"/>
                    </a:cubicBezTo>
                    <a:cubicBezTo>
                      <a:pt x="47" y="120"/>
                      <a:pt x="42" y="116"/>
                      <a:pt x="37" y="112"/>
                    </a:cubicBezTo>
                    <a:cubicBezTo>
                      <a:pt x="32" y="107"/>
                      <a:pt x="28" y="101"/>
                      <a:pt x="26" y="95"/>
                    </a:cubicBezTo>
                    <a:cubicBezTo>
                      <a:pt x="23" y="89"/>
                      <a:pt x="22" y="82"/>
                      <a:pt x="22" y="7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3" name="Freeform 28"/>
              <p:cNvSpPr>
                <a:spLocks noEditPoints="1"/>
              </p:cNvSpPr>
              <p:nvPr userDrawn="1"/>
            </p:nvSpPr>
            <p:spPr bwMode="auto">
              <a:xfrm rot="1835288">
                <a:off x="1076582" y="3118929"/>
                <a:ext cx="560269" cy="525991"/>
              </a:xfrm>
              <a:custGeom>
                <a:avLst/>
                <a:gdLst>
                  <a:gd name="T0" fmla="*/ 20 w 200"/>
                  <a:gd name="T1" fmla="*/ 144 h 188"/>
                  <a:gd name="T2" fmla="*/ 0 w 200"/>
                  <a:gd name="T3" fmla="*/ 20 h 188"/>
                  <a:gd name="T4" fmla="*/ 180 w 200"/>
                  <a:gd name="T5" fmla="*/ 0 h 188"/>
                  <a:gd name="T6" fmla="*/ 200 w 200"/>
                  <a:gd name="T7" fmla="*/ 124 h 188"/>
                  <a:gd name="T8" fmla="*/ 192 w 200"/>
                  <a:gd name="T9" fmla="*/ 20 h 188"/>
                  <a:gd name="T10" fmla="*/ 20 w 200"/>
                  <a:gd name="T11" fmla="*/ 8 h 188"/>
                  <a:gd name="T12" fmla="*/ 8 w 200"/>
                  <a:gd name="T13" fmla="*/ 124 h 188"/>
                  <a:gd name="T14" fmla="*/ 180 w 200"/>
                  <a:gd name="T15" fmla="*/ 136 h 188"/>
                  <a:gd name="T16" fmla="*/ 192 w 200"/>
                  <a:gd name="T17" fmla="*/ 20 h 188"/>
                  <a:gd name="T18" fmla="*/ 159 w 200"/>
                  <a:gd name="T19" fmla="*/ 108 h 188"/>
                  <a:gd name="T20" fmla="*/ 139 w 200"/>
                  <a:gd name="T21" fmla="*/ 100 h 188"/>
                  <a:gd name="T22" fmla="*/ 166 w 200"/>
                  <a:gd name="T23" fmla="*/ 83 h 188"/>
                  <a:gd name="T24" fmla="*/ 166 w 200"/>
                  <a:gd name="T25" fmla="*/ 103 h 188"/>
                  <a:gd name="T26" fmla="*/ 123 w 200"/>
                  <a:gd name="T27" fmla="*/ 48 h 188"/>
                  <a:gd name="T28" fmla="*/ 100 w 200"/>
                  <a:gd name="T29" fmla="*/ 88 h 188"/>
                  <a:gd name="T30" fmla="*/ 64 w 200"/>
                  <a:gd name="T31" fmla="*/ 88 h 188"/>
                  <a:gd name="T32" fmla="*/ 44 w 200"/>
                  <a:gd name="T33" fmla="*/ 48 h 188"/>
                  <a:gd name="T34" fmla="*/ 44 w 200"/>
                  <a:gd name="T35" fmla="*/ 47 h 188"/>
                  <a:gd name="T36" fmla="*/ 24 w 200"/>
                  <a:gd name="T37" fmla="*/ 36 h 188"/>
                  <a:gd name="T38" fmla="*/ 52 w 200"/>
                  <a:gd name="T39" fmla="*/ 24 h 188"/>
                  <a:gd name="T40" fmla="*/ 117 w 200"/>
                  <a:gd name="T41" fmla="*/ 36 h 188"/>
                  <a:gd name="T42" fmla="*/ 129 w 200"/>
                  <a:gd name="T43" fmla="*/ 36 h 188"/>
                  <a:gd name="T44" fmla="*/ 124 w 200"/>
                  <a:gd name="T45" fmla="*/ 48 h 188"/>
                  <a:gd name="T46" fmla="*/ 96 w 200"/>
                  <a:gd name="T47" fmla="*/ 76 h 188"/>
                  <a:gd name="T48" fmla="*/ 60 w 200"/>
                  <a:gd name="T49" fmla="*/ 68 h 188"/>
                  <a:gd name="T50" fmla="*/ 56 w 200"/>
                  <a:gd name="T51" fmla="*/ 48 h 188"/>
                  <a:gd name="T52" fmla="*/ 104 w 200"/>
                  <a:gd name="T53" fmla="*/ 56 h 188"/>
                  <a:gd name="T54" fmla="*/ 111 w 200"/>
                  <a:gd name="T55" fmla="*/ 48 h 188"/>
                  <a:gd name="T56" fmla="*/ 59 w 200"/>
                  <a:gd name="T57" fmla="*/ 93 h 188"/>
                  <a:gd name="T58" fmla="*/ 59 w 200"/>
                  <a:gd name="T59" fmla="*/ 113 h 188"/>
                  <a:gd name="T60" fmla="*/ 59 w 200"/>
                  <a:gd name="T61" fmla="*/ 93 h 188"/>
                  <a:gd name="T62" fmla="*/ 105 w 200"/>
                  <a:gd name="T63" fmla="*/ 103 h 188"/>
                  <a:gd name="T64" fmla="*/ 85 w 200"/>
                  <a:gd name="T65" fmla="*/ 103 h 188"/>
                  <a:gd name="T66" fmla="*/ 64 w 200"/>
                  <a:gd name="T67" fmla="*/ 168 h 188"/>
                  <a:gd name="T68" fmla="*/ 72 w 200"/>
                  <a:gd name="T69" fmla="*/ 152 h 188"/>
                  <a:gd name="T70" fmla="*/ 128 w 200"/>
                  <a:gd name="T71" fmla="*/ 168 h 188"/>
                  <a:gd name="T72" fmla="*/ 156 w 200"/>
                  <a:gd name="T73" fmla="*/ 188 h 188"/>
                  <a:gd name="T74" fmla="*/ 64 w 200"/>
                  <a:gd name="T7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88">
                    <a:moveTo>
                      <a:pt x="180" y="144"/>
                    </a:moveTo>
                    <a:cubicBezTo>
                      <a:pt x="20" y="144"/>
                      <a:pt x="20" y="144"/>
                      <a:pt x="20" y="144"/>
                    </a:cubicBezTo>
                    <a:cubicBezTo>
                      <a:pt x="9" y="144"/>
                      <a:pt x="0" y="135"/>
                      <a:pt x="0" y="124"/>
                    </a:cubicBezTo>
                    <a:cubicBezTo>
                      <a:pt x="0" y="20"/>
                      <a:pt x="0" y="20"/>
                      <a:pt x="0" y="20"/>
                    </a:cubicBezTo>
                    <a:cubicBezTo>
                      <a:pt x="0" y="9"/>
                      <a:pt x="9" y="0"/>
                      <a:pt x="20" y="0"/>
                    </a:cubicBezTo>
                    <a:cubicBezTo>
                      <a:pt x="180" y="0"/>
                      <a:pt x="180" y="0"/>
                      <a:pt x="180" y="0"/>
                    </a:cubicBezTo>
                    <a:cubicBezTo>
                      <a:pt x="191" y="0"/>
                      <a:pt x="200" y="9"/>
                      <a:pt x="200" y="20"/>
                    </a:cubicBezTo>
                    <a:cubicBezTo>
                      <a:pt x="200" y="124"/>
                      <a:pt x="200" y="124"/>
                      <a:pt x="200" y="124"/>
                    </a:cubicBezTo>
                    <a:cubicBezTo>
                      <a:pt x="200" y="135"/>
                      <a:pt x="191" y="144"/>
                      <a:pt x="180" y="144"/>
                    </a:cubicBezTo>
                    <a:close/>
                    <a:moveTo>
                      <a:pt x="192" y="20"/>
                    </a:moveTo>
                    <a:cubicBezTo>
                      <a:pt x="192" y="13"/>
                      <a:pt x="186" y="8"/>
                      <a:pt x="180" y="8"/>
                    </a:cubicBezTo>
                    <a:cubicBezTo>
                      <a:pt x="20" y="8"/>
                      <a:pt x="20" y="8"/>
                      <a:pt x="20" y="8"/>
                    </a:cubicBezTo>
                    <a:cubicBezTo>
                      <a:pt x="13" y="8"/>
                      <a:pt x="8" y="13"/>
                      <a:pt x="8" y="20"/>
                    </a:cubicBezTo>
                    <a:cubicBezTo>
                      <a:pt x="8" y="124"/>
                      <a:pt x="8" y="124"/>
                      <a:pt x="8" y="124"/>
                    </a:cubicBezTo>
                    <a:cubicBezTo>
                      <a:pt x="8" y="131"/>
                      <a:pt x="13" y="136"/>
                      <a:pt x="20" y="136"/>
                    </a:cubicBezTo>
                    <a:cubicBezTo>
                      <a:pt x="180" y="136"/>
                      <a:pt x="180" y="136"/>
                      <a:pt x="180" y="136"/>
                    </a:cubicBezTo>
                    <a:cubicBezTo>
                      <a:pt x="186" y="136"/>
                      <a:pt x="192" y="131"/>
                      <a:pt x="192" y="124"/>
                    </a:cubicBezTo>
                    <a:lnTo>
                      <a:pt x="192" y="20"/>
                    </a:lnTo>
                    <a:close/>
                    <a:moveTo>
                      <a:pt x="166" y="103"/>
                    </a:moveTo>
                    <a:cubicBezTo>
                      <a:pt x="159" y="108"/>
                      <a:pt x="159" y="108"/>
                      <a:pt x="159" y="108"/>
                    </a:cubicBezTo>
                    <a:cubicBezTo>
                      <a:pt x="149" y="93"/>
                      <a:pt x="149" y="93"/>
                      <a:pt x="149" y="93"/>
                    </a:cubicBezTo>
                    <a:cubicBezTo>
                      <a:pt x="139" y="100"/>
                      <a:pt x="139" y="100"/>
                      <a:pt x="139" y="100"/>
                    </a:cubicBezTo>
                    <a:cubicBezTo>
                      <a:pt x="131" y="63"/>
                      <a:pt x="131" y="63"/>
                      <a:pt x="131" y="63"/>
                    </a:cubicBezTo>
                    <a:cubicBezTo>
                      <a:pt x="166" y="83"/>
                      <a:pt x="166" y="83"/>
                      <a:pt x="166" y="83"/>
                    </a:cubicBezTo>
                    <a:cubicBezTo>
                      <a:pt x="155" y="89"/>
                      <a:pt x="155" y="89"/>
                      <a:pt x="155" y="89"/>
                    </a:cubicBezTo>
                    <a:lnTo>
                      <a:pt x="166" y="103"/>
                    </a:lnTo>
                    <a:close/>
                    <a:moveTo>
                      <a:pt x="124" y="48"/>
                    </a:moveTo>
                    <a:cubicBezTo>
                      <a:pt x="123" y="48"/>
                      <a:pt x="123" y="48"/>
                      <a:pt x="123" y="48"/>
                    </a:cubicBezTo>
                    <a:cubicBezTo>
                      <a:pt x="101" y="88"/>
                      <a:pt x="101" y="88"/>
                      <a:pt x="101" y="88"/>
                    </a:cubicBezTo>
                    <a:cubicBezTo>
                      <a:pt x="100" y="88"/>
                      <a:pt x="100" y="88"/>
                      <a:pt x="100" y="88"/>
                    </a:cubicBezTo>
                    <a:cubicBezTo>
                      <a:pt x="89" y="88"/>
                      <a:pt x="89" y="88"/>
                      <a:pt x="89" y="88"/>
                    </a:cubicBezTo>
                    <a:cubicBezTo>
                      <a:pt x="64" y="88"/>
                      <a:pt x="64" y="88"/>
                      <a:pt x="64" y="88"/>
                    </a:cubicBezTo>
                    <a:cubicBezTo>
                      <a:pt x="52" y="88"/>
                      <a:pt x="52" y="88"/>
                      <a:pt x="52" y="88"/>
                    </a:cubicBezTo>
                    <a:cubicBezTo>
                      <a:pt x="44" y="48"/>
                      <a:pt x="44" y="48"/>
                      <a:pt x="44" y="48"/>
                    </a:cubicBezTo>
                    <a:cubicBezTo>
                      <a:pt x="44" y="48"/>
                      <a:pt x="44" y="48"/>
                      <a:pt x="44" y="48"/>
                    </a:cubicBezTo>
                    <a:cubicBezTo>
                      <a:pt x="44" y="47"/>
                      <a:pt x="44" y="47"/>
                      <a:pt x="44" y="47"/>
                    </a:cubicBezTo>
                    <a:cubicBezTo>
                      <a:pt x="41" y="36"/>
                      <a:pt x="41" y="36"/>
                      <a:pt x="41" y="36"/>
                    </a:cubicBezTo>
                    <a:cubicBezTo>
                      <a:pt x="24" y="36"/>
                      <a:pt x="24" y="36"/>
                      <a:pt x="24" y="36"/>
                    </a:cubicBezTo>
                    <a:cubicBezTo>
                      <a:pt x="24" y="24"/>
                      <a:pt x="24" y="24"/>
                      <a:pt x="24" y="24"/>
                    </a:cubicBezTo>
                    <a:cubicBezTo>
                      <a:pt x="52" y="24"/>
                      <a:pt x="52" y="24"/>
                      <a:pt x="52" y="24"/>
                    </a:cubicBezTo>
                    <a:cubicBezTo>
                      <a:pt x="56" y="36"/>
                      <a:pt x="56" y="36"/>
                      <a:pt x="56" y="36"/>
                    </a:cubicBezTo>
                    <a:cubicBezTo>
                      <a:pt x="117" y="36"/>
                      <a:pt x="117" y="36"/>
                      <a:pt x="117" y="36"/>
                    </a:cubicBezTo>
                    <a:cubicBezTo>
                      <a:pt x="124" y="36"/>
                      <a:pt x="124" y="36"/>
                      <a:pt x="124" y="36"/>
                    </a:cubicBezTo>
                    <a:cubicBezTo>
                      <a:pt x="129" y="36"/>
                      <a:pt x="129" y="36"/>
                      <a:pt x="129" y="36"/>
                    </a:cubicBezTo>
                    <a:cubicBezTo>
                      <a:pt x="124" y="47"/>
                      <a:pt x="124" y="47"/>
                      <a:pt x="124" y="47"/>
                    </a:cubicBezTo>
                    <a:lnTo>
                      <a:pt x="124" y="48"/>
                    </a:lnTo>
                    <a:close/>
                    <a:moveTo>
                      <a:pt x="61" y="76"/>
                    </a:moveTo>
                    <a:cubicBezTo>
                      <a:pt x="96" y="76"/>
                      <a:pt x="96" y="76"/>
                      <a:pt x="96" y="76"/>
                    </a:cubicBezTo>
                    <a:cubicBezTo>
                      <a:pt x="100" y="68"/>
                      <a:pt x="100" y="68"/>
                      <a:pt x="100" y="68"/>
                    </a:cubicBezTo>
                    <a:cubicBezTo>
                      <a:pt x="60" y="68"/>
                      <a:pt x="60" y="68"/>
                      <a:pt x="60" y="68"/>
                    </a:cubicBezTo>
                    <a:lnTo>
                      <a:pt x="61" y="76"/>
                    </a:lnTo>
                    <a:close/>
                    <a:moveTo>
                      <a:pt x="56" y="48"/>
                    </a:moveTo>
                    <a:cubicBezTo>
                      <a:pt x="57" y="56"/>
                      <a:pt x="57" y="56"/>
                      <a:pt x="57" y="56"/>
                    </a:cubicBezTo>
                    <a:cubicBezTo>
                      <a:pt x="104" y="56"/>
                      <a:pt x="104" y="56"/>
                      <a:pt x="104" y="56"/>
                    </a:cubicBezTo>
                    <a:cubicBezTo>
                      <a:pt x="104" y="62"/>
                      <a:pt x="104" y="62"/>
                      <a:pt x="104" y="62"/>
                    </a:cubicBezTo>
                    <a:cubicBezTo>
                      <a:pt x="111" y="48"/>
                      <a:pt x="111" y="48"/>
                      <a:pt x="111" y="48"/>
                    </a:cubicBezTo>
                    <a:lnTo>
                      <a:pt x="56" y="48"/>
                    </a:lnTo>
                    <a:close/>
                    <a:moveTo>
                      <a:pt x="59" y="93"/>
                    </a:moveTo>
                    <a:cubicBezTo>
                      <a:pt x="65" y="93"/>
                      <a:pt x="69" y="97"/>
                      <a:pt x="69" y="103"/>
                    </a:cubicBezTo>
                    <a:cubicBezTo>
                      <a:pt x="69" y="109"/>
                      <a:pt x="65" y="113"/>
                      <a:pt x="59" y="113"/>
                    </a:cubicBezTo>
                    <a:cubicBezTo>
                      <a:pt x="53" y="113"/>
                      <a:pt x="49" y="109"/>
                      <a:pt x="49" y="103"/>
                    </a:cubicBezTo>
                    <a:cubicBezTo>
                      <a:pt x="49" y="97"/>
                      <a:pt x="53" y="93"/>
                      <a:pt x="59" y="93"/>
                    </a:cubicBezTo>
                    <a:close/>
                    <a:moveTo>
                      <a:pt x="95" y="93"/>
                    </a:moveTo>
                    <a:cubicBezTo>
                      <a:pt x="101" y="93"/>
                      <a:pt x="105" y="97"/>
                      <a:pt x="105" y="103"/>
                    </a:cubicBezTo>
                    <a:cubicBezTo>
                      <a:pt x="105" y="109"/>
                      <a:pt x="101" y="113"/>
                      <a:pt x="95" y="113"/>
                    </a:cubicBezTo>
                    <a:cubicBezTo>
                      <a:pt x="89" y="113"/>
                      <a:pt x="85" y="109"/>
                      <a:pt x="85" y="103"/>
                    </a:cubicBezTo>
                    <a:cubicBezTo>
                      <a:pt x="85" y="97"/>
                      <a:pt x="89" y="93"/>
                      <a:pt x="95" y="93"/>
                    </a:cubicBezTo>
                    <a:close/>
                    <a:moveTo>
                      <a:pt x="64" y="168"/>
                    </a:moveTo>
                    <a:cubicBezTo>
                      <a:pt x="72" y="168"/>
                      <a:pt x="72" y="168"/>
                      <a:pt x="72" y="168"/>
                    </a:cubicBezTo>
                    <a:cubicBezTo>
                      <a:pt x="72" y="152"/>
                      <a:pt x="72" y="152"/>
                      <a:pt x="72" y="152"/>
                    </a:cubicBezTo>
                    <a:cubicBezTo>
                      <a:pt x="128" y="152"/>
                      <a:pt x="128" y="152"/>
                      <a:pt x="128" y="152"/>
                    </a:cubicBezTo>
                    <a:cubicBezTo>
                      <a:pt x="128" y="168"/>
                      <a:pt x="128" y="168"/>
                      <a:pt x="128" y="168"/>
                    </a:cubicBezTo>
                    <a:cubicBezTo>
                      <a:pt x="136" y="168"/>
                      <a:pt x="136" y="168"/>
                      <a:pt x="136" y="168"/>
                    </a:cubicBezTo>
                    <a:cubicBezTo>
                      <a:pt x="147" y="168"/>
                      <a:pt x="156" y="177"/>
                      <a:pt x="156" y="188"/>
                    </a:cubicBezTo>
                    <a:cubicBezTo>
                      <a:pt x="44" y="188"/>
                      <a:pt x="44" y="188"/>
                      <a:pt x="44" y="188"/>
                    </a:cubicBezTo>
                    <a:cubicBezTo>
                      <a:pt x="44" y="177"/>
                      <a:pt x="53" y="168"/>
                      <a:pt x="64"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4" name="Freeform 29"/>
              <p:cNvSpPr>
                <a:spLocks noEditPoints="1"/>
              </p:cNvSpPr>
              <p:nvPr userDrawn="1"/>
            </p:nvSpPr>
            <p:spPr bwMode="auto">
              <a:xfrm rot="1092998">
                <a:off x="2033935" y="2406770"/>
                <a:ext cx="750888" cy="511175"/>
              </a:xfrm>
              <a:custGeom>
                <a:avLst/>
                <a:gdLst>
                  <a:gd name="T0" fmla="*/ 199 w 200"/>
                  <a:gd name="T1" fmla="*/ 32 h 136"/>
                  <a:gd name="T2" fmla="*/ 199 w 200"/>
                  <a:gd name="T3" fmla="*/ 31 h 136"/>
                  <a:gd name="T4" fmla="*/ 0 w 200"/>
                  <a:gd name="T5" fmla="*/ 31 h 136"/>
                  <a:gd name="T6" fmla="*/ 0 w 200"/>
                  <a:gd name="T7" fmla="*/ 18 h 136"/>
                  <a:gd name="T8" fmla="*/ 18 w 200"/>
                  <a:gd name="T9" fmla="*/ 0 h 136"/>
                  <a:gd name="T10" fmla="*/ 181 w 200"/>
                  <a:gd name="T11" fmla="*/ 0 h 136"/>
                  <a:gd name="T12" fmla="*/ 199 w 200"/>
                  <a:gd name="T13" fmla="*/ 18 h 136"/>
                  <a:gd name="T14" fmla="*/ 199 w 200"/>
                  <a:gd name="T15" fmla="*/ 32 h 136"/>
                  <a:gd name="T16" fmla="*/ 200 w 200"/>
                  <a:gd name="T17" fmla="*/ 64 h 136"/>
                  <a:gd name="T18" fmla="*/ 200 w 200"/>
                  <a:gd name="T19" fmla="*/ 119 h 136"/>
                  <a:gd name="T20" fmla="*/ 181 w 200"/>
                  <a:gd name="T21" fmla="*/ 136 h 136"/>
                  <a:gd name="T22" fmla="*/ 18 w 200"/>
                  <a:gd name="T23" fmla="*/ 136 h 136"/>
                  <a:gd name="T24" fmla="*/ 0 w 200"/>
                  <a:gd name="T25" fmla="*/ 119 h 136"/>
                  <a:gd name="T26" fmla="*/ 0 w 200"/>
                  <a:gd name="T27" fmla="*/ 64 h 136"/>
                  <a:gd name="T28" fmla="*/ 200 w 200"/>
                  <a:gd name="T29" fmla="*/ 64 h 136"/>
                  <a:gd name="T30" fmla="*/ 76 w 200"/>
                  <a:gd name="T31" fmla="*/ 88 h 136"/>
                  <a:gd name="T32" fmla="*/ 48 w 200"/>
                  <a:gd name="T33" fmla="*/ 88 h 136"/>
                  <a:gd name="T34" fmla="*/ 48 w 200"/>
                  <a:gd name="T35" fmla="*/ 100 h 136"/>
                  <a:gd name="T36" fmla="*/ 76 w 200"/>
                  <a:gd name="T37" fmla="*/ 100 h 136"/>
                  <a:gd name="T38" fmla="*/ 76 w 200"/>
                  <a:gd name="T39" fmla="*/ 88 h 136"/>
                  <a:gd name="T40" fmla="*/ 112 w 200"/>
                  <a:gd name="T41" fmla="*/ 88 h 136"/>
                  <a:gd name="T42" fmla="*/ 88 w 200"/>
                  <a:gd name="T43" fmla="*/ 88 h 136"/>
                  <a:gd name="T44" fmla="*/ 88 w 200"/>
                  <a:gd name="T45" fmla="*/ 100 h 136"/>
                  <a:gd name="T46" fmla="*/ 112 w 200"/>
                  <a:gd name="T47" fmla="*/ 100 h 136"/>
                  <a:gd name="T48" fmla="*/ 112 w 200"/>
                  <a:gd name="T49" fmla="*/ 88 h 136"/>
                  <a:gd name="T50" fmla="*/ 152 w 200"/>
                  <a:gd name="T51" fmla="*/ 88 h 136"/>
                  <a:gd name="T52" fmla="*/ 120 w 200"/>
                  <a:gd name="T53" fmla="*/ 88 h 136"/>
                  <a:gd name="T54" fmla="*/ 120 w 200"/>
                  <a:gd name="T55" fmla="*/ 100 h 136"/>
                  <a:gd name="T56" fmla="*/ 152 w 200"/>
                  <a:gd name="T57" fmla="*/ 100 h 136"/>
                  <a:gd name="T58" fmla="*/ 152 w 200"/>
                  <a:gd name="T59" fmla="*/ 88 h 136"/>
                  <a:gd name="T60" fmla="*/ 12 w 200"/>
                  <a:gd name="T61" fmla="*/ 119 h 136"/>
                  <a:gd name="T62" fmla="*/ 152 w 200"/>
                  <a:gd name="T63" fmla="*/ 119 h 136"/>
                  <a:gd name="T64" fmla="*/ 152 w 200"/>
                  <a:gd name="T65" fmla="*/ 108 h 136"/>
                  <a:gd name="T66" fmla="*/ 12 w 200"/>
                  <a:gd name="T67" fmla="*/ 108 h 136"/>
                  <a:gd name="T68" fmla="*/ 12 w 200"/>
                  <a:gd name="T69" fmla="*/ 119 h 136"/>
                  <a:gd name="T70" fmla="*/ 12 w 200"/>
                  <a:gd name="T71" fmla="*/ 100 h 136"/>
                  <a:gd name="T72" fmla="*/ 40 w 200"/>
                  <a:gd name="T73" fmla="*/ 100 h 136"/>
                  <a:gd name="T74" fmla="*/ 40 w 200"/>
                  <a:gd name="T75" fmla="*/ 88 h 136"/>
                  <a:gd name="T76" fmla="*/ 12 w 200"/>
                  <a:gd name="T77" fmla="*/ 88 h 136"/>
                  <a:gd name="T78" fmla="*/ 12 w 200"/>
                  <a:gd name="T79" fmla="*/ 10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36">
                    <a:moveTo>
                      <a:pt x="199" y="32"/>
                    </a:moveTo>
                    <a:cubicBezTo>
                      <a:pt x="199" y="31"/>
                      <a:pt x="199" y="31"/>
                      <a:pt x="199" y="31"/>
                    </a:cubicBezTo>
                    <a:cubicBezTo>
                      <a:pt x="0" y="31"/>
                      <a:pt x="0" y="31"/>
                      <a:pt x="0" y="31"/>
                    </a:cubicBezTo>
                    <a:cubicBezTo>
                      <a:pt x="0" y="18"/>
                      <a:pt x="0" y="18"/>
                      <a:pt x="0" y="18"/>
                    </a:cubicBezTo>
                    <a:cubicBezTo>
                      <a:pt x="0" y="8"/>
                      <a:pt x="8" y="0"/>
                      <a:pt x="18" y="0"/>
                    </a:cubicBezTo>
                    <a:cubicBezTo>
                      <a:pt x="181" y="0"/>
                      <a:pt x="181" y="0"/>
                      <a:pt x="181" y="0"/>
                    </a:cubicBezTo>
                    <a:cubicBezTo>
                      <a:pt x="191" y="0"/>
                      <a:pt x="199" y="8"/>
                      <a:pt x="199" y="18"/>
                    </a:cubicBezTo>
                    <a:cubicBezTo>
                      <a:pt x="199" y="32"/>
                      <a:pt x="199" y="32"/>
                      <a:pt x="199" y="32"/>
                    </a:cubicBezTo>
                    <a:close/>
                    <a:moveTo>
                      <a:pt x="200" y="64"/>
                    </a:moveTo>
                    <a:cubicBezTo>
                      <a:pt x="200" y="119"/>
                      <a:pt x="200" y="119"/>
                      <a:pt x="200" y="119"/>
                    </a:cubicBezTo>
                    <a:cubicBezTo>
                      <a:pt x="200" y="129"/>
                      <a:pt x="191" y="136"/>
                      <a:pt x="181" y="136"/>
                    </a:cubicBezTo>
                    <a:cubicBezTo>
                      <a:pt x="18" y="136"/>
                      <a:pt x="18" y="136"/>
                      <a:pt x="18" y="136"/>
                    </a:cubicBezTo>
                    <a:cubicBezTo>
                      <a:pt x="8" y="136"/>
                      <a:pt x="0" y="129"/>
                      <a:pt x="0" y="119"/>
                    </a:cubicBezTo>
                    <a:cubicBezTo>
                      <a:pt x="0" y="64"/>
                      <a:pt x="0" y="64"/>
                      <a:pt x="0" y="64"/>
                    </a:cubicBezTo>
                    <a:lnTo>
                      <a:pt x="200" y="64"/>
                    </a:lnTo>
                    <a:close/>
                    <a:moveTo>
                      <a:pt x="76" y="88"/>
                    </a:moveTo>
                    <a:cubicBezTo>
                      <a:pt x="48" y="88"/>
                      <a:pt x="48" y="88"/>
                      <a:pt x="48" y="88"/>
                    </a:cubicBezTo>
                    <a:cubicBezTo>
                      <a:pt x="48" y="100"/>
                      <a:pt x="48" y="100"/>
                      <a:pt x="48" y="100"/>
                    </a:cubicBezTo>
                    <a:cubicBezTo>
                      <a:pt x="76" y="100"/>
                      <a:pt x="76" y="100"/>
                      <a:pt x="76" y="100"/>
                    </a:cubicBezTo>
                    <a:lnTo>
                      <a:pt x="76" y="88"/>
                    </a:lnTo>
                    <a:close/>
                    <a:moveTo>
                      <a:pt x="112" y="88"/>
                    </a:moveTo>
                    <a:cubicBezTo>
                      <a:pt x="88" y="88"/>
                      <a:pt x="88" y="88"/>
                      <a:pt x="88" y="88"/>
                    </a:cubicBezTo>
                    <a:cubicBezTo>
                      <a:pt x="88" y="100"/>
                      <a:pt x="88" y="100"/>
                      <a:pt x="88" y="100"/>
                    </a:cubicBezTo>
                    <a:cubicBezTo>
                      <a:pt x="112" y="100"/>
                      <a:pt x="112" y="100"/>
                      <a:pt x="112" y="100"/>
                    </a:cubicBezTo>
                    <a:lnTo>
                      <a:pt x="112" y="88"/>
                    </a:lnTo>
                    <a:close/>
                    <a:moveTo>
                      <a:pt x="152" y="88"/>
                    </a:moveTo>
                    <a:cubicBezTo>
                      <a:pt x="120" y="88"/>
                      <a:pt x="120" y="88"/>
                      <a:pt x="120" y="88"/>
                    </a:cubicBezTo>
                    <a:cubicBezTo>
                      <a:pt x="120" y="100"/>
                      <a:pt x="120" y="100"/>
                      <a:pt x="120" y="100"/>
                    </a:cubicBezTo>
                    <a:cubicBezTo>
                      <a:pt x="152" y="100"/>
                      <a:pt x="152" y="100"/>
                      <a:pt x="152" y="100"/>
                    </a:cubicBezTo>
                    <a:lnTo>
                      <a:pt x="152" y="88"/>
                    </a:lnTo>
                    <a:close/>
                    <a:moveTo>
                      <a:pt x="12" y="119"/>
                    </a:moveTo>
                    <a:cubicBezTo>
                      <a:pt x="152" y="119"/>
                      <a:pt x="152" y="119"/>
                      <a:pt x="152" y="119"/>
                    </a:cubicBezTo>
                    <a:cubicBezTo>
                      <a:pt x="152" y="108"/>
                      <a:pt x="152" y="108"/>
                      <a:pt x="152" y="108"/>
                    </a:cubicBezTo>
                    <a:cubicBezTo>
                      <a:pt x="12" y="108"/>
                      <a:pt x="12" y="108"/>
                      <a:pt x="12" y="108"/>
                    </a:cubicBezTo>
                    <a:lnTo>
                      <a:pt x="12" y="119"/>
                    </a:lnTo>
                    <a:close/>
                    <a:moveTo>
                      <a:pt x="12" y="100"/>
                    </a:moveTo>
                    <a:cubicBezTo>
                      <a:pt x="40" y="100"/>
                      <a:pt x="40" y="100"/>
                      <a:pt x="40" y="100"/>
                    </a:cubicBezTo>
                    <a:cubicBezTo>
                      <a:pt x="40" y="88"/>
                      <a:pt x="40" y="88"/>
                      <a:pt x="40" y="88"/>
                    </a:cubicBezTo>
                    <a:cubicBezTo>
                      <a:pt x="12" y="88"/>
                      <a:pt x="12" y="88"/>
                      <a:pt x="12" y="88"/>
                    </a:cubicBezTo>
                    <a:lnTo>
                      <a:pt x="12" y="1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5" name="Freeform 36"/>
              <p:cNvSpPr>
                <a:spLocks noEditPoints="1"/>
              </p:cNvSpPr>
              <p:nvPr userDrawn="1"/>
            </p:nvSpPr>
            <p:spPr bwMode="auto">
              <a:xfrm>
                <a:off x="3836587" y="1107047"/>
                <a:ext cx="392613" cy="655277"/>
              </a:xfrm>
              <a:custGeom>
                <a:avLst/>
                <a:gdLst>
                  <a:gd name="T0" fmla="*/ 198 w 284"/>
                  <a:gd name="T1" fmla="*/ 332 h 474"/>
                  <a:gd name="T2" fmla="*/ 170 w 284"/>
                  <a:gd name="T3" fmla="*/ 303 h 474"/>
                  <a:gd name="T4" fmla="*/ 198 w 284"/>
                  <a:gd name="T5" fmla="*/ 275 h 474"/>
                  <a:gd name="T6" fmla="*/ 255 w 284"/>
                  <a:gd name="T7" fmla="*/ 247 h 474"/>
                  <a:gd name="T8" fmla="*/ 284 w 284"/>
                  <a:gd name="T9" fmla="*/ 275 h 474"/>
                  <a:gd name="T10" fmla="*/ 198 w 284"/>
                  <a:gd name="T11" fmla="*/ 303 h 474"/>
                  <a:gd name="T12" fmla="*/ 227 w 284"/>
                  <a:gd name="T13" fmla="*/ 389 h 474"/>
                  <a:gd name="T14" fmla="*/ 198 w 284"/>
                  <a:gd name="T15" fmla="*/ 360 h 474"/>
                  <a:gd name="T16" fmla="*/ 227 w 284"/>
                  <a:gd name="T17" fmla="*/ 332 h 474"/>
                  <a:gd name="T18" fmla="*/ 255 w 284"/>
                  <a:gd name="T19" fmla="*/ 417 h 474"/>
                  <a:gd name="T20" fmla="*/ 227 w 284"/>
                  <a:gd name="T21" fmla="*/ 446 h 474"/>
                  <a:gd name="T22" fmla="*/ 227 w 284"/>
                  <a:gd name="T23" fmla="*/ 389 h 474"/>
                  <a:gd name="T24" fmla="*/ 255 w 284"/>
                  <a:gd name="T25" fmla="*/ 417 h 474"/>
                  <a:gd name="T26" fmla="*/ 170 w 284"/>
                  <a:gd name="T27" fmla="*/ 474 h 474"/>
                  <a:gd name="T28" fmla="*/ 198 w 284"/>
                  <a:gd name="T29" fmla="*/ 446 h 474"/>
                  <a:gd name="T30" fmla="*/ 227 w 284"/>
                  <a:gd name="T31" fmla="*/ 474 h 474"/>
                  <a:gd name="T32" fmla="*/ 142 w 284"/>
                  <a:gd name="T33" fmla="*/ 417 h 474"/>
                  <a:gd name="T34" fmla="*/ 170 w 284"/>
                  <a:gd name="T35" fmla="*/ 389 h 474"/>
                  <a:gd name="T36" fmla="*/ 170 w 284"/>
                  <a:gd name="T37" fmla="*/ 446 h 474"/>
                  <a:gd name="T38" fmla="*/ 142 w 284"/>
                  <a:gd name="T39" fmla="*/ 417 h 474"/>
                  <a:gd name="T40" fmla="*/ 113 w 284"/>
                  <a:gd name="T41" fmla="*/ 332 h 474"/>
                  <a:gd name="T42" fmla="*/ 142 w 284"/>
                  <a:gd name="T43" fmla="*/ 360 h 474"/>
                  <a:gd name="T44" fmla="*/ 113 w 284"/>
                  <a:gd name="T45" fmla="*/ 389 h 474"/>
                  <a:gd name="T46" fmla="*/ 56 w 284"/>
                  <a:gd name="T47" fmla="*/ 360 h 474"/>
                  <a:gd name="T48" fmla="*/ 28 w 284"/>
                  <a:gd name="T49" fmla="*/ 389 h 474"/>
                  <a:gd name="T50" fmla="*/ 0 w 284"/>
                  <a:gd name="T51" fmla="*/ 417 h 474"/>
                  <a:gd name="T52" fmla="*/ 28 w 284"/>
                  <a:gd name="T53" fmla="*/ 0 h 474"/>
                  <a:gd name="T54" fmla="*/ 56 w 284"/>
                  <a:gd name="T55" fmla="*/ 17 h 474"/>
                  <a:gd name="T56" fmla="*/ 28 w 284"/>
                  <a:gd name="T57" fmla="*/ 45 h 474"/>
                  <a:gd name="T58" fmla="*/ 56 w 284"/>
                  <a:gd name="T59" fmla="*/ 360 h 474"/>
                  <a:gd name="T60" fmla="*/ 85 w 284"/>
                  <a:gd name="T61" fmla="*/ 332 h 474"/>
                  <a:gd name="T62" fmla="*/ 56 w 284"/>
                  <a:gd name="T63" fmla="*/ 360 h 474"/>
                  <a:gd name="T64" fmla="*/ 56 w 284"/>
                  <a:gd name="T65" fmla="*/ 74 h 474"/>
                  <a:gd name="T66" fmla="*/ 85 w 284"/>
                  <a:gd name="T67" fmla="*/ 45 h 474"/>
                  <a:gd name="T68" fmla="*/ 113 w 284"/>
                  <a:gd name="T69" fmla="*/ 102 h 474"/>
                  <a:gd name="T70" fmla="*/ 85 w 284"/>
                  <a:gd name="T71" fmla="*/ 74 h 474"/>
                  <a:gd name="T72" fmla="*/ 113 w 284"/>
                  <a:gd name="T73" fmla="*/ 102 h 474"/>
                  <a:gd name="T74" fmla="*/ 113 w 284"/>
                  <a:gd name="T75" fmla="*/ 303 h 474"/>
                  <a:gd name="T76" fmla="*/ 85 w 284"/>
                  <a:gd name="T77" fmla="*/ 332 h 474"/>
                  <a:gd name="T78" fmla="*/ 227 w 284"/>
                  <a:gd name="T79" fmla="*/ 218 h 474"/>
                  <a:gd name="T80" fmla="*/ 255 w 284"/>
                  <a:gd name="T81" fmla="*/ 247 h 474"/>
                  <a:gd name="T82" fmla="*/ 227 w 284"/>
                  <a:gd name="T83" fmla="*/ 218 h 474"/>
                  <a:gd name="T84" fmla="*/ 227 w 284"/>
                  <a:gd name="T85" fmla="*/ 190 h 474"/>
                  <a:gd name="T86" fmla="*/ 198 w 284"/>
                  <a:gd name="T87" fmla="*/ 218 h 474"/>
                  <a:gd name="T88" fmla="*/ 170 w 284"/>
                  <a:gd name="T89" fmla="*/ 161 h 474"/>
                  <a:gd name="T90" fmla="*/ 198 w 284"/>
                  <a:gd name="T91" fmla="*/ 190 h 474"/>
                  <a:gd name="T92" fmla="*/ 170 w 284"/>
                  <a:gd name="T93" fmla="*/ 161 h 474"/>
                  <a:gd name="T94" fmla="*/ 113 w 284"/>
                  <a:gd name="T95" fmla="*/ 133 h 474"/>
                  <a:gd name="T96" fmla="*/ 142 w 284"/>
                  <a:gd name="T97" fmla="*/ 104 h 474"/>
                  <a:gd name="T98" fmla="*/ 170 w 284"/>
                  <a:gd name="T99" fmla="*/ 133 h 474"/>
                  <a:gd name="T100" fmla="*/ 142 w 284"/>
                  <a:gd name="T101"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474">
                    <a:moveTo>
                      <a:pt x="198" y="303"/>
                    </a:moveTo>
                    <a:lnTo>
                      <a:pt x="198" y="332"/>
                    </a:lnTo>
                    <a:lnTo>
                      <a:pt x="170" y="332"/>
                    </a:lnTo>
                    <a:lnTo>
                      <a:pt x="170" y="303"/>
                    </a:lnTo>
                    <a:lnTo>
                      <a:pt x="170" y="275"/>
                    </a:lnTo>
                    <a:lnTo>
                      <a:pt x="198" y="275"/>
                    </a:lnTo>
                    <a:lnTo>
                      <a:pt x="255" y="275"/>
                    </a:lnTo>
                    <a:lnTo>
                      <a:pt x="255" y="247"/>
                    </a:lnTo>
                    <a:lnTo>
                      <a:pt x="284" y="247"/>
                    </a:lnTo>
                    <a:lnTo>
                      <a:pt x="284" y="275"/>
                    </a:lnTo>
                    <a:lnTo>
                      <a:pt x="284" y="303"/>
                    </a:lnTo>
                    <a:lnTo>
                      <a:pt x="198" y="303"/>
                    </a:lnTo>
                    <a:close/>
                    <a:moveTo>
                      <a:pt x="227" y="360"/>
                    </a:moveTo>
                    <a:lnTo>
                      <a:pt x="227" y="389"/>
                    </a:lnTo>
                    <a:lnTo>
                      <a:pt x="198" y="389"/>
                    </a:lnTo>
                    <a:lnTo>
                      <a:pt x="198" y="360"/>
                    </a:lnTo>
                    <a:lnTo>
                      <a:pt x="198" y="332"/>
                    </a:lnTo>
                    <a:lnTo>
                      <a:pt x="227" y="332"/>
                    </a:lnTo>
                    <a:lnTo>
                      <a:pt x="227" y="360"/>
                    </a:lnTo>
                    <a:close/>
                    <a:moveTo>
                      <a:pt x="255" y="417"/>
                    </a:moveTo>
                    <a:lnTo>
                      <a:pt x="255" y="446"/>
                    </a:lnTo>
                    <a:lnTo>
                      <a:pt x="227" y="446"/>
                    </a:lnTo>
                    <a:lnTo>
                      <a:pt x="227" y="417"/>
                    </a:lnTo>
                    <a:lnTo>
                      <a:pt x="227" y="389"/>
                    </a:lnTo>
                    <a:lnTo>
                      <a:pt x="255" y="389"/>
                    </a:lnTo>
                    <a:lnTo>
                      <a:pt x="255" y="417"/>
                    </a:lnTo>
                    <a:close/>
                    <a:moveTo>
                      <a:pt x="198" y="474"/>
                    </a:moveTo>
                    <a:lnTo>
                      <a:pt x="170" y="474"/>
                    </a:lnTo>
                    <a:lnTo>
                      <a:pt x="170" y="446"/>
                    </a:lnTo>
                    <a:lnTo>
                      <a:pt x="198" y="446"/>
                    </a:lnTo>
                    <a:lnTo>
                      <a:pt x="227" y="446"/>
                    </a:lnTo>
                    <a:lnTo>
                      <a:pt x="227" y="474"/>
                    </a:lnTo>
                    <a:lnTo>
                      <a:pt x="198" y="474"/>
                    </a:lnTo>
                    <a:close/>
                    <a:moveTo>
                      <a:pt x="142" y="417"/>
                    </a:moveTo>
                    <a:lnTo>
                      <a:pt x="142" y="389"/>
                    </a:lnTo>
                    <a:lnTo>
                      <a:pt x="170" y="389"/>
                    </a:lnTo>
                    <a:lnTo>
                      <a:pt x="170" y="417"/>
                    </a:lnTo>
                    <a:lnTo>
                      <a:pt x="170" y="446"/>
                    </a:lnTo>
                    <a:lnTo>
                      <a:pt x="142" y="446"/>
                    </a:lnTo>
                    <a:lnTo>
                      <a:pt x="142" y="417"/>
                    </a:lnTo>
                    <a:close/>
                    <a:moveTo>
                      <a:pt x="113" y="360"/>
                    </a:moveTo>
                    <a:lnTo>
                      <a:pt x="113" y="332"/>
                    </a:lnTo>
                    <a:lnTo>
                      <a:pt x="142" y="332"/>
                    </a:lnTo>
                    <a:lnTo>
                      <a:pt x="142" y="360"/>
                    </a:lnTo>
                    <a:lnTo>
                      <a:pt x="142" y="389"/>
                    </a:lnTo>
                    <a:lnTo>
                      <a:pt x="113" y="389"/>
                    </a:lnTo>
                    <a:lnTo>
                      <a:pt x="113" y="360"/>
                    </a:lnTo>
                    <a:close/>
                    <a:moveTo>
                      <a:pt x="56" y="360"/>
                    </a:moveTo>
                    <a:lnTo>
                      <a:pt x="56" y="389"/>
                    </a:lnTo>
                    <a:lnTo>
                      <a:pt x="28" y="389"/>
                    </a:lnTo>
                    <a:lnTo>
                      <a:pt x="28" y="417"/>
                    </a:lnTo>
                    <a:lnTo>
                      <a:pt x="0" y="417"/>
                    </a:lnTo>
                    <a:lnTo>
                      <a:pt x="0" y="0"/>
                    </a:lnTo>
                    <a:lnTo>
                      <a:pt x="28" y="0"/>
                    </a:lnTo>
                    <a:lnTo>
                      <a:pt x="28" y="17"/>
                    </a:lnTo>
                    <a:lnTo>
                      <a:pt x="56" y="17"/>
                    </a:lnTo>
                    <a:lnTo>
                      <a:pt x="56" y="45"/>
                    </a:lnTo>
                    <a:lnTo>
                      <a:pt x="28" y="45"/>
                    </a:lnTo>
                    <a:lnTo>
                      <a:pt x="28" y="360"/>
                    </a:lnTo>
                    <a:lnTo>
                      <a:pt x="56" y="360"/>
                    </a:lnTo>
                    <a:lnTo>
                      <a:pt x="56" y="332"/>
                    </a:lnTo>
                    <a:lnTo>
                      <a:pt x="85" y="332"/>
                    </a:lnTo>
                    <a:lnTo>
                      <a:pt x="85" y="360"/>
                    </a:lnTo>
                    <a:lnTo>
                      <a:pt x="56" y="360"/>
                    </a:lnTo>
                    <a:close/>
                    <a:moveTo>
                      <a:pt x="85" y="74"/>
                    </a:moveTo>
                    <a:lnTo>
                      <a:pt x="56" y="74"/>
                    </a:lnTo>
                    <a:lnTo>
                      <a:pt x="56" y="45"/>
                    </a:lnTo>
                    <a:lnTo>
                      <a:pt x="85" y="45"/>
                    </a:lnTo>
                    <a:lnTo>
                      <a:pt x="85" y="74"/>
                    </a:lnTo>
                    <a:close/>
                    <a:moveTo>
                      <a:pt x="113" y="102"/>
                    </a:moveTo>
                    <a:lnTo>
                      <a:pt x="85" y="102"/>
                    </a:lnTo>
                    <a:lnTo>
                      <a:pt x="85" y="74"/>
                    </a:lnTo>
                    <a:lnTo>
                      <a:pt x="113" y="74"/>
                    </a:lnTo>
                    <a:lnTo>
                      <a:pt x="113" y="102"/>
                    </a:lnTo>
                    <a:close/>
                    <a:moveTo>
                      <a:pt x="85" y="303"/>
                    </a:moveTo>
                    <a:lnTo>
                      <a:pt x="113" y="303"/>
                    </a:lnTo>
                    <a:lnTo>
                      <a:pt x="113" y="332"/>
                    </a:lnTo>
                    <a:lnTo>
                      <a:pt x="85" y="332"/>
                    </a:lnTo>
                    <a:lnTo>
                      <a:pt x="85" y="303"/>
                    </a:lnTo>
                    <a:close/>
                    <a:moveTo>
                      <a:pt x="227" y="218"/>
                    </a:moveTo>
                    <a:lnTo>
                      <a:pt x="255" y="218"/>
                    </a:lnTo>
                    <a:lnTo>
                      <a:pt x="255" y="247"/>
                    </a:lnTo>
                    <a:lnTo>
                      <a:pt x="227" y="247"/>
                    </a:lnTo>
                    <a:lnTo>
                      <a:pt x="227" y="218"/>
                    </a:lnTo>
                    <a:close/>
                    <a:moveTo>
                      <a:pt x="198" y="190"/>
                    </a:moveTo>
                    <a:lnTo>
                      <a:pt x="227" y="190"/>
                    </a:lnTo>
                    <a:lnTo>
                      <a:pt x="227" y="218"/>
                    </a:lnTo>
                    <a:lnTo>
                      <a:pt x="198" y="218"/>
                    </a:lnTo>
                    <a:lnTo>
                      <a:pt x="198" y="190"/>
                    </a:lnTo>
                    <a:close/>
                    <a:moveTo>
                      <a:pt x="170" y="161"/>
                    </a:moveTo>
                    <a:lnTo>
                      <a:pt x="198" y="161"/>
                    </a:lnTo>
                    <a:lnTo>
                      <a:pt x="198" y="190"/>
                    </a:lnTo>
                    <a:lnTo>
                      <a:pt x="170" y="190"/>
                    </a:lnTo>
                    <a:lnTo>
                      <a:pt x="170" y="161"/>
                    </a:lnTo>
                    <a:close/>
                    <a:moveTo>
                      <a:pt x="142" y="133"/>
                    </a:moveTo>
                    <a:lnTo>
                      <a:pt x="113" y="133"/>
                    </a:lnTo>
                    <a:lnTo>
                      <a:pt x="113" y="104"/>
                    </a:lnTo>
                    <a:lnTo>
                      <a:pt x="142" y="104"/>
                    </a:lnTo>
                    <a:lnTo>
                      <a:pt x="142" y="133"/>
                    </a:lnTo>
                    <a:lnTo>
                      <a:pt x="170" y="133"/>
                    </a:lnTo>
                    <a:lnTo>
                      <a:pt x="170" y="161"/>
                    </a:lnTo>
                    <a:lnTo>
                      <a:pt x="142" y="161"/>
                    </a:lnTo>
                    <a:lnTo>
                      <a:pt x="142" y="13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6" name="Freeform 38"/>
              <p:cNvSpPr>
                <a:spLocks/>
              </p:cNvSpPr>
              <p:nvPr userDrawn="1"/>
            </p:nvSpPr>
            <p:spPr bwMode="auto">
              <a:xfrm rot="3939485">
                <a:off x="3132745" y="3840021"/>
                <a:ext cx="544512" cy="749300"/>
              </a:xfrm>
              <a:custGeom>
                <a:avLst/>
                <a:gdLst>
                  <a:gd name="T0" fmla="*/ 93 w 145"/>
                  <a:gd name="T1" fmla="*/ 114 h 199"/>
                  <a:gd name="T2" fmla="*/ 145 w 145"/>
                  <a:gd name="T3" fmla="*/ 106 h 199"/>
                  <a:gd name="T4" fmla="*/ 0 w 145"/>
                  <a:gd name="T5" fmla="*/ 0 h 199"/>
                  <a:gd name="T6" fmla="*/ 43 w 145"/>
                  <a:gd name="T7" fmla="*/ 175 h 199"/>
                  <a:gd name="T8" fmla="*/ 46 w 145"/>
                  <a:gd name="T9" fmla="*/ 169 h 199"/>
                  <a:gd name="T10" fmla="*/ 70 w 145"/>
                  <a:gd name="T11" fmla="*/ 129 h 199"/>
                  <a:gd name="T12" fmla="*/ 113 w 145"/>
                  <a:gd name="T13" fmla="*/ 192 h 199"/>
                  <a:gd name="T14" fmla="*/ 128 w 145"/>
                  <a:gd name="T15" fmla="*/ 197 h 199"/>
                  <a:gd name="T16" fmla="*/ 133 w 145"/>
                  <a:gd name="T17" fmla="*/ 195 h 199"/>
                  <a:gd name="T18" fmla="*/ 138 w 145"/>
                  <a:gd name="T19" fmla="*/ 180 h 199"/>
                  <a:gd name="T20" fmla="*/ 136 w 145"/>
                  <a:gd name="T21" fmla="*/ 176 h 199"/>
                  <a:gd name="T22" fmla="*/ 93 w 145"/>
                  <a:gd name="T23"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99">
                    <a:moveTo>
                      <a:pt x="93" y="114"/>
                    </a:moveTo>
                    <a:cubicBezTo>
                      <a:pt x="145" y="106"/>
                      <a:pt x="145" y="106"/>
                      <a:pt x="145" y="106"/>
                    </a:cubicBezTo>
                    <a:cubicBezTo>
                      <a:pt x="0" y="0"/>
                      <a:pt x="0" y="0"/>
                      <a:pt x="0" y="0"/>
                    </a:cubicBezTo>
                    <a:cubicBezTo>
                      <a:pt x="43" y="175"/>
                      <a:pt x="43" y="175"/>
                      <a:pt x="43" y="175"/>
                    </a:cubicBezTo>
                    <a:cubicBezTo>
                      <a:pt x="46" y="169"/>
                      <a:pt x="46" y="169"/>
                      <a:pt x="46" y="169"/>
                    </a:cubicBezTo>
                    <a:cubicBezTo>
                      <a:pt x="70" y="129"/>
                      <a:pt x="70" y="129"/>
                      <a:pt x="70" y="129"/>
                    </a:cubicBezTo>
                    <a:cubicBezTo>
                      <a:pt x="113" y="192"/>
                      <a:pt x="113" y="192"/>
                      <a:pt x="113" y="192"/>
                    </a:cubicBezTo>
                    <a:cubicBezTo>
                      <a:pt x="117" y="197"/>
                      <a:pt x="123" y="199"/>
                      <a:pt x="128" y="197"/>
                    </a:cubicBezTo>
                    <a:cubicBezTo>
                      <a:pt x="130" y="197"/>
                      <a:pt x="131" y="196"/>
                      <a:pt x="133" y="195"/>
                    </a:cubicBezTo>
                    <a:cubicBezTo>
                      <a:pt x="137" y="192"/>
                      <a:pt x="139" y="186"/>
                      <a:pt x="138" y="180"/>
                    </a:cubicBezTo>
                    <a:cubicBezTo>
                      <a:pt x="138" y="179"/>
                      <a:pt x="137" y="177"/>
                      <a:pt x="136" y="176"/>
                    </a:cubicBezTo>
                    <a:lnTo>
                      <a:pt x="93" y="1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7" name="Freeform 39"/>
              <p:cNvSpPr>
                <a:spLocks noEditPoints="1"/>
              </p:cNvSpPr>
              <p:nvPr userDrawn="1"/>
            </p:nvSpPr>
            <p:spPr bwMode="auto">
              <a:xfrm rot="5400000">
                <a:off x="6780903" y="1308207"/>
                <a:ext cx="725487" cy="766763"/>
              </a:xfrm>
              <a:custGeom>
                <a:avLst/>
                <a:gdLst>
                  <a:gd name="T0" fmla="*/ 32 w 193"/>
                  <a:gd name="T1" fmla="*/ 24 h 204"/>
                  <a:gd name="T2" fmla="*/ 73 w 193"/>
                  <a:gd name="T3" fmla="*/ 81 h 204"/>
                  <a:gd name="T4" fmla="*/ 68 w 193"/>
                  <a:gd name="T5" fmla="*/ 60 h 204"/>
                  <a:gd name="T6" fmla="*/ 75 w 193"/>
                  <a:gd name="T7" fmla="*/ 47 h 204"/>
                  <a:gd name="T8" fmla="*/ 92 w 193"/>
                  <a:gd name="T9" fmla="*/ 58 h 204"/>
                  <a:gd name="T10" fmla="*/ 99 w 193"/>
                  <a:gd name="T11" fmla="*/ 56 h 204"/>
                  <a:gd name="T12" fmla="*/ 100 w 193"/>
                  <a:gd name="T13" fmla="*/ 42 h 204"/>
                  <a:gd name="T14" fmla="*/ 117 w 193"/>
                  <a:gd name="T15" fmla="*/ 44 h 204"/>
                  <a:gd name="T16" fmla="*/ 119 w 193"/>
                  <a:gd name="T17" fmla="*/ 48 h 204"/>
                  <a:gd name="T18" fmla="*/ 125 w 193"/>
                  <a:gd name="T19" fmla="*/ 57 h 204"/>
                  <a:gd name="T20" fmla="*/ 126 w 193"/>
                  <a:gd name="T21" fmla="*/ 53 h 204"/>
                  <a:gd name="T22" fmla="*/ 137 w 193"/>
                  <a:gd name="T23" fmla="*/ 47 h 204"/>
                  <a:gd name="T24" fmla="*/ 161 w 193"/>
                  <a:gd name="T25" fmla="*/ 132 h 204"/>
                  <a:gd name="T26" fmla="*/ 121 w 193"/>
                  <a:gd name="T27" fmla="*/ 185 h 204"/>
                  <a:gd name="T28" fmla="*/ 76 w 193"/>
                  <a:gd name="T29" fmla="*/ 151 h 204"/>
                  <a:gd name="T30" fmla="*/ 21 w 193"/>
                  <a:gd name="T31" fmla="*/ 131 h 204"/>
                  <a:gd name="T32" fmla="*/ 34 w 193"/>
                  <a:gd name="T33" fmla="*/ 122 h 204"/>
                  <a:gd name="T34" fmla="*/ 64 w 193"/>
                  <a:gd name="T35" fmla="*/ 125 h 204"/>
                  <a:gd name="T36" fmla="*/ 17 w 193"/>
                  <a:gd name="T37" fmla="*/ 33 h 204"/>
                  <a:gd name="T38" fmla="*/ 20 w 193"/>
                  <a:gd name="T39" fmla="*/ 19 h 204"/>
                  <a:gd name="T40" fmla="*/ 12 w 193"/>
                  <a:gd name="T41" fmla="*/ 7 h 204"/>
                  <a:gd name="T42" fmla="*/ 6 w 193"/>
                  <a:gd name="T43" fmla="*/ 40 h 204"/>
                  <a:gd name="T44" fmla="*/ 45 w 193"/>
                  <a:gd name="T45" fmla="*/ 109 h 204"/>
                  <a:gd name="T46" fmla="*/ 19 w 193"/>
                  <a:gd name="T47" fmla="*/ 111 h 204"/>
                  <a:gd name="T48" fmla="*/ 27 w 193"/>
                  <a:gd name="T49" fmla="*/ 157 h 204"/>
                  <a:gd name="T50" fmla="*/ 99 w 193"/>
                  <a:gd name="T51" fmla="*/ 175 h 204"/>
                  <a:gd name="T52" fmla="*/ 116 w 193"/>
                  <a:gd name="T53" fmla="*/ 204 h 204"/>
                  <a:gd name="T54" fmla="*/ 181 w 193"/>
                  <a:gd name="T55" fmla="*/ 166 h 204"/>
                  <a:gd name="T56" fmla="*/ 186 w 193"/>
                  <a:gd name="T57" fmla="*/ 147 h 204"/>
                  <a:gd name="T58" fmla="*/ 161 w 193"/>
                  <a:gd name="T59" fmla="*/ 61 h 204"/>
                  <a:gd name="T60" fmla="*/ 161 w 193"/>
                  <a:gd name="T61" fmla="*/ 60 h 204"/>
                  <a:gd name="T62" fmla="*/ 155 w 193"/>
                  <a:gd name="T63" fmla="*/ 44 h 204"/>
                  <a:gd name="T64" fmla="*/ 128 w 193"/>
                  <a:gd name="T65" fmla="*/ 33 h 204"/>
                  <a:gd name="T66" fmla="*/ 93 w 193"/>
                  <a:gd name="T67" fmla="*/ 30 h 204"/>
                  <a:gd name="T68" fmla="*/ 68 w 193"/>
                  <a:gd name="T69" fmla="*/ 35 h 204"/>
                  <a:gd name="T70" fmla="*/ 59 w 193"/>
                  <a:gd name="T71" fmla="*/ 41 h 204"/>
                  <a:gd name="T72" fmla="*/ 44 w 193"/>
                  <a:gd name="T73" fmla="*/ 16 h 204"/>
                  <a:gd name="T74" fmla="*/ 13 w 193"/>
                  <a:gd name="T75"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04">
                    <a:moveTo>
                      <a:pt x="20" y="19"/>
                    </a:moveTo>
                    <a:cubicBezTo>
                      <a:pt x="25" y="16"/>
                      <a:pt x="29" y="19"/>
                      <a:pt x="32" y="24"/>
                    </a:cubicBezTo>
                    <a:cubicBezTo>
                      <a:pt x="32" y="24"/>
                      <a:pt x="65" y="79"/>
                      <a:pt x="65" y="80"/>
                    </a:cubicBezTo>
                    <a:cubicBezTo>
                      <a:pt x="67" y="83"/>
                      <a:pt x="71" y="82"/>
                      <a:pt x="73" y="81"/>
                    </a:cubicBezTo>
                    <a:cubicBezTo>
                      <a:pt x="75" y="79"/>
                      <a:pt x="77" y="75"/>
                      <a:pt x="74" y="69"/>
                    </a:cubicBezTo>
                    <a:cubicBezTo>
                      <a:pt x="68" y="60"/>
                      <a:pt x="68" y="60"/>
                      <a:pt x="68" y="60"/>
                    </a:cubicBezTo>
                    <a:cubicBezTo>
                      <a:pt x="65" y="56"/>
                      <a:pt x="68" y="52"/>
                      <a:pt x="73" y="48"/>
                    </a:cubicBezTo>
                    <a:cubicBezTo>
                      <a:pt x="73" y="48"/>
                      <a:pt x="74" y="47"/>
                      <a:pt x="75" y="47"/>
                    </a:cubicBezTo>
                    <a:cubicBezTo>
                      <a:pt x="79" y="45"/>
                      <a:pt x="83" y="44"/>
                      <a:pt x="86" y="48"/>
                    </a:cubicBezTo>
                    <a:cubicBezTo>
                      <a:pt x="92" y="58"/>
                      <a:pt x="92" y="58"/>
                      <a:pt x="92" y="58"/>
                    </a:cubicBezTo>
                    <a:cubicBezTo>
                      <a:pt x="94" y="61"/>
                      <a:pt x="96" y="61"/>
                      <a:pt x="97" y="61"/>
                    </a:cubicBezTo>
                    <a:cubicBezTo>
                      <a:pt x="99" y="60"/>
                      <a:pt x="99" y="56"/>
                      <a:pt x="99" y="56"/>
                    </a:cubicBezTo>
                    <a:cubicBezTo>
                      <a:pt x="97" y="51"/>
                      <a:pt x="97" y="51"/>
                      <a:pt x="97" y="51"/>
                    </a:cubicBezTo>
                    <a:cubicBezTo>
                      <a:pt x="96" y="47"/>
                      <a:pt x="97" y="44"/>
                      <a:pt x="100" y="42"/>
                    </a:cubicBezTo>
                    <a:cubicBezTo>
                      <a:pt x="101" y="42"/>
                      <a:pt x="102" y="41"/>
                      <a:pt x="104" y="41"/>
                    </a:cubicBezTo>
                    <a:cubicBezTo>
                      <a:pt x="109" y="39"/>
                      <a:pt x="115" y="38"/>
                      <a:pt x="117" y="44"/>
                    </a:cubicBezTo>
                    <a:cubicBezTo>
                      <a:pt x="119" y="48"/>
                      <a:pt x="119" y="48"/>
                      <a:pt x="119" y="48"/>
                    </a:cubicBezTo>
                    <a:cubicBezTo>
                      <a:pt x="119" y="48"/>
                      <a:pt x="119" y="48"/>
                      <a:pt x="119" y="48"/>
                    </a:cubicBezTo>
                    <a:cubicBezTo>
                      <a:pt x="119" y="48"/>
                      <a:pt x="121" y="60"/>
                      <a:pt x="124" y="59"/>
                    </a:cubicBezTo>
                    <a:cubicBezTo>
                      <a:pt x="124" y="58"/>
                      <a:pt x="125" y="58"/>
                      <a:pt x="125" y="57"/>
                    </a:cubicBezTo>
                    <a:cubicBezTo>
                      <a:pt x="125" y="57"/>
                      <a:pt x="125" y="57"/>
                      <a:pt x="125" y="57"/>
                    </a:cubicBezTo>
                    <a:cubicBezTo>
                      <a:pt x="126" y="53"/>
                      <a:pt x="126" y="53"/>
                      <a:pt x="126" y="53"/>
                    </a:cubicBezTo>
                    <a:cubicBezTo>
                      <a:pt x="126" y="50"/>
                      <a:pt x="127" y="49"/>
                      <a:pt x="128" y="48"/>
                    </a:cubicBezTo>
                    <a:cubicBezTo>
                      <a:pt x="130" y="47"/>
                      <a:pt x="134" y="47"/>
                      <a:pt x="137" y="47"/>
                    </a:cubicBezTo>
                    <a:cubicBezTo>
                      <a:pt x="143" y="47"/>
                      <a:pt x="144" y="53"/>
                      <a:pt x="147" y="64"/>
                    </a:cubicBezTo>
                    <a:cubicBezTo>
                      <a:pt x="161" y="132"/>
                      <a:pt x="161" y="132"/>
                      <a:pt x="161" y="132"/>
                    </a:cubicBezTo>
                    <a:cubicBezTo>
                      <a:pt x="174" y="155"/>
                      <a:pt x="174" y="155"/>
                      <a:pt x="174" y="155"/>
                    </a:cubicBezTo>
                    <a:cubicBezTo>
                      <a:pt x="121" y="185"/>
                      <a:pt x="121" y="185"/>
                      <a:pt x="121" y="185"/>
                    </a:cubicBezTo>
                    <a:cubicBezTo>
                      <a:pt x="108" y="162"/>
                      <a:pt x="108" y="162"/>
                      <a:pt x="108" y="162"/>
                    </a:cubicBezTo>
                    <a:cubicBezTo>
                      <a:pt x="108" y="162"/>
                      <a:pt x="94" y="162"/>
                      <a:pt x="76" y="151"/>
                    </a:cubicBezTo>
                    <a:cubicBezTo>
                      <a:pt x="30" y="143"/>
                      <a:pt x="30" y="143"/>
                      <a:pt x="30" y="143"/>
                    </a:cubicBezTo>
                    <a:cubicBezTo>
                      <a:pt x="24" y="142"/>
                      <a:pt x="20" y="136"/>
                      <a:pt x="21" y="131"/>
                    </a:cubicBezTo>
                    <a:cubicBezTo>
                      <a:pt x="22" y="127"/>
                      <a:pt x="24" y="125"/>
                      <a:pt x="26" y="123"/>
                    </a:cubicBezTo>
                    <a:cubicBezTo>
                      <a:pt x="29" y="122"/>
                      <a:pt x="31" y="121"/>
                      <a:pt x="34" y="122"/>
                    </a:cubicBezTo>
                    <a:cubicBezTo>
                      <a:pt x="60" y="125"/>
                      <a:pt x="60" y="125"/>
                      <a:pt x="60" y="125"/>
                    </a:cubicBezTo>
                    <a:cubicBezTo>
                      <a:pt x="62" y="125"/>
                      <a:pt x="63" y="125"/>
                      <a:pt x="64" y="125"/>
                    </a:cubicBezTo>
                    <a:cubicBezTo>
                      <a:pt x="68" y="123"/>
                      <a:pt x="64" y="113"/>
                      <a:pt x="52" y="92"/>
                    </a:cubicBezTo>
                    <a:cubicBezTo>
                      <a:pt x="17" y="33"/>
                      <a:pt x="17" y="33"/>
                      <a:pt x="17" y="33"/>
                    </a:cubicBezTo>
                    <a:cubicBezTo>
                      <a:pt x="14" y="28"/>
                      <a:pt x="15" y="22"/>
                      <a:pt x="20" y="19"/>
                    </a:cubicBezTo>
                    <a:cubicBezTo>
                      <a:pt x="20" y="19"/>
                      <a:pt x="20" y="19"/>
                      <a:pt x="20" y="19"/>
                    </a:cubicBezTo>
                    <a:moveTo>
                      <a:pt x="13" y="7"/>
                    </a:moveTo>
                    <a:cubicBezTo>
                      <a:pt x="13" y="7"/>
                      <a:pt x="13" y="7"/>
                      <a:pt x="12" y="7"/>
                    </a:cubicBezTo>
                    <a:cubicBezTo>
                      <a:pt x="7" y="11"/>
                      <a:pt x="3" y="16"/>
                      <a:pt x="1" y="22"/>
                    </a:cubicBezTo>
                    <a:cubicBezTo>
                      <a:pt x="0" y="29"/>
                      <a:pt x="3" y="34"/>
                      <a:pt x="6" y="40"/>
                    </a:cubicBezTo>
                    <a:cubicBezTo>
                      <a:pt x="40" y="98"/>
                      <a:pt x="40" y="98"/>
                      <a:pt x="40" y="98"/>
                    </a:cubicBezTo>
                    <a:cubicBezTo>
                      <a:pt x="43" y="102"/>
                      <a:pt x="44" y="106"/>
                      <a:pt x="45" y="109"/>
                    </a:cubicBezTo>
                    <a:cubicBezTo>
                      <a:pt x="36" y="108"/>
                      <a:pt x="36" y="108"/>
                      <a:pt x="36" y="108"/>
                    </a:cubicBezTo>
                    <a:cubicBezTo>
                      <a:pt x="30" y="107"/>
                      <a:pt x="24" y="108"/>
                      <a:pt x="19" y="111"/>
                    </a:cubicBezTo>
                    <a:cubicBezTo>
                      <a:pt x="13" y="115"/>
                      <a:pt x="9" y="121"/>
                      <a:pt x="7" y="128"/>
                    </a:cubicBezTo>
                    <a:cubicBezTo>
                      <a:pt x="5" y="142"/>
                      <a:pt x="14" y="154"/>
                      <a:pt x="27" y="157"/>
                    </a:cubicBezTo>
                    <a:cubicBezTo>
                      <a:pt x="71" y="165"/>
                      <a:pt x="71" y="165"/>
                      <a:pt x="71" y="165"/>
                    </a:cubicBezTo>
                    <a:cubicBezTo>
                      <a:pt x="82" y="171"/>
                      <a:pt x="92" y="174"/>
                      <a:pt x="99" y="175"/>
                    </a:cubicBezTo>
                    <a:cubicBezTo>
                      <a:pt x="109" y="192"/>
                      <a:pt x="109" y="192"/>
                      <a:pt x="109" y="192"/>
                    </a:cubicBezTo>
                    <a:cubicBezTo>
                      <a:pt x="116" y="204"/>
                      <a:pt x="116" y="204"/>
                      <a:pt x="116" y="204"/>
                    </a:cubicBezTo>
                    <a:cubicBezTo>
                      <a:pt x="128" y="197"/>
                      <a:pt x="128" y="197"/>
                      <a:pt x="128" y="197"/>
                    </a:cubicBezTo>
                    <a:cubicBezTo>
                      <a:pt x="181" y="166"/>
                      <a:pt x="181" y="166"/>
                      <a:pt x="181" y="166"/>
                    </a:cubicBezTo>
                    <a:cubicBezTo>
                      <a:pt x="193" y="159"/>
                      <a:pt x="193" y="159"/>
                      <a:pt x="193" y="159"/>
                    </a:cubicBezTo>
                    <a:cubicBezTo>
                      <a:pt x="186" y="147"/>
                      <a:pt x="186" y="147"/>
                      <a:pt x="186" y="147"/>
                    </a:cubicBezTo>
                    <a:cubicBezTo>
                      <a:pt x="175" y="127"/>
                      <a:pt x="175" y="127"/>
                      <a:pt x="175" y="127"/>
                    </a:cubicBezTo>
                    <a:cubicBezTo>
                      <a:pt x="161" y="61"/>
                      <a:pt x="161" y="61"/>
                      <a:pt x="161" y="61"/>
                    </a:cubicBezTo>
                    <a:cubicBezTo>
                      <a:pt x="161" y="61"/>
                      <a:pt x="161" y="61"/>
                      <a:pt x="161" y="61"/>
                    </a:cubicBezTo>
                    <a:cubicBezTo>
                      <a:pt x="161" y="60"/>
                      <a:pt x="161" y="60"/>
                      <a:pt x="161" y="60"/>
                    </a:cubicBezTo>
                    <a:cubicBezTo>
                      <a:pt x="160" y="58"/>
                      <a:pt x="160" y="58"/>
                      <a:pt x="160" y="58"/>
                    </a:cubicBezTo>
                    <a:cubicBezTo>
                      <a:pt x="159" y="53"/>
                      <a:pt x="157" y="48"/>
                      <a:pt x="155" y="44"/>
                    </a:cubicBezTo>
                    <a:cubicBezTo>
                      <a:pt x="150" y="35"/>
                      <a:pt x="142" y="33"/>
                      <a:pt x="137" y="33"/>
                    </a:cubicBezTo>
                    <a:cubicBezTo>
                      <a:pt x="134" y="33"/>
                      <a:pt x="131" y="33"/>
                      <a:pt x="128" y="33"/>
                    </a:cubicBezTo>
                    <a:cubicBezTo>
                      <a:pt x="123" y="27"/>
                      <a:pt x="113" y="23"/>
                      <a:pt x="99" y="28"/>
                    </a:cubicBezTo>
                    <a:cubicBezTo>
                      <a:pt x="97" y="28"/>
                      <a:pt x="95" y="29"/>
                      <a:pt x="93" y="30"/>
                    </a:cubicBezTo>
                    <a:cubicBezTo>
                      <a:pt x="92" y="31"/>
                      <a:pt x="90" y="32"/>
                      <a:pt x="89" y="33"/>
                    </a:cubicBezTo>
                    <a:cubicBezTo>
                      <a:pt x="84" y="30"/>
                      <a:pt x="76" y="30"/>
                      <a:pt x="68" y="35"/>
                    </a:cubicBezTo>
                    <a:cubicBezTo>
                      <a:pt x="67" y="35"/>
                      <a:pt x="64" y="37"/>
                      <a:pt x="63" y="38"/>
                    </a:cubicBezTo>
                    <a:cubicBezTo>
                      <a:pt x="61" y="39"/>
                      <a:pt x="60" y="40"/>
                      <a:pt x="59" y="41"/>
                    </a:cubicBezTo>
                    <a:cubicBezTo>
                      <a:pt x="52" y="30"/>
                      <a:pt x="46" y="19"/>
                      <a:pt x="44" y="17"/>
                    </a:cubicBezTo>
                    <a:cubicBezTo>
                      <a:pt x="44" y="16"/>
                      <a:pt x="44" y="16"/>
                      <a:pt x="44" y="16"/>
                    </a:cubicBezTo>
                    <a:cubicBezTo>
                      <a:pt x="44" y="16"/>
                      <a:pt x="44" y="16"/>
                      <a:pt x="44" y="16"/>
                    </a:cubicBezTo>
                    <a:cubicBezTo>
                      <a:pt x="37" y="5"/>
                      <a:pt x="25" y="0"/>
                      <a:pt x="13" y="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8" name="Freeform 40"/>
              <p:cNvSpPr>
                <a:spLocks noEditPoints="1"/>
              </p:cNvSpPr>
              <p:nvPr userDrawn="1"/>
            </p:nvSpPr>
            <p:spPr bwMode="auto">
              <a:xfrm rot="4136281">
                <a:off x="8327172" y="6034619"/>
                <a:ext cx="676275" cy="749300"/>
              </a:xfrm>
              <a:custGeom>
                <a:avLst/>
                <a:gdLst>
                  <a:gd name="T0" fmla="*/ 96 w 180"/>
                  <a:gd name="T1" fmla="*/ 21 h 199"/>
                  <a:gd name="T2" fmla="*/ 104 w 180"/>
                  <a:gd name="T3" fmla="*/ 88 h 199"/>
                  <a:gd name="T4" fmla="*/ 116 w 180"/>
                  <a:gd name="T5" fmla="*/ 33 h 199"/>
                  <a:gd name="T6" fmla="*/ 127 w 180"/>
                  <a:gd name="T7" fmla="*/ 26 h 199"/>
                  <a:gd name="T8" fmla="*/ 126 w 180"/>
                  <a:gd name="T9" fmla="*/ 87 h 199"/>
                  <a:gd name="T10" fmla="*/ 126 w 180"/>
                  <a:gd name="T11" fmla="*/ 87 h 199"/>
                  <a:gd name="T12" fmla="*/ 129 w 180"/>
                  <a:gd name="T13" fmla="*/ 94 h 199"/>
                  <a:gd name="T14" fmla="*/ 132 w 180"/>
                  <a:gd name="T15" fmla="*/ 91 h 199"/>
                  <a:gd name="T16" fmla="*/ 155 w 180"/>
                  <a:gd name="T17" fmla="*/ 54 h 199"/>
                  <a:gd name="T18" fmla="*/ 163 w 180"/>
                  <a:gd name="T19" fmla="*/ 69 h 199"/>
                  <a:gd name="T20" fmla="*/ 120 w 180"/>
                  <a:gd name="T21" fmla="*/ 170 h 199"/>
                  <a:gd name="T22" fmla="*/ 68 w 180"/>
                  <a:gd name="T23" fmla="*/ 187 h 199"/>
                  <a:gd name="T24" fmla="*/ 47 w 180"/>
                  <a:gd name="T25" fmla="*/ 147 h 199"/>
                  <a:gd name="T26" fmla="*/ 15 w 180"/>
                  <a:gd name="T27" fmla="*/ 107 h 199"/>
                  <a:gd name="T28" fmla="*/ 28 w 180"/>
                  <a:gd name="T29" fmla="*/ 106 h 199"/>
                  <a:gd name="T30" fmla="*/ 52 w 180"/>
                  <a:gd name="T31" fmla="*/ 122 h 199"/>
                  <a:gd name="T32" fmla="*/ 39 w 180"/>
                  <a:gd name="T33" fmla="*/ 42 h 199"/>
                  <a:gd name="T34" fmla="*/ 48 w 180"/>
                  <a:gd name="T35" fmla="*/ 29 h 199"/>
                  <a:gd name="T36" fmla="*/ 72 w 180"/>
                  <a:gd name="T37" fmla="*/ 85 h 199"/>
                  <a:gd name="T38" fmla="*/ 79 w 180"/>
                  <a:gd name="T39" fmla="*/ 94 h 199"/>
                  <a:gd name="T40" fmla="*/ 77 w 180"/>
                  <a:gd name="T41" fmla="*/ 23 h 199"/>
                  <a:gd name="T42" fmla="*/ 86 w 180"/>
                  <a:gd name="T43" fmla="*/ 13 h 199"/>
                  <a:gd name="T44" fmla="*/ 85 w 180"/>
                  <a:gd name="T45" fmla="*/ 0 h 199"/>
                  <a:gd name="T46" fmla="*/ 65 w 180"/>
                  <a:gd name="T47" fmla="*/ 24 h 199"/>
                  <a:gd name="T48" fmla="*/ 42 w 180"/>
                  <a:gd name="T49" fmla="*/ 18 h 199"/>
                  <a:gd name="T50" fmla="*/ 28 w 180"/>
                  <a:gd name="T51" fmla="*/ 45 h 199"/>
                  <a:gd name="T52" fmla="*/ 45 w 180"/>
                  <a:gd name="T53" fmla="*/ 103 h 199"/>
                  <a:gd name="T54" fmla="*/ 22 w 180"/>
                  <a:gd name="T55" fmla="*/ 91 h 199"/>
                  <a:gd name="T56" fmla="*/ 5 w 180"/>
                  <a:gd name="T57" fmla="*/ 99 h 199"/>
                  <a:gd name="T58" fmla="*/ 8 w 180"/>
                  <a:gd name="T59" fmla="*/ 129 h 199"/>
                  <a:gd name="T60" fmla="*/ 55 w 180"/>
                  <a:gd name="T61" fmla="*/ 175 h 199"/>
                  <a:gd name="T62" fmla="*/ 56 w 180"/>
                  <a:gd name="T63" fmla="*/ 199 h 199"/>
                  <a:gd name="T64" fmla="*/ 119 w 180"/>
                  <a:gd name="T65" fmla="*/ 199 h 199"/>
                  <a:gd name="T66" fmla="*/ 132 w 180"/>
                  <a:gd name="T67" fmla="*/ 187 h 199"/>
                  <a:gd name="T68" fmla="*/ 148 w 180"/>
                  <a:gd name="T69" fmla="*/ 129 h 199"/>
                  <a:gd name="T70" fmla="*/ 166 w 180"/>
                  <a:gd name="T71" fmla="*/ 45 h 199"/>
                  <a:gd name="T72" fmla="*/ 146 w 180"/>
                  <a:gd name="T73" fmla="*/ 44 h 199"/>
                  <a:gd name="T74" fmla="*/ 129 w 180"/>
                  <a:gd name="T75" fmla="*/ 14 h 199"/>
                  <a:gd name="T76" fmla="*/ 108 w 180"/>
                  <a:gd name="T77" fmla="*/ 22 h 199"/>
                  <a:gd name="T78" fmla="*/ 86 w 180"/>
                  <a:gd name="T7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99">
                    <a:moveTo>
                      <a:pt x="86" y="13"/>
                    </a:moveTo>
                    <a:cubicBezTo>
                      <a:pt x="91" y="13"/>
                      <a:pt x="95" y="16"/>
                      <a:pt x="96" y="21"/>
                    </a:cubicBezTo>
                    <a:cubicBezTo>
                      <a:pt x="101" y="83"/>
                      <a:pt x="101" y="83"/>
                      <a:pt x="101" y="83"/>
                    </a:cubicBezTo>
                    <a:cubicBezTo>
                      <a:pt x="102" y="87"/>
                      <a:pt x="103" y="88"/>
                      <a:pt x="104" y="88"/>
                    </a:cubicBezTo>
                    <a:cubicBezTo>
                      <a:pt x="106" y="88"/>
                      <a:pt x="107" y="84"/>
                      <a:pt x="107" y="84"/>
                    </a:cubicBezTo>
                    <a:cubicBezTo>
                      <a:pt x="116" y="33"/>
                      <a:pt x="116" y="33"/>
                      <a:pt x="116" y="33"/>
                    </a:cubicBezTo>
                    <a:cubicBezTo>
                      <a:pt x="117" y="29"/>
                      <a:pt x="121" y="26"/>
                      <a:pt x="126" y="26"/>
                    </a:cubicBezTo>
                    <a:cubicBezTo>
                      <a:pt x="126" y="26"/>
                      <a:pt x="127" y="26"/>
                      <a:pt x="127" y="26"/>
                    </a:cubicBezTo>
                    <a:cubicBezTo>
                      <a:pt x="132" y="27"/>
                      <a:pt x="136" y="32"/>
                      <a:pt x="135" y="37"/>
                    </a:cubicBezTo>
                    <a:cubicBezTo>
                      <a:pt x="126" y="87"/>
                      <a:pt x="126" y="87"/>
                      <a:pt x="126" y="87"/>
                    </a:cubicBezTo>
                    <a:cubicBezTo>
                      <a:pt x="126" y="87"/>
                      <a:pt x="126" y="87"/>
                      <a:pt x="126" y="87"/>
                    </a:cubicBezTo>
                    <a:cubicBezTo>
                      <a:pt x="126" y="87"/>
                      <a:pt x="126" y="87"/>
                      <a:pt x="126" y="87"/>
                    </a:cubicBezTo>
                    <a:cubicBezTo>
                      <a:pt x="126" y="87"/>
                      <a:pt x="126" y="87"/>
                      <a:pt x="126" y="87"/>
                    </a:cubicBezTo>
                    <a:cubicBezTo>
                      <a:pt x="126" y="87"/>
                      <a:pt x="126" y="94"/>
                      <a:pt x="129" y="94"/>
                    </a:cubicBezTo>
                    <a:cubicBezTo>
                      <a:pt x="129" y="94"/>
                      <a:pt x="131" y="93"/>
                      <a:pt x="132" y="91"/>
                    </a:cubicBezTo>
                    <a:cubicBezTo>
                      <a:pt x="132" y="91"/>
                      <a:pt x="132" y="91"/>
                      <a:pt x="132" y="91"/>
                    </a:cubicBezTo>
                    <a:cubicBezTo>
                      <a:pt x="147" y="59"/>
                      <a:pt x="147" y="59"/>
                      <a:pt x="147" y="59"/>
                    </a:cubicBezTo>
                    <a:cubicBezTo>
                      <a:pt x="149" y="56"/>
                      <a:pt x="152" y="54"/>
                      <a:pt x="155" y="54"/>
                    </a:cubicBezTo>
                    <a:cubicBezTo>
                      <a:pt x="157" y="54"/>
                      <a:pt x="158" y="55"/>
                      <a:pt x="160" y="56"/>
                    </a:cubicBezTo>
                    <a:cubicBezTo>
                      <a:pt x="164" y="58"/>
                      <a:pt x="166" y="64"/>
                      <a:pt x="163" y="69"/>
                    </a:cubicBezTo>
                    <a:cubicBezTo>
                      <a:pt x="136" y="125"/>
                      <a:pt x="136" y="125"/>
                      <a:pt x="136" y="125"/>
                    </a:cubicBezTo>
                    <a:cubicBezTo>
                      <a:pt x="136" y="125"/>
                      <a:pt x="130" y="150"/>
                      <a:pt x="120" y="170"/>
                    </a:cubicBezTo>
                    <a:cubicBezTo>
                      <a:pt x="119" y="187"/>
                      <a:pt x="119" y="187"/>
                      <a:pt x="119" y="187"/>
                    </a:cubicBezTo>
                    <a:cubicBezTo>
                      <a:pt x="68" y="187"/>
                      <a:pt x="68" y="187"/>
                      <a:pt x="68" y="187"/>
                    </a:cubicBezTo>
                    <a:cubicBezTo>
                      <a:pt x="68" y="169"/>
                      <a:pt x="68" y="169"/>
                      <a:pt x="68" y="169"/>
                    </a:cubicBezTo>
                    <a:cubicBezTo>
                      <a:pt x="68" y="169"/>
                      <a:pt x="56" y="163"/>
                      <a:pt x="47" y="147"/>
                    </a:cubicBezTo>
                    <a:cubicBezTo>
                      <a:pt x="16" y="120"/>
                      <a:pt x="16" y="120"/>
                      <a:pt x="16" y="120"/>
                    </a:cubicBezTo>
                    <a:cubicBezTo>
                      <a:pt x="12" y="117"/>
                      <a:pt x="11" y="111"/>
                      <a:pt x="15" y="107"/>
                    </a:cubicBezTo>
                    <a:cubicBezTo>
                      <a:pt x="17" y="105"/>
                      <a:pt x="19" y="103"/>
                      <a:pt x="22" y="103"/>
                    </a:cubicBezTo>
                    <a:cubicBezTo>
                      <a:pt x="24" y="103"/>
                      <a:pt x="26" y="104"/>
                      <a:pt x="28" y="106"/>
                    </a:cubicBezTo>
                    <a:cubicBezTo>
                      <a:pt x="46" y="120"/>
                      <a:pt x="46" y="120"/>
                      <a:pt x="46" y="120"/>
                    </a:cubicBezTo>
                    <a:cubicBezTo>
                      <a:pt x="48" y="121"/>
                      <a:pt x="50" y="122"/>
                      <a:pt x="52" y="122"/>
                    </a:cubicBezTo>
                    <a:cubicBezTo>
                      <a:pt x="58" y="122"/>
                      <a:pt x="62" y="115"/>
                      <a:pt x="55" y="91"/>
                    </a:cubicBezTo>
                    <a:cubicBezTo>
                      <a:pt x="39" y="42"/>
                      <a:pt x="39" y="42"/>
                      <a:pt x="39" y="42"/>
                    </a:cubicBezTo>
                    <a:cubicBezTo>
                      <a:pt x="38" y="37"/>
                      <a:pt x="41" y="31"/>
                      <a:pt x="46" y="30"/>
                    </a:cubicBezTo>
                    <a:cubicBezTo>
                      <a:pt x="47" y="29"/>
                      <a:pt x="48" y="29"/>
                      <a:pt x="48" y="29"/>
                    </a:cubicBezTo>
                    <a:cubicBezTo>
                      <a:pt x="52" y="29"/>
                      <a:pt x="56" y="32"/>
                      <a:pt x="57" y="36"/>
                    </a:cubicBezTo>
                    <a:cubicBezTo>
                      <a:pt x="72" y="85"/>
                      <a:pt x="72" y="85"/>
                      <a:pt x="72" y="85"/>
                    </a:cubicBezTo>
                    <a:cubicBezTo>
                      <a:pt x="73" y="85"/>
                      <a:pt x="73" y="85"/>
                      <a:pt x="73" y="86"/>
                    </a:cubicBezTo>
                    <a:cubicBezTo>
                      <a:pt x="74" y="89"/>
                      <a:pt x="77" y="94"/>
                      <a:pt x="79" y="94"/>
                    </a:cubicBezTo>
                    <a:cubicBezTo>
                      <a:pt x="81" y="94"/>
                      <a:pt x="82" y="91"/>
                      <a:pt x="82" y="83"/>
                    </a:cubicBezTo>
                    <a:cubicBezTo>
                      <a:pt x="77" y="23"/>
                      <a:pt x="77" y="23"/>
                      <a:pt x="77" y="23"/>
                    </a:cubicBezTo>
                    <a:cubicBezTo>
                      <a:pt x="77" y="18"/>
                      <a:pt x="80" y="13"/>
                      <a:pt x="86" y="13"/>
                    </a:cubicBezTo>
                    <a:cubicBezTo>
                      <a:pt x="86" y="13"/>
                      <a:pt x="86" y="13"/>
                      <a:pt x="86" y="13"/>
                    </a:cubicBezTo>
                    <a:moveTo>
                      <a:pt x="86" y="0"/>
                    </a:moveTo>
                    <a:cubicBezTo>
                      <a:pt x="86" y="0"/>
                      <a:pt x="85" y="0"/>
                      <a:pt x="85" y="0"/>
                    </a:cubicBezTo>
                    <a:cubicBezTo>
                      <a:pt x="73" y="1"/>
                      <a:pt x="64" y="12"/>
                      <a:pt x="65" y="24"/>
                    </a:cubicBezTo>
                    <a:cubicBezTo>
                      <a:pt x="65" y="24"/>
                      <a:pt x="65" y="24"/>
                      <a:pt x="65" y="24"/>
                    </a:cubicBezTo>
                    <a:cubicBezTo>
                      <a:pt x="61" y="20"/>
                      <a:pt x="55" y="17"/>
                      <a:pt x="48" y="17"/>
                    </a:cubicBezTo>
                    <a:cubicBezTo>
                      <a:pt x="46" y="17"/>
                      <a:pt x="44" y="17"/>
                      <a:pt x="42" y="18"/>
                    </a:cubicBezTo>
                    <a:cubicBezTo>
                      <a:pt x="36" y="20"/>
                      <a:pt x="32" y="23"/>
                      <a:pt x="29" y="29"/>
                    </a:cubicBezTo>
                    <a:cubicBezTo>
                      <a:pt x="26" y="34"/>
                      <a:pt x="26" y="40"/>
                      <a:pt x="28" y="45"/>
                    </a:cubicBezTo>
                    <a:cubicBezTo>
                      <a:pt x="43" y="94"/>
                      <a:pt x="43" y="94"/>
                      <a:pt x="43" y="94"/>
                    </a:cubicBezTo>
                    <a:cubicBezTo>
                      <a:pt x="44" y="98"/>
                      <a:pt x="45" y="101"/>
                      <a:pt x="45" y="103"/>
                    </a:cubicBezTo>
                    <a:cubicBezTo>
                      <a:pt x="36" y="96"/>
                      <a:pt x="36" y="96"/>
                      <a:pt x="36" y="96"/>
                    </a:cubicBezTo>
                    <a:cubicBezTo>
                      <a:pt x="32" y="93"/>
                      <a:pt x="27" y="91"/>
                      <a:pt x="22" y="91"/>
                    </a:cubicBezTo>
                    <a:cubicBezTo>
                      <a:pt x="22" y="91"/>
                      <a:pt x="22" y="91"/>
                      <a:pt x="22" y="91"/>
                    </a:cubicBezTo>
                    <a:cubicBezTo>
                      <a:pt x="16" y="91"/>
                      <a:pt x="10" y="94"/>
                      <a:pt x="5" y="99"/>
                    </a:cubicBezTo>
                    <a:cubicBezTo>
                      <a:pt x="2" y="103"/>
                      <a:pt x="0" y="109"/>
                      <a:pt x="0" y="115"/>
                    </a:cubicBezTo>
                    <a:cubicBezTo>
                      <a:pt x="1" y="120"/>
                      <a:pt x="4" y="126"/>
                      <a:pt x="8" y="129"/>
                    </a:cubicBezTo>
                    <a:cubicBezTo>
                      <a:pt x="38" y="155"/>
                      <a:pt x="38" y="155"/>
                      <a:pt x="38" y="155"/>
                    </a:cubicBezTo>
                    <a:cubicBezTo>
                      <a:pt x="44" y="165"/>
                      <a:pt x="51" y="171"/>
                      <a:pt x="55" y="175"/>
                    </a:cubicBezTo>
                    <a:cubicBezTo>
                      <a:pt x="56" y="187"/>
                      <a:pt x="56" y="187"/>
                      <a:pt x="56" y="187"/>
                    </a:cubicBezTo>
                    <a:cubicBezTo>
                      <a:pt x="56" y="199"/>
                      <a:pt x="56" y="199"/>
                      <a:pt x="56" y="199"/>
                    </a:cubicBezTo>
                    <a:cubicBezTo>
                      <a:pt x="68" y="199"/>
                      <a:pt x="68" y="199"/>
                      <a:pt x="68" y="199"/>
                    </a:cubicBezTo>
                    <a:cubicBezTo>
                      <a:pt x="119" y="199"/>
                      <a:pt x="119" y="199"/>
                      <a:pt x="119" y="199"/>
                    </a:cubicBezTo>
                    <a:cubicBezTo>
                      <a:pt x="132" y="199"/>
                      <a:pt x="132" y="199"/>
                      <a:pt x="132" y="199"/>
                    </a:cubicBezTo>
                    <a:cubicBezTo>
                      <a:pt x="132" y="187"/>
                      <a:pt x="132" y="187"/>
                      <a:pt x="132" y="187"/>
                    </a:cubicBezTo>
                    <a:cubicBezTo>
                      <a:pt x="132" y="173"/>
                      <a:pt x="132" y="173"/>
                      <a:pt x="132" y="173"/>
                    </a:cubicBezTo>
                    <a:cubicBezTo>
                      <a:pt x="141" y="155"/>
                      <a:pt x="147" y="135"/>
                      <a:pt x="148" y="129"/>
                    </a:cubicBezTo>
                    <a:cubicBezTo>
                      <a:pt x="174" y="74"/>
                      <a:pt x="174" y="74"/>
                      <a:pt x="174" y="74"/>
                    </a:cubicBezTo>
                    <a:cubicBezTo>
                      <a:pt x="180" y="64"/>
                      <a:pt x="176" y="51"/>
                      <a:pt x="166" y="45"/>
                    </a:cubicBezTo>
                    <a:cubicBezTo>
                      <a:pt x="163" y="43"/>
                      <a:pt x="159" y="42"/>
                      <a:pt x="155" y="42"/>
                    </a:cubicBezTo>
                    <a:cubicBezTo>
                      <a:pt x="152" y="42"/>
                      <a:pt x="149" y="42"/>
                      <a:pt x="146" y="44"/>
                    </a:cubicBezTo>
                    <a:cubicBezTo>
                      <a:pt x="147" y="39"/>
                      <a:pt x="147" y="39"/>
                      <a:pt x="147" y="39"/>
                    </a:cubicBezTo>
                    <a:cubicBezTo>
                      <a:pt x="149" y="27"/>
                      <a:pt x="141" y="16"/>
                      <a:pt x="129" y="14"/>
                    </a:cubicBezTo>
                    <a:cubicBezTo>
                      <a:pt x="128" y="13"/>
                      <a:pt x="127" y="13"/>
                      <a:pt x="126" y="13"/>
                    </a:cubicBezTo>
                    <a:cubicBezTo>
                      <a:pt x="119" y="13"/>
                      <a:pt x="112" y="17"/>
                      <a:pt x="108" y="22"/>
                    </a:cubicBezTo>
                    <a:cubicBezTo>
                      <a:pt x="108" y="20"/>
                      <a:pt x="108" y="20"/>
                      <a:pt x="108" y="20"/>
                    </a:cubicBezTo>
                    <a:cubicBezTo>
                      <a:pt x="107" y="9"/>
                      <a:pt x="98" y="0"/>
                      <a:pt x="8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79" name="Freeform 41"/>
              <p:cNvSpPr>
                <a:spLocks noEditPoints="1"/>
              </p:cNvSpPr>
              <p:nvPr userDrawn="1"/>
            </p:nvSpPr>
            <p:spPr bwMode="auto">
              <a:xfrm rot="17800658">
                <a:off x="3482341" y="5497816"/>
                <a:ext cx="692150" cy="752475"/>
              </a:xfrm>
              <a:custGeom>
                <a:avLst/>
                <a:gdLst>
                  <a:gd name="T0" fmla="*/ 132 w 184"/>
                  <a:gd name="T1" fmla="*/ 44 h 200"/>
                  <a:gd name="T2" fmla="*/ 52 w 184"/>
                  <a:gd name="T3" fmla="*/ 44 h 200"/>
                  <a:gd name="T4" fmla="*/ 52 w 184"/>
                  <a:gd name="T5" fmla="*/ 25 h 200"/>
                  <a:gd name="T6" fmla="*/ 132 w 184"/>
                  <a:gd name="T7" fmla="*/ 25 h 200"/>
                  <a:gd name="T8" fmla="*/ 132 w 184"/>
                  <a:gd name="T9" fmla="*/ 44 h 200"/>
                  <a:gd name="T10" fmla="*/ 52 w 184"/>
                  <a:gd name="T11" fmla="*/ 0 h 200"/>
                  <a:gd name="T12" fmla="*/ 132 w 184"/>
                  <a:gd name="T13" fmla="*/ 0 h 200"/>
                  <a:gd name="T14" fmla="*/ 132 w 184"/>
                  <a:gd name="T15" fmla="*/ 16 h 200"/>
                  <a:gd name="T16" fmla="*/ 52 w 184"/>
                  <a:gd name="T17" fmla="*/ 16 h 200"/>
                  <a:gd name="T18" fmla="*/ 52 w 184"/>
                  <a:gd name="T19" fmla="*/ 0 h 200"/>
                  <a:gd name="T20" fmla="*/ 52 w 184"/>
                  <a:gd name="T21" fmla="*/ 52 h 200"/>
                  <a:gd name="T22" fmla="*/ 132 w 184"/>
                  <a:gd name="T23" fmla="*/ 52 h 200"/>
                  <a:gd name="T24" fmla="*/ 132 w 184"/>
                  <a:gd name="T25" fmla="*/ 85 h 200"/>
                  <a:gd name="T26" fmla="*/ 184 w 184"/>
                  <a:gd name="T27" fmla="*/ 85 h 200"/>
                  <a:gd name="T28" fmla="*/ 92 w 184"/>
                  <a:gd name="T29" fmla="*/ 162 h 200"/>
                  <a:gd name="T30" fmla="*/ 0 w 184"/>
                  <a:gd name="T31" fmla="*/ 85 h 200"/>
                  <a:gd name="T32" fmla="*/ 52 w 184"/>
                  <a:gd name="T33" fmla="*/ 85 h 200"/>
                  <a:gd name="T34" fmla="*/ 52 w 184"/>
                  <a:gd name="T35" fmla="*/ 52 h 200"/>
                  <a:gd name="T36" fmla="*/ 9 w 184"/>
                  <a:gd name="T37" fmla="*/ 168 h 200"/>
                  <a:gd name="T38" fmla="*/ 174 w 184"/>
                  <a:gd name="T39" fmla="*/ 168 h 200"/>
                  <a:gd name="T40" fmla="*/ 183 w 184"/>
                  <a:gd name="T41" fmla="*/ 177 h 200"/>
                  <a:gd name="T42" fmla="*/ 183 w 184"/>
                  <a:gd name="T43" fmla="*/ 191 h 200"/>
                  <a:gd name="T44" fmla="*/ 174 w 184"/>
                  <a:gd name="T45" fmla="*/ 200 h 200"/>
                  <a:gd name="T46" fmla="*/ 9 w 184"/>
                  <a:gd name="T47" fmla="*/ 200 h 200"/>
                  <a:gd name="T48" fmla="*/ 0 w 184"/>
                  <a:gd name="T49" fmla="*/ 191 h 200"/>
                  <a:gd name="T50" fmla="*/ 0 w 184"/>
                  <a:gd name="T51" fmla="*/ 177 h 200"/>
                  <a:gd name="T52" fmla="*/ 9 w 184"/>
                  <a:gd name="T53"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200">
                    <a:moveTo>
                      <a:pt x="132" y="44"/>
                    </a:moveTo>
                    <a:cubicBezTo>
                      <a:pt x="52" y="44"/>
                      <a:pt x="52" y="44"/>
                      <a:pt x="52" y="44"/>
                    </a:cubicBezTo>
                    <a:cubicBezTo>
                      <a:pt x="52" y="25"/>
                      <a:pt x="52" y="25"/>
                      <a:pt x="52" y="25"/>
                    </a:cubicBezTo>
                    <a:cubicBezTo>
                      <a:pt x="132" y="25"/>
                      <a:pt x="132" y="25"/>
                      <a:pt x="132" y="25"/>
                    </a:cubicBezTo>
                    <a:lnTo>
                      <a:pt x="132" y="44"/>
                    </a:lnTo>
                    <a:close/>
                    <a:moveTo>
                      <a:pt x="52" y="0"/>
                    </a:moveTo>
                    <a:cubicBezTo>
                      <a:pt x="132" y="0"/>
                      <a:pt x="132" y="0"/>
                      <a:pt x="132" y="0"/>
                    </a:cubicBezTo>
                    <a:cubicBezTo>
                      <a:pt x="132" y="16"/>
                      <a:pt x="132" y="16"/>
                      <a:pt x="132" y="16"/>
                    </a:cubicBezTo>
                    <a:cubicBezTo>
                      <a:pt x="52" y="16"/>
                      <a:pt x="52" y="16"/>
                      <a:pt x="52" y="16"/>
                    </a:cubicBezTo>
                    <a:lnTo>
                      <a:pt x="52" y="0"/>
                    </a:lnTo>
                    <a:close/>
                    <a:moveTo>
                      <a:pt x="52" y="52"/>
                    </a:moveTo>
                    <a:cubicBezTo>
                      <a:pt x="132" y="52"/>
                      <a:pt x="132" y="52"/>
                      <a:pt x="132" y="52"/>
                    </a:cubicBezTo>
                    <a:cubicBezTo>
                      <a:pt x="132" y="85"/>
                      <a:pt x="132" y="85"/>
                      <a:pt x="132" y="85"/>
                    </a:cubicBezTo>
                    <a:cubicBezTo>
                      <a:pt x="184" y="85"/>
                      <a:pt x="184" y="85"/>
                      <a:pt x="184" y="85"/>
                    </a:cubicBezTo>
                    <a:cubicBezTo>
                      <a:pt x="92" y="162"/>
                      <a:pt x="92" y="162"/>
                      <a:pt x="92" y="162"/>
                    </a:cubicBezTo>
                    <a:cubicBezTo>
                      <a:pt x="0" y="85"/>
                      <a:pt x="0" y="85"/>
                      <a:pt x="0" y="85"/>
                    </a:cubicBezTo>
                    <a:cubicBezTo>
                      <a:pt x="52" y="85"/>
                      <a:pt x="52" y="85"/>
                      <a:pt x="52" y="85"/>
                    </a:cubicBezTo>
                    <a:lnTo>
                      <a:pt x="52" y="52"/>
                    </a:lnTo>
                    <a:close/>
                    <a:moveTo>
                      <a:pt x="9" y="168"/>
                    </a:moveTo>
                    <a:cubicBezTo>
                      <a:pt x="174" y="168"/>
                      <a:pt x="174" y="168"/>
                      <a:pt x="174" y="168"/>
                    </a:cubicBezTo>
                    <a:cubicBezTo>
                      <a:pt x="179" y="168"/>
                      <a:pt x="183" y="172"/>
                      <a:pt x="183" y="177"/>
                    </a:cubicBezTo>
                    <a:cubicBezTo>
                      <a:pt x="183" y="191"/>
                      <a:pt x="183" y="191"/>
                      <a:pt x="183" y="191"/>
                    </a:cubicBezTo>
                    <a:cubicBezTo>
                      <a:pt x="183" y="196"/>
                      <a:pt x="179" y="200"/>
                      <a:pt x="174" y="200"/>
                    </a:cubicBezTo>
                    <a:cubicBezTo>
                      <a:pt x="9" y="200"/>
                      <a:pt x="9" y="200"/>
                      <a:pt x="9" y="200"/>
                    </a:cubicBezTo>
                    <a:cubicBezTo>
                      <a:pt x="4" y="200"/>
                      <a:pt x="0" y="196"/>
                      <a:pt x="0" y="191"/>
                    </a:cubicBezTo>
                    <a:cubicBezTo>
                      <a:pt x="0" y="177"/>
                      <a:pt x="0" y="177"/>
                      <a:pt x="0" y="177"/>
                    </a:cubicBezTo>
                    <a:cubicBezTo>
                      <a:pt x="0" y="172"/>
                      <a:pt x="4" y="168"/>
                      <a:pt x="9"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0" name="Freeform 42"/>
              <p:cNvSpPr>
                <a:spLocks noEditPoints="1"/>
              </p:cNvSpPr>
              <p:nvPr userDrawn="1"/>
            </p:nvSpPr>
            <p:spPr bwMode="auto">
              <a:xfrm>
                <a:off x="8252166" y="5001604"/>
                <a:ext cx="736600" cy="738188"/>
              </a:xfrm>
              <a:custGeom>
                <a:avLst/>
                <a:gdLst>
                  <a:gd name="T0" fmla="*/ 195 w 196"/>
                  <a:gd name="T1" fmla="*/ 194 h 196"/>
                  <a:gd name="T2" fmla="*/ 190 w 196"/>
                  <a:gd name="T3" fmla="*/ 196 h 196"/>
                  <a:gd name="T4" fmla="*/ 118 w 196"/>
                  <a:gd name="T5" fmla="*/ 196 h 196"/>
                  <a:gd name="T6" fmla="*/ 113 w 196"/>
                  <a:gd name="T7" fmla="*/ 194 h 196"/>
                  <a:gd name="T8" fmla="*/ 112 w 196"/>
                  <a:gd name="T9" fmla="*/ 192 h 196"/>
                  <a:gd name="T10" fmla="*/ 113 w 196"/>
                  <a:gd name="T11" fmla="*/ 185 h 196"/>
                  <a:gd name="T12" fmla="*/ 135 w 196"/>
                  <a:gd name="T13" fmla="*/ 169 h 196"/>
                  <a:gd name="T14" fmla="*/ 103 w 196"/>
                  <a:gd name="T15" fmla="*/ 136 h 196"/>
                  <a:gd name="T16" fmla="*/ 103 w 196"/>
                  <a:gd name="T17" fmla="*/ 136 h 196"/>
                  <a:gd name="T18" fmla="*/ 103 w 196"/>
                  <a:gd name="T19" fmla="*/ 136 h 196"/>
                  <a:gd name="T20" fmla="*/ 103 w 196"/>
                  <a:gd name="T21" fmla="*/ 102 h 196"/>
                  <a:gd name="T22" fmla="*/ 136 w 196"/>
                  <a:gd name="T23" fmla="*/ 102 h 196"/>
                  <a:gd name="T24" fmla="*/ 137 w 196"/>
                  <a:gd name="T25" fmla="*/ 103 h 196"/>
                  <a:gd name="T26" fmla="*/ 137 w 196"/>
                  <a:gd name="T27" fmla="*/ 103 h 196"/>
                  <a:gd name="T28" fmla="*/ 169 w 196"/>
                  <a:gd name="T29" fmla="*/ 135 h 196"/>
                  <a:gd name="T30" fmla="*/ 186 w 196"/>
                  <a:gd name="T31" fmla="*/ 113 h 196"/>
                  <a:gd name="T32" fmla="*/ 192 w 196"/>
                  <a:gd name="T33" fmla="*/ 112 h 196"/>
                  <a:gd name="T34" fmla="*/ 196 w 196"/>
                  <a:gd name="T35" fmla="*/ 118 h 196"/>
                  <a:gd name="T36" fmla="*/ 196 w 196"/>
                  <a:gd name="T37" fmla="*/ 190 h 196"/>
                  <a:gd name="T38" fmla="*/ 195 w 196"/>
                  <a:gd name="T39" fmla="*/ 194 h 196"/>
                  <a:gd name="T40" fmla="*/ 60 w 196"/>
                  <a:gd name="T41" fmla="*/ 94 h 196"/>
                  <a:gd name="T42" fmla="*/ 59 w 196"/>
                  <a:gd name="T43" fmla="*/ 94 h 196"/>
                  <a:gd name="T44" fmla="*/ 59 w 196"/>
                  <a:gd name="T45" fmla="*/ 94 h 196"/>
                  <a:gd name="T46" fmla="*/ 27 w 196"/>
                  <a:gd name="T47" fmla="*/ 61 h 196"/>
                  <a:gd name="T48" fmla="*/ 10 w 196"/>
                  <a:gd name="T49" fmla="*/ 83 h 196"/>
                  <a:gd name="T50" fmla="*/ 3 w 196"/>
                  <a:gd name="T51" fmla="*/ 85 h 196"/>
                  <a:gd name="T52" fmla="*/ 0 w 196"/>
                  <a:gd name="T53" fmla="*/ 79 h 196"/>
                  <a:gd name="T54" fmla="*/ 0 w 196"/>
                  <a:gd name="T55" fmla="*/ 7 h 196"/>
                  <a:gd name="T56" fmla="*/ 1 w 196"/>
                  <a:gd name="T57" fmla="*/ 2 h 196"/>
                  <a:gd name="T58" fmla="*/ 6 w 196"/>
                  <a:gd name="T59" fmla="*/ 0 h 196"/>
                  <a:gd name="T60" fmla="*/ 78 w 196"/>
                  <a:gd name="T61" fmla="*/ 0 h 196"/>
                  <a:gd name="T62" fmla="*/ 82 w 196"/>
                  <a:gd name="T63" fmla="*/ 2 h 196"/>
                  <a:gd name="T64" fmla="*/ 84 w 196"/>
                  <a:gd name="T65" fmla="*/ 4 h 196"/>
                  <a:gd name="T66" fmla="*/ 82 w 196"/>
                  <a:gd name="T67" fmla="*/ 11 h 196"/>
                  <a:gd name="T68" fmla="*/ 58 w 196"/>
                  <a:gd name="T69" fmla="*/ 27 h 196"/>
                  <a:gd name="T70" fmla="*/ 93 w 196"/>
                  <a:gd name="T71" fmla="*/ 60 h 196"/>
                  <a:gd name="T72" fmla="*/ 93 w 196"/>
                  <a:gd name="T73" fmla="*/ 60 h 196"/>
                  <a:gd name="T74" fmla="*/ 93 w 196"/>
                  <a:gd name="T75" fmla="*/ 60 h 196"/>
                  <a:gd name="T76" fmla="*/ 91 w 196"/>
                  <a:gd name="T77" fmla="*/ 94 h 196"/>
                  <a:gd name="T78" fmla="*/ 60 w 196"/>
                  <a:gd name="T79" fmla="*/ 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6">
                    <a:moveTo>
                      <a:pt x="195" y="194"/>
                    </a:moveTo>
                    <a:cubicBezTo>
                      <a:pt x="193" y="195"/>
                      <a:pt x="192" y="196"/>
                      <a:pt x="190" y="196"/>
                    </a:cubicBezTo>
                    <a:cubicBezTo>
                      <a:pt x="118" y="196"/>
                      <a:pt x="118" y="196"/>
                      <a:pt x="118" y="196"/>
                    </a:cubicBezTo>
                    <a:cubicBezTo>
                      <a:pt x="116" y="196"/>
                      <a:pt x="115" y="195"/>
                      <a:pt x="113" y="194"/>
                    </a:cubicBezTo>
                    <a:cubicBezTo>
                      <a:pt x="113" y="194"/>
                      <a:pt x="112" y="193"/>
                      <a:pt x="112" y="192"/>
                    </a:cubicBezTo>
                    <a:cubicBezTo>
                      <a:pt x="111" y="190"/>
                      <a:pt x="112" y="187"/>
                      <a:pt x="113" y="185"/>
                    </a:cubicBezTo>
                    <a:cubicBezTo>
                      <a:pt x="135" y="169"/>
                      <a:pt x="135" y="169"/>
                      <a:pt x="135" y="169"/>
                    </a:cubicBezTo>
                    <a:cubicBezTo>
                      <a:pt x="103" y="136"/>
                      <a:pt x="103" y="136"/>
                      <a:pt x="103" y="136"/>
                    </a:cubicBezTo>
                    <a:cubicBezTo>
                      <a:pt x="103" y="136"/>
                      <a:pt x="103" y="136"/>
                      <a:pt x="103" y="136"/>
                    </a:cubicBezTo>
                    <a:cubicBezTo>
                      <a:pt x="103" y="136"/>
                      <a:pt x="103" y="136"/>
                      <a:pt x="103" y="136"/>
                    </a:cubicBezTo>
                    <a:cubicBezTo>
                      <a:pt x="93" y="127"/>
                      <a:pt x="93" y="112"/>
                      <a:pt x="103" y="102"/>
                    </a:cubicBezTo>
                    <a:cubicBezTo>
                      <a:pt x="112" y="93"/>
                      <a:pt x="127" y="93"/>
                      <a:pt x="136" y="102"/>
                    </a:cubicBezTo>
                    <a:cubicBezTo>
                      <a:pt x="136" y="102"/>
                      <a:pt x="137" y="103"/>
                      <a:pt x="137" y="103"/>
                    </a:cubicBezTo>
                    <a:cubicBezTo>
                      <a:pt x="137" y="103"/>
                      <a:pt x="137" y="103"/>
                      <a:pt x="137" y="103"/>
                    </a:cubicBezTo>
                    <a:cubicBezTo>
                      <a:pt x="169" y="135"/>
                      <a:pt x="169" y="135"/>
                      <a:pt x="169" y="135"/>
                    </a:cubicBezTo>
                    <a:cubicBezTo>
                      <a:pt x="186" y="113"/>
                      <a:pt x="186" y="113"/>
                      <a:pt x="186" y="113"/>
                    </a:cubicBezTo>
                    <a:cubicBezTo>
                      <a:pt x="187" y="111"/>
                      <a:pt x="190" y="111"/>
                      <a:pt x="192" y="112"/>
                    </a:cubicBezTo>
                    <a:cubicBezTo>
                      <a:pt x="195" y="113"/>
                      <a:pt x="196" y="115"/>
                      <a:pt x="196" y="118"/>
                    </a:cubicBezTo>
                    <a:cubicBezTo>
                      <a:pt x="196" y="190"/>
                      <a:pt x="196" y="190"/>
                      <a:pt x="196" y="190"/>
                    </a:cubicBezTo>
                    <a:cubicBezTo>
                      <a:pt x="196" y="191"/>
                      <a:pt x="196" y="193"/>
                      <a:pt x="195" y="194"/>
                    </a:cubicBezTo>
                    <a:close/>
                    <a:moveTo>
                      <a:pt x="60" y="94"/>
                    </a:moveTo>
                    <a:cubicBezTo>
                      <a:pt x="59" y="94"/>
                      <a:pt x="59" y="94"/>
                      <a:pt x="59" y="94"/>
                    </a:cubicBezTo>
                    <a:cubicBezTo>
                      <a:pt x="59" y="94"/>
                      <a:pt x="59" y="94"/>
                      <a:pt x="59" y="94"/>
                    </a:cubicBezTo>
                    <a:cubicBezTo>
                      <a:pt x="27" y="61"/>
                      <a:pt x="27" y="61"/>
                      <a:pt x="27" y="61"/>
                    </a:cubicBezTo>
                    <a:cubicBezTo>
                      <a:pt x="10" y="83"/>
                      <a:pt x="10" y="83"/>
                      <a:pt x="10" y="83"/>
                    </a:cubicBezTo>
                    <a:cubicBezTo>
                      <a:pt x="8" y="85"/>
                      <a:pt x="6" y="86"/>
                      <a:pt x="3" y="85"/>
                    </a:cubicBezTo>
                    <a:cubicBezTo>
                      <a:pt x="1" y="84"/>
                      <a:pt x="0" y="81"/>
                      <a:pt x="0" y="79"/>
                    </a:cubicBezTo>
                    <a:cubicBezTo>
                      <a:pt x="0" y="7"/>
                      <a:pt x="0" y="7"/>
                      <a:pt x="0" y="7"/>
                    </a:cubicBezTo>
                    <a:cubicBezTo>
                      <a:pt x="0" y="5"/>
                      <a:pt x="0" y="3"/>
                      <a:pt x="1" y="2"/>
                    </a:cubicBezTo>
                    <a:cubicBezTo>
                      <a:pt x="3" y="1"/>
                      <a:pt x="4" y="0"/>
                      <a:pt x="6" y="0"/>
                    </a:cubicBezTo>
                    <a:cubicBezTo>
                      <a:pt x="78" y="0"/>
                      <a:pt x="78" y="0"/>
                      <a:pt x="78" y="0"/>
                    </a:cubicBezTo>
                    <a:cubicBezTo>
                      <a:pt x="80" y="0"/>
                      <a:pt x="81" y="1"/>
                      <a:pt x="82" y="2"/>
                    </a:cubicBezTo>
                    <a:cubicBezTo>
                      <a:pt x="83" y="3"/>
                      <a:pt x="84" y="3"/>
                      <a:pt x="84" y="4"/>
                    </a:cubicBezTo>
                    <a:cubicBezTo>
                      <a:pt x="85" y="6"/>
                      <a:pt x="84" y="9"/>
                      <a:pt x="82" y="11"/>
                    </a:cubicBezTo>
                    <a:cubicBezTo>
                      <a:pt x="58" y="27"/>
                      <a:pt x="58" y="27"/>
                      <a:pt x="58" y="27"/>
                    </a:cubicBezTo>
                    <a:cubicBezTo>
                      <a:pt x="93" y="60"/>
                      <a:pt x="93" y="60"/>
                      <a:pt x="93" y="60"/>
                    </a:cubicBezTo>
                    <a:cubicBezTo>
                      <a:pt x="93" y="60"/>
                      <a:pt x="93" y="60"/>
                      <a:pt x="93" y="60"/>
                    </a:cubicBezTo>
                    <a:cubicBezTo>
                      <a:pt x="93" y="60"/>
                      <a:pt x="93" y="60"/>
                      <a:pt x="93" y="60"/>
                    </a:cubicBezTo>
                    <a:cubicBezTo>
                      <a:pt x="103" y="70"/>
                      <a:pt x="101" y="85"/>
                      <a:pt x="91" y="94"/>
                    </a:cubicBezTo>
                    <a:cubicBezTo>
                      <a:pt x="82" y="103"/>
                      <a:pt x="69" y="103"/>
                      <a:pt x="60"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1" name="Freeform 43"/>
              <p:cNvSpPr>
                <a:spLocks/>
              </p:cNvSpPr>
              <p:nvPr userDrawn="1"/>
            </p:nvSpPr>
            <p:spPr bwMode="auto">
              <a:xfrm rot="5400000">
                <a:off x="-25225" y="6370726"/>
                <a:ext cx="449186" cy="412150"/>
              </a:xfrm>
              <a:custGeom>
                <a:avLst/>
                <a:gdLst>
                  <a:gd name="T0" fmla="*/ 253 w 473"/>
                  <a:gd name="T1" fmla="*/ 0 h 434"/>
                  <a:gd name="T2" fmla="*/ 0 w 473"/>
                  <a:gd name="T3" fmla="*/ 218 h 434"/>
                  <a:gd name="T4" fmla="*/ 253 w 473"/>
                  <a:gd name="T5" fmla="*/ 434 h 434"/>
                  <a:gd name="T6" fmla="*/ 253 w 473"/>
                  <a:gd name="T7" fmla="*/ 303 h 434"/>
                  <a:gd name="T8" fmla="*/ 473 w 473"/>
                  <a:gd name="T9" fmla="*/ 303 h 434"/>
                  <a:gd name="T10" fmla="*/ 473 w 473"/>
                  <a:gd name="T11" fmla="*/ 133 h 434"/>
                  <a:gd name="T12" fmla="*/ 253 w 473"/>
                  <a:gd name="T13" fmla="*/ 133 h 434"/>
                  <a:gd name="T14" fmla="*/ 253 w 473"/>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34">
                    <a:moveTo>
                      <a:pt x="253" y="0"/>
                    </a:moveTo>
                    <a:lnTo>
                      <a:pt x="0" y="218"/>
                    </a:lnTo>
                    <a:lnTo>
                      <a:pt x="253" y="434"/>
                    </a:lnTo>
                    <a:lnTo>
                      <a:pt x="253" y="303"/>
                    </a:lnTo>
                    <a:lnTo>
                      <a:pt x="473" y="303"/>
                    </a:lnTo>
                    <a:lnTo>
                      <a:pt x="473" y="133"/>
                    </a:lnTo>
                    <a:lnTo>
                      <a:pt x="253" y="133"/>
                    </a:lnTo>
                    <a:lnTo>
                      <a:pt x="253"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2" name="Freeform 44"/>
              <p:cNvSpPr>
                <a:spLocks/>
              </p:cNvSpPr>
              <p:nvPr userDrawn="1"/>
            </p:nvSpPr>
            <p:spPr bwMode="auto">
              <a:xfrm>
                <a:off x="4080453" y="2254525"/>
                <a:ext cx="752475" cy="684213"/>
              </a:xfrm>
              <a:custGeom>
                <a:avLst/>
                <a:gdLst>
                  <a:gd name="T0" fmla="*/ 218 w 474"/>
                  <a:gd name="T1" fmla="*/ 0 h 431"/>
                  <a:gd name="T2" fmla="*/ 474 w 474"/>
                  <a:gd name="T3" fmla="*/ 215 h 431"/>
                  <a:gd name="T4" fmla="*/ 218 w 474"/>
                  <a:gd name="T5" fmla="*/ 431 h 431"/>
                  <a:gd name="T6" fmla="*/ 218 w 474"/>
                  <a:gd name="T7" fmla="*/ 303 h 431"/>
                  <a:gd name="T8" fmla="*/ 0 w 474"/>
                  <a:gd name="T9" fmla="*/ 303 h 431"/>
                  <a:gd name="T10" fmla="*/ 0 w 474"/>
                  <a:gd name="T11" fmla="*/ 130 h 431"/>
                  <a:gd name="T12" fmla="*/ 218 w 474"/>
                  <a:gd name="T13" fmla="*/ 130 h 431"/>
                  <a:gd name="T14" fmla="*/ 218 w 474"/>
                  <a:gd name="T15" fmla="*/ 0 h 4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4" h="431">
                    <a:moveTo>
                      <a:pt x="218" y="0"/>
                    </a:moveTo>
                    <a:lnTo>
                      <a:pt x="474" y="215"/>
                    </a:lnTo>
                    <a:lnTo>
                      <a:pt x="218" y="431"/>
                    </a:lnTo>
                    <a:lnTo>
                      <a:pt x="218" y="303"/>
                    </a:lnTo>
                    <a:lnTo>
                      <a:pt x="0" y="303"/>
                    </a:lnTo>
                    <a:lnTo>
                      <a:pt x="0" y="130"/>
                    </a:lnTo>
                    <a:lnTo>
                      <a:pt x="218" y="130"/>
                    </a:lnTo>
                    <a:lnTo>
                      <a:pt x="218"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3" name="Freeform 45"/>
              <p:cNvSpPr>
                <a:spLocks/>
              </p:cNvSpPr>
              <p:nvPr userDrawn="1"/>
            </p:nvSpPr>
            <p:spPr bwMode="auto">
              <a:xfrm>
                <a:off x="3817097" y="230604"/>
                <a:ext cx="818640" cy="820397"/>
              </a:xfrm>
              <a:custGeom>
                <a:avLst/>
                <a:gdLst>
                  <a:gd name="T0" fmla="*/ 99 w 197"/>
                  <a:gd name="T1" fmla="*/ 197 h 197"/>
                  <a:gd name="T2" fmla="*/ 22 w 197"/>
                  <a:gd name="T3" fmla="*/ 160 h 197"/>
                  <a:gd name="T4" fmla="*/ 0 w 197"/>
                  <a:gd name="T5" fmla="*/ 174 h 197"/>
                  <a:gd name="T6" fmla="*/ 5 w 197"/>
                  <a:gd name="T7" fmla="*/ 92 h 197"/>
                  <a:gd name="T8" fmla="*/ 81 w 197"/>
                  <a:gd name="T9" fmla="*/ 123 h 197"/>
                  <a:gd name="T10" fmla="*/ 56 w 197"/>
                  <a:gd name="T11" fmla="*/ 138 h 197"/>
                  <a:gd name="T12" fmla="*/ 99 w 197"/>
                  <a:gd name="T13" fmla="*/ 157 h 197"/>
                  <a:gd name="T14" fmla="*/ 157 w 197"/>
                  <a:gd name="T15" fmla="*/ 99 h 197"/>
                  <a:gd name="T16" fmla="*/ 99 w 197"/>
                  <a:gd name="T17" fmla="*/ 40 h 197"/>
                  <a:gd name="T18" fmla="*/ 46 w 197"/>
                  <a:gd name="T19" fmla="*/ 74 h 197"/>
                  <a:gd name="T20" fmla="*/ 10 w 197"/>
                  <a:gd name="T21" fmla="*/ 57 h 197"/>
                  <a:gd name="T22" fmla="*/ 99 w 197"/>
                  <a:gd name="T23" fmla="*/ 0 h 197"/>
                  <a:gd name="T24" fmla="*/ 197 w 197"/>
                  <a:gd name="T25" fmla="*/ 99 h 197"/>
                  <a:gd name="T26" fmla="*/ 99 w 197"/>
                  <a:gd name="T27"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97">
                    <a:moveTo>
                      <a:pt x="99" y="197"/>
                    </a:moveTo>
                    <a:cubicBezTo>
                      <a:pt x="68" y="197"/>
                      <a:pt x="40" y="183"/>
                      <a:pt x="22" y="160"/>
                    </a:cubicBezTo>
                    <a:cubicBezTo>
                      <a:pt x="0" y="174"/>
                      <a:pt x="0" y="174"/>
                      <a:pt x="0" y="174"/>
                    </a:cubicBezTo>
                    <a:cubicBezTo>
                      <a:pt x="5" y="92"/>
                      <a:pt x="5" y="92"/>
                      <a:pt x="5" y="92"/>
                    </a:cubicBezTo>
                    <a:cubicBezTo>
                      <a:pt x="81" y="123"/>
                      <a:pt x="81" y="123"/>
                      <a:pt x="81" y="123"/>
                    </a:cubicBezTo>
                    <a:cubicBezTo>
                      <a:pt x="56" y="138"/>
                      <a:pt x="56" y="138"/>
                      <a:pt x="56" y="138"/>
                    </a:cubicBezTo>
                    <a:cubicBezTo>
                      <a:pt x="67" y="150"/>
                      <a:pt x="82" y="157"/>
                      <a:pt x="99" y="157"/>
                    </a:cubicBezTo>
                    <a:cubicBezTo>
                      <a:pt x="131" y="157"/>
                      <a:pt x="157" y="131"/>
                      <a:pt x="157" y="99"/>
                    </a:cubicBezTo>
                    <a:cubicBezTo>
                      <a:pt x="157" y="66"/>
                      <a:pt x="131" y="40"/>
                      <a:pt x="99" y="40"/>
                    </a:cubicBezTo>
                    <a:cubicBezTo>
                      <a:pt x="75" y="40"/>
                      <a:pt x="55" y="54"/>
                      <a:pt x="46" y="74"/>
                    </a:cubicBezTo>
                    <a:cubicBezTo>
                      <a:pt x="10" y="57"/>
                      <a:pt x="10" y="57"/>
                      <a:pt x="10" y="57"/>
                    </a:cubicBezTo>
                    <a:cubicBezTo>
                      <a:pt x="25" y="24"/>
                      <a:pt x="60" y="0"/>
                      <a:pt x="99" y="0"/>
                    </a:cubicBezTo>
                    <a:cubicBezTo>
                      <a:pt x="153" y="0"/>
                      <a:pt x="197" y="44"/>
                      <a:pt x="197" y="99"/>
                    </a:cubicBezTo>
                    <a:cubicBezTo>
                      <a:pt x="197" y="153"/>
                      <a:pt x="153" y="197"/>
                      <a:pt x="99" y="19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4" name="Freeform 46"/>
              <p:cNvSpPr>
                <a:spLocks noEditPoints="1"/>
              </p:cNvSpPr>
              <p:nvPr userDrawn="1"/>
            </p:nvSpPr>
            <p:spPr bwMode="auto">
              <a:xfrm>
                <a:off x="4444649" y="3022214"/>
                <a:ext cx="736600" cy="744538"/>
              </a:xfrm>
              <a:custGeom>
                <a:avLst/>
                <a:gdLst>
                  <a:gd name="T0" fmla="*/ 115 w 196"/>
                  <a:gd name="T1" fmla="*/ 73 h 198"/>
                  <a:gd name="T2" fmla="*/ 134 w 196"/>
                  <a:gd name="T3" fmla="*/ 56 h 198"/>
                  <a:gd name="T4" fmla="*/ 95 w 196"/>
                  <a:gd name="T5" fmla="*/ 40 h 198"/>
                  <a:gd name="T6" fmla="*/ 39 w 196"/>
                  <a:gd name="T7" fmla="*/ 83 h 198"/>
                  <a:gd name="T8" fmla="*/ 0 w 196"/>
                  <a:gd name="T9" fmla="*/ 73 h 198"/>
                  <a:gd name="T10" fmla="*/ 94 w 196"/>
                  <a:gd name="T11" fmla="*/ 0 h 198"/>
                  <a:gd name="T12" fmla="*/ 163 w 196"/>
                  <a:gd name="T13" fmla="*/ 29 h 198"/>
                  <a:gd name="T14" fmla="*/ 182 w 196"/>
                  <a:gd name="T15" fmla="*/ 13 h 198"/>
                  <a:gd name="T16" fmla="*/ 196 w 196"/>
                  <a:gd name="T17" fmla="*/ 95 h 198"/>
                  <a:gd name="T18" fmla="*/ 115 w 196"/>
                  <a:gd name="T19" fmla="*/ 73 h 198"/>
                  <a:gd name="T20" fmla="*/ 61 w 196"/>
                  <a:gd name="T21" fmla="*/ 142 h 198"/>
                  <a:gd name="T22" fmla="*/ 101 w 196"/>
                  <a:gd name="T23" fmla="*/ 158 h 198"/>
                  <a:gd name="T24" fmla="*/ 157 w 196"/>
                  <a:gd name="T25" fmla="*/ 115 h 198"/>
                  <a:gd name="T26" fmla="*/ 196 w 196"/>
                  <a:gd name="T27" fmla="*/ 125 h 198"/>
                  <a:gd name="T28" fmla="*/ 101 w 196"/>
                  <a:gd name="T29" fmla="*/ 198 h 198"/>
                  <a:gd name="T30" fmla="*/ 32 w 196"/>
                  <a:gd name="T31" fmla="*/ 169 h 198"/>
                  <a:gd name="T32" fmla="*/ 14 w 196"/>
                  <a:gd name="T33" fmla="*/ 185 h 198"/>
                  <a:gd name="T34" fmla="*/ 0 w 196"/>
                  <a:gd name="T35" fmla="*/ 103 h 198"/>
                  <a:gd name="T36" fmla="*/ 81 w 196"/>
                  <a:gd name="T37" fmla="*/ 125 h 198"/>
                  <a:gd name="T38" fmla="*/ 61 w 196"/>
                  <a:gd name="T39"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98">
                    <a:moveTo>
                      <a:pt x="115" y="73"/>
                    </a:moveTo>
                    <a:cubicBezTo>
                      <a:pt x="134" y="56"/>
                      <a:pt x="134" y="56"/>
                      <a:pt x="134" y="56"/>
                    </a:cubicBezTo>
                    <a:cubicBezTo>
                      <a:pt x="124" y="48"/>
                      <a:pt x="109" y="40"/>
                      <a:pt x="95" y="40"/>
                    </a:cubicBezTo>
                    <a:cubicBezTo>
                      <a:pt x="68" y="40"/>
                      <a:pt x="45" y="58"/>
                      <a:pt x="39" y="83"/>
                    </a:cubicBezTo>
                    <a:cubicBezTo>
                      <a:pt x="0" y="73"/>
                      <a:pt x="0" y="73"/>
                      <a:pt x="0" y="73"/>
                    </a:cubicBezTo>
                    <a:cubicBezTo>
                      <a:pt x="11" y="31"/>
                      <a:pt x="49" y="0"/>
                      <a:pt x="94" y="0"/>
                    </a:cubicBezTo>
                    <a:cubicBezTo>
                      <a:pt x="120" y="0"/>
                      <a:pt x="146" y="13"/>
                      <a:pt x="163" y="29"/>
                    </a:cubicBezTo>
                    <a:cubicBezTo>
                      <a:pt x="182" y="13"/>
                      <a:pt x="182" y="13"/>
                      <a:pt x="182" y="13"/>
                    </a:cubicBezTo>
                    <a:cubicBezTo>
                      <a:pt x="196" y="95"/>
                      <a:pt x="196" y="95"/>
                      <a:pt x="196" y="95"/>
                    </a:cubicBezTo>
                    <a:lnTo>
                      <a:pt x="115" y="73"/>
                    </a:lnTo>
                    <a:close/>
                    <a:moveTo>
                      <a:pt x="61" y="142"/>
                    </a:moveTo>
                    <a:cubicBezTo>
                      <a:pt x="71" y="150"/>
                      <a:pt x="87" y="158"/>
                      <a:pt x="101" y="158"/>
                    </a:cubicBezTo>
                    <a:cubicBezTo>
                      <a:pt x="128" y="158"/>
                      <a:pt x="151" y="140"/>
                      <a:pt x="157" y="115"/>
                    </a:cubicBezTo>
                    <a:cubicBezTo>
                      <a:pt x="196" y="125"/>
                      <a:pt x="196" y="125"/>
                      <a:pt x="196" y="125"/>
                    </a:cubicBezTo>
                    <a:cubicBezTo>
                      <a:pt x="185" y="167"/>
                      <a:pt x="147" y="198"/>
                      <a:pt x="101" y="198"/>
                    </a:cubicBezTo>
                    <a:cubicBezTo>
                      <a:pt x="76" y="198"/>
                      <a:pt x="50" y="185"/>
                      <a:pt x="32" y="169"/>
                    </a:cubicBezTo>
                    <a:cubicBezTo>
                      <a:pt x="14" y="185"/>
                      <a:pt x="14" y="185"/>
                      <a:pt x="14" y="185"/>
                    </a:cubicBezTo>
                    <a:cubicBezTo>
                      <a:pt x="0" y="103"/>
                      <a:pt x="0" y="103"/>
                      <a:pt x="0" y="103"/>
                    </a:cubicBezTo>
                    <a:cubicBezTo>
                      <a:pt x="81" y="125"/>
                      <a:pt x="81" y="125"/>
                      <a:pt x="81" y="125"/>
                    </a:cubicBezTo>
                    <a:lnTo>
                      <a:pt x="61" y="14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5" name="Freeform 53"/>
              <p:cNvSpPr>
                <a:spLocks noEditPoints="1"/>
              </p:cNvSpPr>
              <p:nvPr userDrawn="1"/>
            </p:nvSpPr>
            <p:spPr bwMode="auto">
              <a:xfrm rot="19348066">
                <a:off x="7332106" y="6335389"/>
                <a:ext cx="747712" cy="744538"/>
              </a:xfrm>
              <a:custGeom>
                <a:avLst/>
                <a:gdLst>
                  <a:gd name="T0" fmla="*/ 199 w 199"/>
                  <a:gd name="T1" fmla="*/ 99 h 198"/>
                  <a:gd name="T2" fmla="*/ 100 w 199"/>
                  <a:gd name="T3" fmla="*/ 0 h 198"/>
                  <a:gd name="T4" fmla="*/ 0 w 199"/>
                  <a:gd name="T5" fmla="*/ 99 h 198"/>
                  <a:gd name="T6" fmla="*/ 100 w 199"/>
                  <a:gd name="T7" fmla="*/ 198 h 198"/>
                  <a:gd name="T8" fmla="*/ 199 w 199"/>
                  <a:gd name="T9" fmla="*/ 99 h 198"/>
                  <a:gd name="T10" fmla="*/ 96 w 199"/>
                  <a:gd name="T11" fmla="*/ 120 h 198"/>
                  <a:gd name="T12" fmla="*/ 36 w 199"/>
                  <a:gd name="T13" fmla="*/ 120 h 198"/>
                  <a:gd name="T14" fmla="*/ 36 w 199"/>
                  <a:gd name="T15" fmla="*/ 76 h 198"/>
                  <a:gd name="T16" fmla="*/ 96 w 199"/>
                  <a:gd name="T17" fmla="*/ 76 h 198"/>
                  <a:gd name="T18" fmla="*/ 96 w 199"/>
                  <a:gd name="T19" fmla="*/ 40 h 198"/>
                  <a:gd name="T20" fmla="*/ 172 w 199"/>
                  <a:gd name="T21" fmla="*/ 98 h 198"/>
                  <a:gd name="T22" fmla="*/ 96 w 199"/>
                  <a:gd name="T23" fmla="*/ 157 h 198"/>
                  <a:gd name="T24" fmla="*/ 96 w 199"/>
                  <a:gd name="T25" fmla="*/ 1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198">
                    <a:moveTo>
                      <a:pt x="199" y="99"/>
                    </a:moveTo>
                    <a:cubicBezTo>
                      <a:pt x="199" y="44"/>
                      <a:pt x="154" y="0"/>
                      <a:pt x="100" y="0"/>
                    </a:cubicBezTo>
                    <a:cubicBezTo>
                      <a:pt x="45" y="0"/>
                      <a:pt x="0" y="44"/>
                      <a:pt x="0" y="99"/>
                    </a:cubicBezTo>
                    <a:cubicBezTo>
                      <a:pt x="0" y="154"/>
                      <a:pt x="45" y="198"/>
                      <a:pt x="100" y="198"/>
                    </a:cubicBezTo>
                    <a:cubicBezTo>
                      <a:pt x="154" y="198"/>
                      <a:pt x="199" y="154"/>
                      <a:pt x="199" y="99"/>
                    </a:cubicBezTo>
                    <a:close/>
                    <a:moveTo>
                      <a:pt x="96" y="120"/>
                    </a:moveTo>
                    <a:cubicBezTo>
                      <a:pt x="36" y="120"/>
                      <a:pt x="36" y="120"/>
                      <a:pt x="36" y="120"/>
                    </a:cubicBezTo>
                    <a:cubicBezTo>
                      <a:pt x="36" y="76"/>
                      <a:pt x="36" y="76"/>
                      <a:pt x="36" y="76"/>
                    </a:cubicBezTo>
                    <a:cubicBezTo>
                      <a:pt x="96" y="76"/>
                      <a:pt x="96" y="76"/>
                      <a:pt x="96" y="76"/>
                    </a:cubicBezTo>
                    <a:cubicBezTo>
                      <a:pt x="96" y="40"/>
                      <a:pt x="96" y="40"/>
                      <a:pt x="96" y="40"/>
                    </a:cubicBezTo>
                    <a:cubicBezTo>
                      <a:pt x="172" y="98"/>
                      <a:pt x="172" y="98"/>
                      <a:pt x="172" y="98"/>
                    </a:cubicBezTo>
                    <a:cubicBezTo>
                      <a:pt x="96" y="157"/>
                      <a:pt x="96" y="157"/>
                      <a:pt x="96" y="157"/>
                    </a:cubicBezTo>
                    <a:lnTo>
                      <a:pt x="96" y="1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6" name="Freeform 54"/>
              <p:cNvSpPr>
                <a:spLocks noEditPoints="1"/>
              </p:cNvSpPr>
              <p:nvPr userDrawn="1"/>
            </p:nvSpPr>
            <p:spPr bwMode="auto">
              <a:xfrm>
                <a:off x="3828604" y="3850229"/>
                <a:ext cx="747712" cy="747713"/>
              </a:xfrm>
              <a:custGeom>
                <a:avLst/>
                <a:gdLst>
                  <a:gd name="T0" fmla="*/ 99 w 199"/>
                  <a:gd name="T1" fmla="*/ 0 h 199"/>
                  <a:gd name="T2" fmla="*/ 199 w 199"/>
                  <a:gd name="T3" fmla="*/ 100 h 199"/>
                  <a:gd name="T4" fmla="*/ 99 w 199"/>
                  <a:gd name="T5" fmla="*/ 199 h 199"/>
                  <a:gd name="T6" fmla="*/ 0 w 199"/>
                  <a:gd name="T7" fmla="*/ 100 h 199"/>
                  <a:gd name="T8" fmla="*/ 99 w 199"/>
                  <a:gd name="T9" fmla="*/ 0 h 199"/>
                  <a:gd name="T10" fmla="*/ 99 w 199"/>
                  <a:gd name="T11" fmla="*/ 166 h 199"/>
                  <a:gd name="T12" fmla="*/ 158 w 199"/>
                  <a:gd name="T13" fmla="*/ 129 h 199"/>
                  <a:gd name="T14" fmla="*/ 134 w 199"/>
                  <a:gd name="T15" fmla="*/ 118 h 199"/>
                  <a:gd name="T16" fmla="*/ 99 w 199"/>
                  <a:gd name="T17" fmla="*/ 140 h 199"/>
                  <a:gd name="T18" fmla="*/ 60 w 199"/>
                  <a:gd name="T19" fmla="*/ 101 h 199"/>
                  <a:gd name="T20" fmla="*/ 99 w 199"/>
                  <a:gd name="T21" fmla="*/ 63 h 199"/>
                  <a:gd name="T22" fmla="*/ 127 w 199"/>
                  <a:gd name="T23" fmla="*/ 75 h 199"/>
                  <a:gd name="T24" fmla="*/ 111 w 199"/>
                  <a:gd name="T25" fmla="*/ 85 h 199"/>
                  <a:gd name="T26" fmla="*/ 161 w 199"/>
                  <a:gd name="T27" fmla="*/ 105 h 199"/>
                  <a:gd name="T28" fmla="*/ 164 w 199"/>
                  <a:gd name="T29" fmla="*/ 51 h 199"/>
                  <a:gd name="T30" fmla="*/ 150 w 199"/>
                  <a:gd name="T31" fmla="*/ 61 h 199"/>
                  <a:gd name="T32" fmla="*/ 99 w 199"/>
                  <a:gd name="T33" fmla="*/ 36 h 199"/>
                  <a:gd name="T34" fmla="*/ 34 w 199"/>
                  <a:gd name="T35" fmla="*/ 101 h 199"/>
                  <a:gd name="T36" fmla="*/ 99 w 199"/>
                  <a:gd name="T37" fmla="*/ 16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9" h="199">
                    <a:moveTo>
                      <a:pt x="99" y="0"/>
                    </a:moveTo>
                    <a:cubicBezTo>
                      <a:pt x="154" y="0"/>
                      <a:pt x="199" y="45"/>
                      <a:pt x="199" y="100"/>
                    </a:cubicBezTo>
                    <a:cubicBezTo>
                      <a:pt x="199" y="154"/>
                      <a:pt x="154" y="199"/>
                      <a:pt x="99" y="199"/>
                    </a:cubicBezTo>
                    <a:cubicBezTo>
                      <a:pt x="45" y="199"/>
                      <a:pt x="0" y="154"/>
                      <a:pt x="0" y="100"/>
                    </a:cubicBezTo>
                    <a:cubicBezTo>
                      <a:pt x="0" y="45"/>
                      <a:pt x="45" y="0"/>
                      <a:pt x="99" y="0"/>
                    </a:cubicBezTo>
                    <a:close/>
                    <a:moveTo>
                      <a:pt x="99" y="166"/>
                    </a:moveTo>
                    <a:cubicBezTo>
                      <a:pt x="125" y="166"/>
                      <a:pt x="147" y="151"/>
                      <a:pt x="158" y="129"/>
                    </a:cubicBezTo>
                    <a:cubicBezTo>
                      <a:pt x="134" y="118"/>
                      <a:pt x="134" y="118"/>
                      <a:pt x="134" y="118"/>
                    </a:cubicBezTo>
                    <a:cubicBezTo>
                      <a:pt x="128" y="131"/>
                      <a:pt x="114" y="140"/>
                      <a:pt x="99" y="140"/>
                    </a:cubicBezTo>
                    <a:cubicBezTo>
                      <a:pt x="78" y="140"/>
                      <a:pt x="60" y="123"/>
                      <a:pt x="60" y="101"/>
                    </a:cubicBezTo>
                    <a:cubicBezTo>
                      <a:pt x="60" y="80"/>
                      <a:pt x="78" y="63"/>
                      <a:pt x="99" y="63"/>
                    </a:cubicBezTo>
                    <a:cubicBezTo>
                      <a:pt x="110" y="63"/>
                      <a:pt x="120" y="67"/>
                      <a:pt x="127" y="75"/>
                    </a:cubicBezTo>
                    <a:cubicBezTo>
                      <a:pt x="111" y="85"/>
                      <a:pt x="111" y="85"/>
                      <a:pt x="111" y="85"/>
                    </a:cubicBezTo>
                    <a:cubicBezTo>
                      <a:pt x="161" y="105"/>
                      <a:pt x="161" y="105"/>
                      <a:pt x="161" y="105"/>
                    </a:cubicBezTo>
                    <a:cubicBezTo>
                      <a:pt x="164" y="51"/>
                      <a:pt x="164" y="51"/>
                      <a:pt x="164" y="51"/>
                    </a:cubicBezTo>
                    <a:cubicBezTo>
                      <a:pt x="150" y="61"/>
                      <a:pt x="150" y="61"/>
                      <a:pt x="150" y="61"/>
                    </a:cubicBezTo>
                    <a:cubicBezTo>
                      <a:pt x="138" y="46"/>
                      <a:pt x="119" y="36"/>
                      <a:pt x="99" y="36"/>
                    </a:cubicBezTo>
                    <a:cubicBezTo>
                      <a:pt x="63" y="36"/>
                      <a:pt x="34" y="65"/>
                      <a:pt x="34" y="101"/>
                    </a:cubicBezTo>
                    <a:cubicBezTo>
                      <a:pt x="34" y="137"/>
                      <a:pt x="63" y="166"/>
                      <a:pt x="99" y="16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7" name="Freeform 55"/>
              <p:cNvSpPr>
                <a:spLocks noEditPoints="1"/>
              </p:cNvSpPr>
              <p:nvPr userDrawn="1"/>
            </p:nvSpPr>
            <p:spPr bwMode="auto">
              <a:xfrm>
                <a:off x="8325894" y="1673386"/>
                <a:ext cx="657322" cy="658718"/>
              </a:xfrm>
              <a:custGeom>
                <a:avLst/>
                <a:gdLst>
                  <a:gd name="T0" fmla="*/ 100 w 199"/>
                  <a:gd name="T1" fmla="*/ 0 h 199"/>
                  <a:gd name="T2" fmla="*/ 199 w 199"/>
                  <a:gd name="T3" fmla="*/ 100 h 199"/>
                  <a:gd name="T4" fmla="*/ 100 w 199"/>
                  <a:gd name="T5" fmla="*/ 199 h 199"/>
                  <a:gd name="T6" fmla="*/ 0 w 199"/>
                  <a:gd name="T7" fmla="*/ 100 h 199"/>
                  <a:gd name="T8" fmla="*/ 100 w 199"/>
                  <a:gd name="T9" fmla="*/ 0 h 199"/>
                  <a:gd name="T10" fmla="*/ 156 w 199"/>
                  <a:gd name="T11" fmla="*/ 41 h 199"/>
                  <a:gd name="T12" fmla="*/ 144 w 199"/>
                  <a:gd name="T13" fmla="*/ 52 h 199"/>
                  <a:gd name="T14" fmla="*/ 97 w 199"/>
                  <a:gd name="T15" fmla="*/ 33 h 199"/>
                  <a:gd name="T16" fmla="*/ 33 w 199"/>
                  <a:gd name="T17" fmla="*/ 83 h 199"/>
                  <a:gd name="T18" fmla="*/ 59 w 199"/>
                  <a:gd name="T19" fmla="*/ 89 h 199"/>
                  <a:gd name="T20" fmla="*/ 97 w 199"/>
                  <a:gd name="T21" fmla="*/ 60 h 199"/>
                  <a:gd name="T22" fmla="*/ 124 w 199"/>
                  <a:gd name="T23" fmla="*/ 71 h 199"/>
                  <a:gd name="T24" fmla="*/ 111 w 199"/>
                  <a:gd name="T25" fmla="*/ 82 h 199"/>
                  <a:gd name="T26" fmla="*/ 166 w 199"/>
                  <a:gd name="T27" fmla="*/ 97 h 199"/>
                  <a:gd name="T28" fmla="*/ 156 w 199"/>
                  <a:gd name="T29" fmla="*/ 41 h 199"/>
                  <a:gd name="T30" fmla="*/ 42 w 199"/>
                  <a:gd name="T31" fmla="*/ 159 h 199"/>
                  <a:gd name="T32" fmla="*/ 55 w 199"/>
                  <a:gd name="T33" fmla="*/ 148 h 199"/>
                  <a:gd name="T34" fmla="*/ 102 w 199"/>
                  <a:gd name="T35" fmla="*/ 168 h 199"/>
                  <a:gd name="T36" fmla="*/ 166 w 199"/>
                  <a:gd name="T37" fmla="*/ 118 h 199"/>
                  <a:gd name="T38" fmla="*/ 140 w 199"/>
                  <a:gd name="T39" fmla="*/ 111 h 199"/>
                  <a:gd name="T40" fmla="*/ 101 w 199"/>
                  <a:gd name="T41" fmla="*/ 140 h 199"/>
                  <a:gd name="T42" fmla="*/ 74 w 199"/>
                  <a:gd name="T43" fmla="*/ 129 h 199"/>
                  <a:gd name="T44" fmla="*/ 87 w 199"/>
                  <a:gd name="T45" fmla="*/ 118 h 199"/>
                  <a:gd name="T46" fmla="*/ 32 w 199"/>
                  <a:gd name="T47" fmla="*/ 103 h 199"/>
                  <a:gd name="T48" fmla="*/ 42 w 199"/>
                  <a:gd name="T49" fmla="*/ 1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9">
                    <a:moveTo>
                      <a:pt x="100" y="0"/>
                    </a:moveTo>
                    <a:cubicBezTo>
                      <a:pt x="154" y="0"/>
                      <a:pt x="199" y="45"/>
                      <a:pt x="199" y="100"/>
                    </a:cubicBezTo>
                    <a:cubicBezTo>
                      <a:pt x="199" y="154"/>
                      <a:pt x="154" y="199"/>
                      <a:pt x="100" y="199"/>
                    </a:cubicBezTo>
                    <a:cubicBezTo>
                      <a:pt x="45" y="199"/>
                      <a:pt x="0" y="154"/>
                      <a:pt x="0" y="100"/>
                    </a:cubicBezTo>
                    <a:cubicBezTo>
                      <a:pt x="0" y="45"/>
                      <a:pt x="45" y="0"/>
                      <a:pt x="100" y="0"/>
                    </a:cubicBezTo>
                    <a:close/>
                    <a:moveTo>
                      <a:pt x="156" y="41"/>
                    </a:moveTo>
                    <a:cubicBezTo>
                      <a:pt x="144" y="52"/>
                      <a:pt x="144" y="52"/>
                      <a:pt x="144" y="52"/>
                    </a:cubicBezTo>
                    <a:cubicBezTo>
                      <a:pt x="132" y="41"/>
                      <a:pt x="114" y="33"/>
                      <a:pt x="97" y="33"/>
                    </a:cubicBezTo>
                    <a:cubicBezTo>
                      <a:pt x="66" y="33"/>
                      <a:pt x="40" y="54"/>
                      <a:pt x="33" y="83"/>
                    </a:cubicBezTo>
                    <a:cubicBezTo>
                      <a:pt x="59" y="89"/>
                      <a:pt x="59" y="89"/>
                      <a:pt x="59" y="89"/>
                    </a:cubicBezTo>
                    <a:cubicBezTo>
                      <a:pt x="63" y="72"/>
                      <a:pt x="79" y="60"/>
                      <a:pt x="97" y="60"/>
                    </a:cubicBezTo>
                    <a:cubicBezTo>
                      <a:pt x="106" y="60"/>
                      <a:pt x="117" y="65"/>
                      <a:pt x="124" y="71"/>
                    </a:cubicBezTo>
                    <a:cubicBezTo>
                      <a:pt x="111" y="82"/>
                      <a:pt x="111" y="82"/>
                      <a:pt x="111" y="82"/>
                    </a:cubicBezTo>
                    <a:cubicBezTo>
                      <a:pt x="166" y="97"/>
                      <a:pt x="166" y="97"/>
                      <a:pt x="166" y="97"/>
                    </a:cubicBezTo>
                    <a:lnTo>
                      <a:pt x="156" y="41"/>
                    </a:lnTo>
                    <a:close/>
                    <a:moveTo>
                      <a:pt x="42" y="159"/>
                    </a:moveTo>
                    <a:cubicBezTo>
                      <a:pt x="55" y="148"/>
                      <a:pt x="55" y="148"/>
                      <a:pt x="55" y="148"/>
                    </a:cubicBezTo>
                    <a:cubicBezTo>
                      <a:pt x="66" y="159"/>
                      <a:pt x="84" y="168"/>
                      <a:pt x="102" y="168"/>
                    </a:cubicBezTo>
                    <a:cubicBezTo>
                      <a:pt x="133" y="168"/>
                      <a:pt x="159" y="146"/>
                      <a:pt x="166" y="118"/>
                    </a:cubicBezTo>
                    <a:cubicBezTo>
                      <a:pt x="140" y="111"/>
                      <a:pt x="140" y="111"/>
                      <a:pt x="140" y="111"/>
                    </a:cubicBezTo>
                    <a:cubicBezTo>
                      <a:pt x="135" y="128"/>
                      <a:pt x="120" y="140"/>
                      <a:pt x="101" y="140"/>
                    </a:cubicBezTo>
                    <a:cubicBezTo>
                      <a:pt x="92" y="140"/>
                      <a:pt x="81" y="135"/>
                      <a:pt x="74" y="129"/>
                    </a:cubicBezTo>
                    <a:cubicBezTo>
                      <a:pt x="87" y="118"/>
                      <a:pt x="87" y="118"/>
                      <a:pt x="87" y="118"/>
                    </a:cubicBezTo>
                    <a:cubicBezTo>
                      <a:pt x="32" y="103"/>
                      <a:pt x="32" y="103"/>
                      <a:pt x="32" y="103"/>
                    </a:cubicBezTo>
                    <a:lnTo>
                      <a:pt x="42" y="15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8" name="Freeform 56"/>
              <p:cNvSpPr>
                <a:spLocks/>
              </p:cNvSpPr>
              <p:nvPr userDrawn="1"/>
            </p:nvSpPr>
            <p:spPr bwMode="auto">
              <a:xfrm rot="18910795">
                <a:off x="2690391" y="6034669"/>
                <a:ext cx="754062" cy="741363"/>
              </a:xfrm>
              <a:custGeom>
                <a:avLst/>
                <a:gdLst>
                  <a:gd name="T0" fmla="*/ 234 w 475"/>
                  <a:gd name="T1" fmla="*/ 0 h 467"/>
                  <a:gd name="T2" fmla="*/ 78 w 475"/>
                  <a:gd name="T3" fmla="*/ 157 h 467"/>
                  <a:gd name="T4" fmla="*/ 78 w 475"/>
                  <a:gd name="T5" fmla="*/ 157 h 467"/>
                  <a:gd name="T6" fmla="*/ 0 w 475"/>
                  <a:gd name="T7" fmla="*/ 235 h 467"/>
                  <a:gd name="T8" fmla="*/ 0 w 475"/>
                  <a:gd name="T9" fmla="*/ 235 h 467"/>
                  <a:gd name="T10" fmla="*/ 0 w 475"/>
                  <a:gd name="T11" fmla="*/ 235 h 467"/>
                  <a:gd name="T12" fmla="*/ 78 w 475"/>
                  <a:gd name="T13" fmla="*/ 311 h 467"/>
                  <a:gd name="T14" fmla="*/ 78 w 475"/>
                  <a:gd name="T15" fmla="*/ 311 h 467"/>
                  <a:gd name="T16" fmla="*/ 234 w 475"/>
                  <a:gd name="T17" fmla="*/ 467 h 467"/>
                  <a:gd name="T18" fmla="*/ 312 w 475"/>
                  <a:gd name="T19" fmla="*/ 389 h 467"/>
                  <a:gd name="T20" fmla="*/ 210 w 475"/>
                  <a:gd name="T21" fmla="*/ 290 h 467"/>
                  <a:gd name="T22" fmla="*/ 475 w 475"/>
                  <a:gd name="T23" fmla="*/ 290 h 467"/>
                  <a:gd name="T24" fmla="*/ 475 w 475"/>
                  <a:gd name="T25" fmla="*/ 185 h 467"/>
                  <a:gd name="T26" fmla="*/ 210 w 475"/>
                  <a:gd name="T27" fmla="*/ 185 h 467"/>
                  <a:gd name="T28" fmla="*/ 312 w 475"/>
                  <a:gd name="T29" fmla="*/ 79 h 467"/>
                  <a:gd name="T30" fmla="*/ 234 w 475"/>
                  <a:gd name="T3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 h="467">
                    <a:moveTo>
                      <a:pt x="234" y="0"/>
                    </a:moveTo>
                    <a:lnTo>
                      <a:pt x="78" y="157"/>
                    </a:lnTo>
                    <a:lnTo>
                      <a:pt x="78" y="157"/>
                    </a:lnTo>
                    <a:lnTo>
                      <a:pt x="0" y="235"/>
                    </a:lnTo>
                    <a:lnTo>
                      <a:pt x="0" y="235"/>
                    </a:lnTo>
                    <a:lnTo>
                      <a:pt x="0" y="235"/>
                    </a:lnTo>
                    <a:lnTo>
                      <a:pt x="78" y="311"/>
                    </a:lnTo>
                    <a:lnTo>
                      <a:pt x="78" y="311"/>
                    </a:lnTo>
                    <a:lnTo>
                      <a:pt x="234" y="467"/>
                    </a:lnTo>
                    <a:lnTo>
                      <a:pt x="312" y="389"/>
                    </a:lnTo>
                    <a:lnTo>
                      <a:pt x="210" y="290"/>
                    </a:lnTo>
                    <a:lnTo>
                      <a:pt x="475" y="290"/>
                    </a:lnTo>
                    <a:lnTo>
                      <a:pt x="475" y="185"/>
                    </a:lnTo>
                    <a:lnTo>
                      <a:pt x="210" y="185"/>
                    </a:lnTo>
                    <a:lnTo>
                      <a:pt x="312" y="79"/>
                    </a:lnTo>
                    <a:lnTo>
                      <a:pt x="234"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89" name="Freeform 57"/>
              <p:cNvSpPr>
                <a:spLocks/>
              </p:cNvSpPr>
              <p:nvPr userDrawn="1"/>
            </p:nvSpPr>
            <p:spPr bwMode="auto">
              <a:xfrm rot="19087588">
                <a:off x="6787785" y="5023960"/>
                <a:ext cx="747712" cy="741363"/>
              </a:xfrm>
              <a:custGeom>
                <a:avLst/>
                <a:gdLst>
                  <a:gd name="T0" fmla="*/ 237 w 471"/>
                  <a:gd name="T1" fmla="*/ 0 h 467"/>
                  <a:gd name="T2" fmla="*/ 393 w 471"/>
                  <a:gd name="T3" fmla="*/ 157 h 467"/>
                  <a:gd name="T4" fmla="*/ 393 w 471"/>
                  <a:gd name="T5" fmla="*/ 157 h 467"/>
                  <a:gd name="T6" fmla="*/ 471 w 471"/>
                  <a:gd name="T7" fmla="*/ 235 h 467"/>
                  <a:gd name="T8" fmla="*/ 471 w 471"/>
                  <a:gd name="T9" fmla="*/ 235 h 467"/>
                  <a:gd name="T10" fmla="*/ 471 w 471"/>
                  <a:gd name="T11" fmla="*/ 235 h 467"/>
                  <a:gd name="T12" fmla="*/ 393 w 471"/>
                  <a:gd name="T13" fmla="*/ 311 h 467"/>
                  <a:gd name="T14" fmla="*/ 393 w 471"/>
                  <a:gd name="T15" fmla="*/ 311 h 467"/>
                  <a:gd name="T16" fmla="*/ 237 w 471"/>
                  <a:gd name="T17" fmla="*/ 467 h 467"/>
                  <a:gd name="T18" fmla="*/ 161 w 471"/>
                  <a:gd name="T19" fmla="*/ 389 h 467"/>
                  <a:gd name="T20" fmla="*/ 260 w 471"/>
                  <a:gd name="T21" fmla="*/ 290 h 467"/>
                  <a:gd name="T22" fmla="*/ 0 w 471"/>
                  <a:gd name="T23" fmla="*/ 290 h 467"/>
                  <a:gd name="T24" fmla="*/ 0 w 471"/>
                  <a:gd name="T25" fmla="*/ 185 h 467"/>
                  <a:gd name="T26" fmla="*/ 260 w 471"/>
                  <a:gd name="T27" fmla="*/ 185 h 467"/>
                  <a:gd name="T28" fmla="*/ 161 w 471"/>
                  <a:gd name="T29" fmla="*/ 79 h 467"/>
                  <a:gd name="T30" fmla="*/ 237 w 471"/>
                  <a:gd name="T3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1" h="467">
                    <a:moveTo>
                      <a:pt x="237" y="0"/>
                    </a:moveTo>
                    <a:lnTo>
                      <a:pt x="393" y="157"/>
                    </a:lnTo>
                    <a:lnTo>
                      <a:pt x="393" y="157"/>
                    </a:lnTo>
                    <a:lnTo>
                      <a:pt x="471" y="235"/>
                    </a:lnTo>
                    <a:lnTo>
                      <a:pt x="471" y="235"/>
                    </a:lnTo>
                    <a:lnTo>
                      <a:pt x="471" y="235"/>
                    </a:lnTo>
                    <a:lnTo>
                      <a:pt x="393" y="311"/>
                    </a:lnTo>
                    <a:lnTo>
                      <a:pt x="393" y="311"/>
                    </a:lnTo>
                    <a:lnTo>
                      <a:pt x="237" y="467"/>
                    </a:lnTo>
                    <a:lnTo>
                      <a:pt x="161" y="389"/>
                    </a:lnTo>
                    <a:lnTo>
                      <a:pt x="260" y="290"/>
                    </a:lnTo>
                    <a:lnTo>
                      <a:pt x="0" y="290"/>
                    </a:lnTo>
                    <a:lnTo>
                      <a:pt x="0" y="185"/>
                    </a:lnTo>
                    <a:lnTo>
                      <a:pt x="260" y="185"/>
                    </a:lnTo>
                    <a:lnTo>
                      <a:pt x="161" y="79"/>
                    </a:lnTo>
                    <a:lnTo>
                      <a:pt x="237"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0" name="Freeform 60"/>
              <p:cNvSpPr>
                <a:spLocks noEditPoints="1"/>
              </p:cNvSpPr>
              <p:nvPr userDrawn="1"/>
            </p:nvSpPr>
            <p:spPr bwMode="auto">
              <a:xfrm>
                <a:off x="3689873" y="3022504"/>
                <a:ext cx="584398" cy="616937"/>
              </a:xfrm>
              <a:custGeom>
                <a:avLst/>
                <a:gdLst>
                  <a:gd name="T0" fmla="*/ 239 w 449"/>
                  <a:gd name="T1" fmla="*/ 190 h 474"/>
                  <a:gd name="T2" fmla="*/ 286 w 449"/>
                  <a:gd name="T3" fmla="*/ 237 h 474"/>
                  <a:gd name="T4" fmla="*/ 49 w 449"/>
                  <a:gd name="T5" fmla="*/ 474 h 474"/>
                  <a:gd name="T6" fmla="*/ 0 w 449"/>
                  <a:gd name="T7" fmla="*/ 427 h 474"/>
                  <a:gd name="T8" fmla="*/ 191 w 449"/>
                  <a:gd name="T9" fmla="*/ 237 h 474"/>
                  <a:gd name="T10" fmla="*/ 0 w 449"/>
                  <a:gd name="T11" fmla="*/ 47 h 474"/>
                  <a:gd name="T12" fmla="*/ 47 w 449"/>
                  <a:gd name="T13" fmla="*/ 0 h 474"/>
                  <a:gd name="T14" fmla="*/ 239 w 449"/>
                  <a:gd name="T15" fmla="*/ 190 h 474"/>
                  <a:gd name="T16" fmla="*/ 239 w 449"/>
                  <a:gd name="T17" fmla="*/ 190 h 474"/>
                  <a:gd name="T18" fmla="*/ 355 w 449"/>
                  <a:gd name="T19" fmla="*/ 237 h 474"/>
                  <a:gd name="T20" fmla="*/ 165 w 449"/>
                  <a:gd name="T21" fmla="*/ 47 h 474"/>
                  <a:gd name="T22" fmla="*/ 213 w 449"/>
                  <a:gd name="T23" fmla="*/ 0 h 474"/>
                  <a:gd name="T24" fmla="*/ 402 w 449"/>
                  <a:gd name="T25" fmla="*/ 190 h 474"/>
                  <a:gd name="T26" fmla="*/ 402 w 449"/>
                  <a:gd name="T27" fmla="*/ 190 h 474"/>
                  <a:gd name="T28" fmla="*/ 449 w 449"/>
                  <a:gd name="T29" fmla="*/ 237 h 474"/>
                  <a:gd name="T30" fmla="*/ 213 w 449"/>
                  <a:gd name="T31" fmla="*/ 474 h 474"/>
                  <a:gd name="T32" fmla="*/ 165 w 449"/>
                  <a:gd name="T33" fmla="*/ 427 h 474"/>
                  <a:gd name="T34" fmla="*/ 355 w 449"/>
                  <a:gd name="T35" fmla="*/ 23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9" h="474">
                    <a:moveTo>
                      <a:pt x="239" y="190"/>
                    </a:moveTo>
                    <a:lnTo>
                      <a:pt x="286" y="237"/>
                    </a:lnTo>
                    <a:lnTo>
                      <a:pt x="49" y="474"/>
                    </a:lnTo>
                    <a:lnTo>
                      <a:pt x="0" y="427"/>
                    </a:lnTo>
                    <a:lnTo>
                      <a:pt x="191" y="237"/>
                    </a:lnTo>
                    <a:lnTo>
                      <a:pt x="0" y="47"/>
                    </a:lnTo>
                    <a:lnTo>
                      <a:pt x="47" y="0"/>
                    </a:lnTo>
                    <a:lnTo>
                      <a:pt x="239" y="190"/>
                    </a:lnTo>
                    <a:lnTo>
                      <a:pt x="239" y="190"/>
                    </a:lnTo>
                    <a:close/>
                    <a:moveTo>
                      <a:pt x="355" y="237"/>
                    </a:moveTo>
                    <a:lnTo>
                      <a:pt x="165" y="47"/>
                    </a:lnTo>
                    <a:lnTo>
                      <a:pt x="213" y="0"/>
                    </a:lnTo>
                    <a:lnTo>
                      <a:pt x="402" y="190"/>
                    </a:lnTo>
                    <a:lnTo>
                      <a:pt x="402" y="190"/>
                    </a:lnTo>
                    <a:lnTo>
                      <a:pt x="449" y="237"/>
                    </a:lnTo>
                    <a:lnTo>
                      <a:pt x="213" y="474"/>
                    </a:lnTo>
                    <a:lnTo>
                      <a:pt x="165" y="427"/>
                    </a:lnTo>
                    <a:lnTo>
                      <a:pt x="355" y="237"/>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1" name="Freeform 63"/>
              <p:cNvSpPr>
                <a:spLocks noEditPoints="1"/>
              </p:cNvSpPr>
              <p:nvPr userDrawn="1"/>
            </p:nvSpPr>
            <p:spPr bwMode="auto">
              <a:xfrm>
                <a:off x="7486273" y="5423424"/>
                <a:ext cx="742950" cy="744538"/>
              </a:xfrm>
              <a:custGeom>
                <a:avLst/>
                <a:gdLst>
                  <a:gd name="T0" fmla="*/ 99 w 198"/>
                  <a:gd name="T1" fmla="*/ 0 h 198"/>
                  <a:gd name="T2" fmla="*/ 0 w 198"/>
                  <a:gd name="T3" fmla="*/ 99 h 198"/>
                  <a:gd name="T4" fmla="*/ 99 w 198"/>
                  <a:gd name="T5" fmla="*/ 198 h 198"/>
                  <a:gd name="T6" fmla="*/ 198 w 198"/>
                  <a:gd name="T7" fmla="*/ 99 h 198"/>
                  <a:gd name="T8" fmla="*/ 99 w 198"/>
                  <a:gd name="T9" fmla="*/ 0 h 198"/>
                  <a:gd name="T10" fmla="*/ 151 w 198"/>
                  <a:gd name="T11" fmla="*/ 159 h 198"/>
                  <a:gd name="T12" fmla="*/ 146 w 198"/>
                  <a:gd name="T13" fmla="*/ 164 h 198"/>
                  <a:gd name="T14" fmla="*/ 54 w 198"/>
                  <a:gd name="T15" fmla="*/ 164 h 198"/>
                  <a:gd name="T16" fmla="*/ 49 w 198"/>
                  <a:gd name="T17" fmla="*/ 159 h 198"/>
                  <a:gd name="T18" fmla="*/ 49 w 198"/>
                  <a:gd name="T19" fmla="*/ 149 h 198"/>
                  <a:gd name="T20" fmla="*/ 54 w 198"/>
                  <a:gd name="T21" fmla="*/ 144 h 198"/>
                  <a:gd name="T22" fmla="*/ 146 w 198"/>
                  <a:gd name="T23" fmla="*/ 144 h 198"/>
                  <a:gd name="T24" fmla="*/ 151 w 198"/>
                  <a:gd name="T25" fmla="*/ 149 h 198"/>
                  <a:gd name="T26" fmla="*/ 151 w 198"/>
                  <a:gd name="T27" fmla="*/ 159 h 198"/>
                  <a:gd name="T28" fmla="*/ 100 w 198"/>
                  <a:gd name="T29" fmla="*/ 134 h 198"/>
                  <a:gd name="T30" fmla="*/ 48 w 198"/>
                  <a:gd name="T31" fmla="*/ 76 h 198"/>
                  <a:gd name="T32" fmla="*/ 75 w 198"/>
                  <a:gd name="T33" fmla="*/ 76 h 198"/>
                  <a:gd name="T34" fmla="*/ 75 w 198"/>
                  <a:gd name="T35" fmla="*/ 28 h 198"/>
                  <a:gd name="T36" fmla="*/ 123 w 198"/>
                  <a:gd name="T37" fmla="*/ 28 h 198"/>
                  <a:gd name="T38" fmla="*/ 123 w 198"/>
                  <a:gd name="T39" fmla="*/ 76 h 198"/>
                  <a:gd name="T40" fmla="*/ 152 w 198"/>
                  <a:gd name="T41" fmla="*/ 76 h 198"/>
                  <a:gd name="T42" fmla="*/ 100 w 198"/>
                  <a:gd name="T4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198">
                    <a:moveTo>
                      <a:pt x="99" y="0"/>
                    </a:moveTo>
                    <a:cubicBezTo>
                      <a:pt x="44" y="0"/>
                      <a:pt x="0" y="44"/>
                      <a:pt x="0" y="99"/>
                    </a:cubicBezTo>
                    <a:cubicBezTo>
                      <a:pt x="0" y="154"/>
                      <a:pt x="44" y="198"/>
                      <a:pt x="99" y="198"/>
                    </a:cubicBezTo>
                    <a:cubicBezTo>
                      <a:pt x="154" y="198"/>
                      <a:pt x="198" y="154"/>
                      <a:pt x="198" y="99"/>
                    </a:cubicBezTo>
                    <a:cubicBezTo>
                      <a:pt x="198" y="44"/>
                      <a:pt x="154" y="0"/>
                      <a:pt x="99" y="0"/>
                    </a:cubicBezTo>
                    <a:close/>
                    <a:moveTo>
                      <a:pt x="151" y="159"/>
                    </a:moveTo>
                    <a:cubicBezTo>
                      <a:pt x="151" y="162"/>
                      <a:pt x="149" y="164"/>
                      <a:pt x="146" y="164"/>
                    </a:cubicBezTo>
                    <a:cubicBezTo>
                      <a:pt x="54" y="164"/>
                      <a:pt x="54" y="164"/>
                      <a:pt x="54" y="164"/>
                    </a:cubicBezTo>
                    <a:cubicBezTo>
                      <a:pt x="51" y="164"/>
                      <a:pt x="49" y="162"/>
                      <a:pt x="49" y="159"/>
                    </a:cubicBezTo>
                    <a:cubicBezTo>
                      <a:pt x="49" y="149"/>
                      <a:pt x="49" y="149"/>
                      <a:pt x="49" y="149"/>
                    </a:cubicBezTo>
                    <a:cubicBezTo>
                      <a:pt x="49" y="146"/>
                      <a:pt x="51" y="144"/>
                      <a:pt x="54" y="144"/>
                    </a:cubicBezTo>
                    <a:cubicBezTo>
                      <a:pt x="146" y="144"/>
                      <a:pt x="146" y="144"/>
                      <a:pt x="146" y="144"/>
                    </a:cubicBezTo>
                    <a:cubicBezTo>
                      <a:pt x="149" y="144"/>
                      <a:pt x="151" y="146"/>
                      <a:pt x="151" y="149"/>
                    </a:cubicBezTo>
                    <a:lnTo>
                      <a:pt x="151" y="159"/>
                    </a:lnTo>
                    <a:close/>
                    <a:moveTo>
                      <a:pt x="100" y="134"/>
                    </a:moveTo>
                    <a:cubicBezTo>
                      <a:pt x="48" y="76"/>
                      <a:pt x="48" y="76"/>
                      <a:pt x="48" y="76"/>
                    </a:cubicBezTo>
                    <a:cubicBezTo>
                      <a:pt x="75" y="76"/>
                      <a:pt x="75" y="76"/>
                      <a:pt x="75" y="76"/>
                    </a:cubicBezTo>
                    <a:cubicBezTo>
                      <a:pt x="75" y="28"/>
                      <a:pt x="75" y="28"/>
                      <a:pt x="75" y="28"/>
                    </a:cubicBezTo>
                    <a:cubicBezTo>
                      <a:pt x="123" y="28"/>
                      <a:pt x="123" y="28"/>
                      <a:pt x="123" y="28"/>
                    </a:cubicBezTo>
                    <a:cubicBezTo>
                      <a:pt x="123" y="76"/>
                      <a:pt x="123" y="76"/>
                      <a:pt x="123" y="76"/>
                    </a:cubicBezTo>
                    <a:cubicBezTo>
                      <a:pt x="152" y="76"/>
                      <a:pt x="152" y="76"/>
                      <a:pt x="152" y="76"/>
                    </a:cubicBezTo>
                    <a:lnTo>
                      <a:pt x="100" y="13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2" name="Freeform 70"/>
              <p:cNvSpPr>
                <a:spLocks noEditPoints="1"/>
              </p:cNvSpPr>
              <p:nvPr userDrawn="1"/>
            </p:nvSpPr>
            <p:spPr bwMode="auto">
              <a:xfrm rot="2321078">
                <a:off x="7510522" y="4491250"/>
                <a:ext cx="750888" cy="744538"/>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3" name="Freeform 71"/>
              <p:cNvSpPr>
                <a:spLocks noEditPoints="1"/>
              </p:cNvSpPr>
              <p:nvPr userDrawn="1"/>
            </p:nvSpPr>
            <p:spPr bwMode="auto">
              <a:xfrm>
                <a:off x="5410619" y="2244242"/>
                <a:ext cx="668338" cy="741363"/>
              </a:xfrm>
              <a:custGeom>
                <a:avLst/>
                <a:gdLst>
                  <a:gd name="T0" fmla="*/ 157 w 178"/>
                  <a:gd name="T1" fmla="*/ 53 h 197"/>
                  <a:gd name="T2" fmla="*/ 125 w 178"/>
                  <a:gd name="T3" fmla="*/ 21 h 197"/>
                  <a:gd name="T4" fmla="*/ 141 w 178"/>
                  <a:gd name="T5" fmla="*/ 5 h 197"/>
                  <a:gd name="T6" fmla="*/ 160 w 178"/>
                  <a:gd name="T7" fmla="*/ 5 h 197"/>
                  <a:gd name="T8" fmla="*/ 173 w 178"/>
                  <a:gd name="T9" fmla="*/ 18 h 197"/>
                  <a:gd name="T10" fmla="*/ 173 w 178"/>
                  <a:gd name="T11" fmla="*/ 37 h 197"/>
                  <a:gd name="T12" fmla="*/ 157 w 178"/>
                  <a:gd name="T13" fmla="*/ 53 h 197"/>
                  <a:gd name="T14" fmla="*/ 65 w 178"/>
                  <a:gd name="T15" fmla="*/ 144 h 197"/>
                  <a:gd name="T16" fmla="*/ 33 w 178"/>
                  <a:gd name="T17" fmla="*/ 113 h 197"/>
                  <a:gd name="T18" fmla="*/ 119 w 178"/>
                  <a:gd name="T19" fmla="*/ 28 h 197"/>
                  <a:gd name="T20" fmla="*/ 151 w 178"/>
                  <a:gd name="T21" fmla="*/ 59 h 197"/>
                  <a:gd name="T22" fmla="*/ 65 w 178"/>
                  <a:gd name="T23" fmla="*/ 144 h 197"/>
                  <a:gd name="T24" fmla="*/ 8 w 178"/>
                  <a:gd name="T25" fmla="*/ 170 h 197"/>
                  <a:gd name="T26" fmla="*/ 27 w 178"/>
                  <a:gd name="T27" fmla="*/ 119 h 197"/>
                  <a:gd name="T28" fmla="*/ 59 w 178"/>
                  <a:gd name="T29" fmla="*/ 150 h 197"/>
                  <a:gd name="T30" fmla="*/ 8 w 178"/>
                  <a:gd name="T31" fmla="*/ 170 h 197"/>
                  <a:gd name="T32" fmla="*/ 150 w 178"/>
                  <a:gd name="T33" fmla="*/ 181 h 197"/>
                  <a:gd name="T34" fmla="*/ 158 w 178"/>
                  <a:gd name="T35" fmla="*/ 189 h 197"/>
                  <a:gd name="T36" fmla="*/ 150 w 178"/>
                  <a:gd name="T37" fmla="*/ 197 h 197"/>
                  <a:gd name="T38" fmla="*/ 8 w 178"/>
                  <a:gd name="T39" fmla="*/ 197 h 197"/>
                  <a:gd name="T40" fmla="*/ 0 w 178"/>
                  <a:gd name="T41" fmla="*/ 189 h 197"/>
                  <a:gd name="T42" fmla="*/ 8 w 178"/>
                  <a:gd name="T43" fmla="*/ 181 h 197"/>
                  <a:gd name="T44" fmla="*/ 150 w 178"/>
                  <a:gd name="T45" fmla="*/ 18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 h="197">
                    <a:moveTo>
                      <a:pt x="157" y="53"/>
                    </a:moveTo>
                    <a:cubicBezTo>
                      <a:pt x="125" y="21"/>
                      <a:pt x="125" y="21"/>
                      <a:pt x="125" y="21"/>
                    </a:cubicBezTo>
                    <a:cubicBezTo>
                      <a:pt x="141" y="5"/>
                      <a:pt x="141" y="5"/>
                      <a:pt x="141" y="5"/>
                    </a:cubicBezTo>
                    <a:cubicBezTo>
                      <a:pt x="146" y="0"/>
                      <a:pt x="155" y="0"/>
                      <a:pt x="160" y="5"/>
                    </a:cubicBezTo>
                    <a:cubicBezTo>
                      <a:pt x="173" y="18"/>
                      <a:pt x="173" y="18"/>
                      <a:pt x="173" y="18"/>
                    </a:cubicBezTo>
                    <a:cubicBezTo>
                      <a:pt x="178" y="23"/>
                      <a:pt x="178" y="32"/>
                      <a:pt x="173" y="37"/>
                    </a:cubicBezTo>
                    <a:lnTo>
                      <a:pt x="157" y="53"/>
                    </a:lnTo>
                    <a:close/>
                    <a:moveTo>
                      <a:pt x="65" y="144"/>
                    </a:moveTo>
                    <a:cubicBezTo>
                      <a:pt x="33" y="113"/>
                      <a:pt x="33" y="113"/>
                      <a:pt x="33" y="113"/>
                    </a:cubicBezTo>
                    <a:cubicBezTo>
                      <a:pt x="119" y="28"/>
                      <a:pt x="119" y="28"/>
                      <a:pt x="119" y="28"/>
                    </a:cubicBezTo>
                    <a:cubicBezTo>
                      <a:pt x="151" y="59"/>
                      <a:pt x="151" y="59"/>
                      <a:pt x="151" y="59"/>
                    </a:cubicBezTo>
                    <a:lnTo>
                      <a:pt x="65" y="144"/>
                    </a:lnTo>
                    <a:close/>
                    <a:moveTo>
                      <a:pt x="8" y="170"/>
                    </a:moveTo>
                    <a:cubicBezTo>
                      <a:pt x="27" y="119"/>
                      <a:pt x="27" y="119"/>
                      <a:pt x="27" y="119"/>
                    </a:cubicBezTo>
                    <a:cubicBezTo>
                      <a:pt x="59" y="150"/>
                      <a:pt x="59" y="150"/>
                      <a:pt x="59" y="150"/>
                    </a:cubicBezTo>
                    <a:lnTo>
                      <a:pt x="8" y="170"/>
                    </a:lnTo>
                    <a:close/>
                    <a:moveTo>
                      <a:pt x="150" y="181"/>
                    </a:moveTo>
                    <a:cubicBezTo>
                      <a:pt x="154" y="181"/>
                      <a:pt x="158" y="185"/>
                      <a:pt x="158" y="189"/>
                    </a:cubicBezTo>
                    <a:cubicBezTo>
                      <a:pt x="158" y="194"/>
                      <a:pt x="154" y="197"/>
                      <a:pt x="150" y="197"/>
                    </a:cubicBezTo>
                    <a:cubicBezTo>
                      <a:pt x="8" y="197"/>
                      <a:pt x="8" y="197"/>
                      <a:pt x="8" y="197"/>
                    </a:cubicBezTo>
                    <a:cubicBezTo>
                      <a:pt x="4" y="197"/>
                      <a:pt x="0" y="194"/>
                      <a:pt x="0" y="189"/>
                    </a:cubicBezTo>
                    <a:cubicBezTo>
                      <a:pt x="0" y="185"/>
                      <a:pt x="4" y="181"/>
                      <a:pt x="8" y="181"/>
                    </a:cubicBezTo>
                    <a:lnTo>
                      <a:pt x="150" y="181"/>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4" name="Freeform 72"/>
              <p:cNvSpPr>
                <a:spLocks noEditPoints="1"/>
              </p:cNvSpPr>
              <p:nvPr userDrawn="1"/>
            </p:nvSpPr>
            <p:spPr bwMode="auto">
              <a:xfrm rot="3251596">
                <a:off x="8592300" y="3523827"/>
                <a:ext cx="432925" cy="380865"/>
              </a:xfrm>
              <a:custGeom>
                <a:avLst/>
                <a:gdLst>
                  <a:gd name="T0" fmla="*/ 180 w 200"/>
                  <a:gd name="T1" fmla="*/ 176 h 176"/>
                  <a:gd name="T2" fmla="*/ 20 w 200"/>
                  <a:gd name="T3" fmla="*/ 176 h 176"/>
                  <a:gd name="T4" fmla="*/ 0 w 200"/>
                  <a:gd name="T5" fmla="*/ 156 h 176"/>
                  <a:gd name="T6" fmla="*/ 0 w 200"/>
                  <a:gd name="T7" fmla="*/ 20 h 176"/>
                  <a:gd name="T8" fmla="*/ 20 w 200"/>
                  <a:gd name="T9" fmla="*/ 0 h 176"/>
                  <a:gd name="T10" fmla="*/ 180 w 200"/>
                  <a:gd name="T11" fmla="*/ 0 h 176"/>
                  <a:gd name="T12" fmla="*/ 200 w 200"/>
                  <a:gd name="T13" fmla="*/ 20 h 176"/>
                  <a:gd name="T14" fmla="*/ 200 w 200"/>
                  <a:gd name="T15" fmla="*/ 156 h 176"/>
                  <a:gd name="T16" fmla="*/ 180 w 200"/>
                  <a:gd name="T17" fmla="*/ 176 h 176"/>
                  <a:gd name="T18" fmla="*/ 36 w 200"/>
                  <a:gd name="T19" fmla="*/ 160 h 176"/>
                  <a:gd name="T20" fmla="*/ 164 w 200"/>
                  <a:gd name="T21" fmla="*/ 160 h 176"/>
                  <a:gd name="T22" fmla="*/ 182 w 200"/>
                  <a:gd name="T23" fmla="*/ 147 h 176"/>
                  <a:gd name="T24" fmla="*/ 131 w 200"/>
                  <a:gd name="T25" fmla="*/ 103 h 176"/>
                  <a:gd name="T26" fmla="*/ 100 w 200"/>
                  <a:gd name="T27" fmla="*/ 129 h 176"/>
                  <a:gd name="T28" fmla="*/ 69 w 200"/>
                  <a:gd name="T29" fmla="*/ 103 h 176"/>
                  <a:gd name="T30" fmla="*/ 18 w 200"/>
                  <a:gd name="T31" fmla="*/ 148 h 176"/>
                  <a:gd name="T32" fmla="*/ 36 w 200"/>
                  <a:gd name="T33" fmla="*/ 160 h 176"/>
                  <a:gd name="T34" fmla="*/ 145 w 200"/>
                  <a:gd name="T35" fmla="*/ 90 h 176"/>
                  <a:gd name="T36" fmla="*/ 184 w 200"/>
                  <a:gd name="T37" fmla="*/ 125 h 176"/>
                  <a:gd name="T38" fmla="*/ 184 w 200"/>
                  <a:gd name="T39" fmla="*/ 56 h 176"/>
                  <a:gd name="T40" fmla="*/ 145 w 200"/>
                  <a:gd name="T41" fmla="*/ 90 h 176"/>
                  <a:gd name="T42" fmla="*/ 55 w 200"/>
                  <a:gd name="T43" fmla="*/ 90 h 176"/>
                  <a:gd name="T44" fmla="*/ 16 w 200"/>
                  <a:gd name="T45" fmla="*/ 55 h 176"/>
                  <a:gd name="T46" fmla="*/ 16 w 200"/>
                  <a:gd name="T47" fmla="*/ 126 h 176"/>
                  <a:gd name="T48" fmla="*/ 55 w 200"/>
                  <a:gd name="T49" fmla="*/ 90 h 176"/>
                  <a:gd name="T50" fmla="*/ 164 w 200"/>
                  <a:gd name="T51" fmla="*/ 16 h 176"/>
                  <a:gd name="T52" fmla="*/ 36 w 200"/>
                  <a:gd name="T53" fmla="*/ 16 h 176"/>
                  <a:gd name="T54" fmla="*/ 16 w 200"/>
                  <a:gd name="T55" fmla="*/ 31 h 176"/>
                  <a:gd name="T56" fmla="*/ 100 w 200"/>
                  <a:gd name="T57" fmla="*/ 106 h 176"/>
                  <a:gd name="T58" fmla="*/ 183 w 200"/>
                  <a:gd name="T59" fmla="*/ 33 h 176"/>
                  <a:gd name="T60" fmla="*/ 164 w 200"/>
                  <a:gd name="T6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180" y="176"/>
                    </a:moveTo>
                    <a:cubicBezTo>
                      <a:pt x="20" y="176"/>
                      <a:pt x="20" y="176"/>
                      <a:pt x="20" y="176"/>
                    </a:cubicBezTo>
                    <a:cubicBezTo>
                      <a:pt x="8" y="176"/>
                      <a:pt x="0" y="167"/>
                      <a:pt x="0" y="156"/>
                    </a:cubicBezTo>
                    <a:cubicBezTo>
                      <a:pt x="0" y="20"/>
                      <a:pt x="0" y="20"/>
                      <a:pt x="0" y="20"/>
                    </a:cubicBezTo>
                    <a:cubicBezTo>
                      <a:pt x="0" y="9"/>
                      <a:pt x="8" y="0"/>
                      <a:pt x="20" y="0"/>
                    </a:cubicBezTo>
                    <a:cubicBezTo>
                      <a:pt x="180" y="0"/>
                      <a:pt x="180" y="0"/>
                      <a:pt x="180" y="0"/>
                    </a:cubicBezTo>
                    <a:cubicBezTo>
                      <a:pt x="191" y="0"/>
                      <a:pt x="200" y="9"/>
                      <a:pt x="200" y="20"/>
                    </a:cubicBezTo>
                    <a:cubicBezTo>
                      <a:pt x="200" y="156"/>
                      <a:pt x="200" y="156"/>
                      <a:pt x="200" y="156"/>
                    </a:cubicBezTo>
                    <a:cubicBezTo>
                      <a:pt x="200" y="167"/>
                      <a:pt x="191" y="176"/>
                      <a:pt x="180" y="176"/>
                    </a:cubicBezTo>
                    <a:close/>
                    <a:moveTo>
                      <a:pt x="36" y="160"/>
                    </a:moveTo>
                    <a:cubicBezTo>
                      <a:pt x="164" y="160"/>
                      <a:pt x="164" y="160"/>
                      <a:pt x="164" y="160"/>
                    </a:cubicBezTo>
                    <a:cubicBezTo>
                      <a:pt x="172" y="160"/>
                      <a:pt x="179" y="154"/>
                      <a:pt x="182" y="147"/>
                    </a:cubicBezTo>
                    <a:cubicBezTo>
                      <a:pt x="131" y="103"/>
                      <a:pt x="131" y="103"/>
                      <a:pt x="131" y="103"/>
                    </a:cubicBezTo>
                    <a:cubicBezTo>
                      <a:pt x="100" y="129"/>
                      <a:pt x="100" y="129"/>
                      <a:pt x="100" y="129"/>
                    </a:cubicBezTo>
                    <a:cubicBezTo>
                      <a:pt x="69" y="103"/>
                      <a:pt x="69" y="103"/>
                      <a:pt x="69" y="103"/>
                    </a:cubicBezTo>
                    <a:cubicBezTo>
                      <a:pt x="18" y="148"/>
                      <a:pt x="18" y="148"/>
                      <a:pt x="18" y="148"/>
                    </a:cubicBezTo>
                    <a:cubicBezTo>
                      <a:pt x="21" y="155"/>
                      <a:pt x="28" y="160"/>
                      <a:pt x="36" y="160"/>
                    </a:cubicBezTo>
                    <a:close/>
                    <a:moveTo>
                      <a:pt x="145" y="90"/>
                    </a:moveTo>
                    <a:cubicBezTo>
                      <a:pt x="184" y="125"/>
                      <a:pt x="184" y="125"/>
                      <a:pt x="184" y="125"/>
                    </a:cubicBezTo>
                    <a:cubicBezTo>
                      <a:pt x="184" y="56"/>
                      <a:pt x="184" y="56"/>
                      <a:pt x="184" y="56"/>
                    </a:cubicBezTo>
                    <a:lnTo>
                      <a:pt x="145" y="90"/>
                    </a:lnTo>
                    <a:close/>
                    <a:moveTo>
                      <a:pt x="55" y="90"/>
                    </a:moveTo>
                    <a:cubicBezTo>
                      <a:pt x="16" y="55"/>
                      <a:pt x="16" y="55"/>
                      <a:pt x="16" y="55"/>
                    </a:cubicBezTo>
                    <a:cubicBezTo>
                      <a:pt x="16" y="126"/>
                      <a:pt x="16" y="126"/>
                      <a:pt x="16" y="126"/>
                    </a:cubicBezTo>
                    <a:lnTo>
                      <a:pt x="55" y="90"/>
                    </a:lnTo>
                    <a:close/>
                    <a:moveTo>
                      <a:pt x="164" y="16"/>
                    </a:moveTo>
                    <a:cubicBezTo>
                      <a:pt x="36" y="16"/>
                      <a:pt x="36" y="16"/>
                      <a:pt x="36" y="16"/>
                    </a:cubicBezTo>
                    <a:cubicBezTo>
                      <a:pt x="26" y="16"/>
                      <a:pt x="18" y="22"/>
                      <a:pt x="16" y="31"/>
                    </a:cubicBezTo>
                    <a:cubicBezTo>
                      <a:pt x="100" y="106"/>
                      <a:pt x="100" y="106"/>
                      <a:pt x="100" y="106"/>
                    </a:cubicBezTo>
                    <a:cubicBezTo>
                      <a:pt x="183" y="33"/>
                      <a:pt x="183" y="33"/>
                      <a:pt x="183" y="33"/>
                    </a:cubicBezTo>
                    <a:cubicBezTo>
                      <a:pt x="182" y="23"/>
                      <a:pt x="174" y="16"/>
                      <a:pt x="16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5" name="Freeform 73"/>
              <p:cNvSpPr>
                <a:spLocks noEditPoints="1"/>
              </p:cNvSpPr>
              <p:nvPr userDrawn="1"/>
            </p:nvSpPr>
            <p:spPr bwMode="auto">
              <a:xfrm>
                <a:off x="4830757" y="5583361"/>
                <a:ext cx="752475" cy="700088"/>
              </a:xfrm>
              <a:custGeom>
                <a:avLst/>
                <a:gdLst>
                  <a:gd name="T0" fmla="*/ 184 w 200"/>
                  <a:gd name="T1" fmla="*/ 100 h 186"/>
                  <a:gd name="T2" fmla="*/ 184 w 200"/>
                  <a:gd name="T3" fmla="*/ 56 h 186"/>
                  <a:gd name="T4" fmla="*/ 145 w 200"/>
                  <a:gd name="T5" fmla="*/ 90 h 186"/>
                  <a:gd name="T6" fmla="*/ 100 w 200"/>
                  <a:gd name="T7" fmla="*/ 129 h 186"/>
                  <a:gd name="T8" fmla="*/ 69 w 200"/>
                  <a:gd name="T9" fmla="*/ 103 h 186"/>
                  <a:gd name="T10" fmla="*/ 18 w 200"/>
                  <a:gd name="T11" fmla="*/ 148 h 186"/>
                  <a:gd name="T12" fmla="*/ 36 w 200"/>
                  <a:gd name="T13" fmla="*/ 160 h 186"/>
                  <a:gd name="T14" fmla="*/ 109 w 200"/>
                  <a:gd name="T15" fmla="*/ 160 h 186"/>
                  <a:gd name="T16" fmla="*/ 121 w 200"/>
                  <a:gd name="T17" fmla="*/ 176 h 186"/>
                  <a:gd name="T18" fmla="*/ 20 w 200"/>
                  <a:gd name="T19" fmla="*/ 176 h 186"/>
                  <a:gd name="T20" fmla="*/ 0 w 200"/>
                  <a:gd name="T21" fmla="*/ 156 h 186"/>
                  <a:gd name="T22" fmla="*/ 0 w 200"/>
                  <a:gd name="T23" fmla="*/ 20 h 186"/>
                  <a:gd name="T24" fmla="*/ 20 w 200"/>
                  <a:gd name="T25" fmla="*/ 0 h 186"/>
                  <a:gd name="T26" fmla="*/ 180 w 200"/>
                  <a:gd name="T27" fmla="*/ 0 h 186"/>
                  <a:gd name="T28" fmla="*/ 200 w 200"/>
                  <a:gd name="T29" fmla="*/ 20 h 186"/>
                  <a:gd name="T30" fmla="*/ 200 w 200"/>
                  <a:gd name="T31" fmla="*/ 119 h 186"/>
                  <a:gd name="T32" fmla="*/ 184 w 200"/>
                  <a:gd name="T33" fmla="*/ 100 h 186"/>
                  <a:gd name="T34" fmla="*/ 16 w 200"/>
                  <a:gd name="T35" fmla="*/ 126 h 186"/>
                  <a:gd name="T36" fmla="*/ 55 w 200"/>
                  <a:gd name="T37" fmla="*/ 90 h 186"/>
                  <a:gd name="T38" fmla="*/ 16 w 200"/>
                  <a:gd name="T39" fmla="*/ 55 h 186"/>
                  <a:gd name="T40" fmla="*/ 16 w 200"/>
                  <a:gd name="T41" fmla="*/ 126 h 186"/>
                  <a:gd name="T42" fmla="*/ 164 w 200"/>
                  <a:gd name="T43" fmla="*/ 16 h 186"/>
                  <a:gd name="T44" fmla="*/ 36 w 200"/>
                  <a:gd name="T45" fmla="*/ 16 h 186"/>
                  <a:gd name="T46" fmla="*/ 16 w 200"/>
                  <a:gd name="T47" fmla="*/ 31 h 186"/>
                  <a:gd name="T48" fmla="*/ 100 w 200"/>
                  <a:gd name="T49" fmla="*/ 106 h 186"/>
                  <a:gd name="T50" fmla="*/ 184 w 200"/>
                  <a:gd name="T51" fmla="*/ 33 h 186"/>
                  <a:gd name="T52" fmla="*/ 164 w 200"/>
                  <a:gd name="T53" fmla="*/ 16 h 186"/>
                  <a:gd name="T54" fmla="*/ 160 w 200"/>
                  <a:gd name="T55" fmla="*/ 106 h 186"/>
                  <a:gd name="T56" fmla="*/ 200 w 200"/>
                  <a:gd name="T57" fmla="*/ 146 h 186"/>
                  <a:gd name="T58" fmla="*/ 160 w 200"/>
                  <a:gd name="T59" fmla="*/ 186 h 186"/>
                  <a:gd name="T60" fmla="*/ 120 w 200"/>
                  <a:gd name="T61" fmla="*/ 146 h 186"/>
                  <a:gd name="T62" fmla="*/ 160 w 200"/>
                  <a:gd name="T63" fmla="*/ 106 h 186"/>
                  <a:gd name="T64" fmla="*/ 152 w 200"/>
                  <a:gd name="T65" fmla="*/ 176 h 186"/>
                  <a:gd name="T66" fmla="*/ 168 w 200"/>
                  <a:gd name="T67" fmla="*/ 176 h 186"/>
                  <a:gd name="T68" fmla="*/ 168 w 200"/>
                  <a:gd name="T69" fmla="*/ 163 h 186"/>
                  <a:gd name="T70" fmla="*/ 152 w 200"/>
                  <a:gd name="T71" fmla="*/ 163 h 186"/>
                  <a:gd name="T72" fmla="*/ 152 w 200"/>
                  <a:gd name="T73" fmla="*/ 176 h 186"/>
                  <a:gd name="T74" fmla="*/ 152 w 200"/>
                  <a:gd name="T75" fmla="*/ 156 h 186"/>
                  <a:gd name="T76" fmla="*/ 168 w 200"/>
                  <a:gd name="T77" fmla="*/ 156 h 186"/>
                  <a:gd name="T78" fmla="*/ 168 w 200"/>
                  <a:gd name="T79" fmla="*/ 116 h 186"/>
                  <a:gd name="T80" fmla="*/ 152 w 200"/>
                  <a:gd name="T81" fmla="*/ 116 h 186"/>
                  <a:gd name="T82" fmla="*/ 152 w 200"/>
                  <a:gd name="T83" fmla="*/ 15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0" h="186">
                    <a:moveTo>
                      <a:pt x="184" y="100"/>
                    </a:moveTo>
                    <a:cubicBezTo>
                      <a:pt x="184" y="56"/>
                      <a:pt x="184" y="56"/>
                      <a:pt x="184" y="56"/>
                    </a:cubicBezTo>
                    <a:cubicBezTo>
                      <a:pt x="145" y="90"/>
                      <a:pt x="145" y="90"/>
                      <a:pt x="145" y="90"/>
                    </a:cubicBezTo>
                    <a:cubicBezTo>
                      <a:pt x="100" y="129"/>
                      <a:pt x="100" y="129"/>
                      <a:pt x="100" y="129"/>
                    </a:cubicBezTo>
                    <a:cubicBezTo>
                      <a:pt x="69" y="103"/>
                      <a:pt x="69" y="103"/>
                      <a:pt x="69" y="103"/>
                    </a:cubicBezTo>
                    <a:cubicBezTo>
                      <a:pt x="18" y="148"/>
                      <a:pt x="18" y="148"/>
                      <a:pt x="18" y="148"/>
                    </a:cubicBezTo>
                    <a:cubicBezTo>
                      <a:pt x="21" y="155"/>
                      <a:pt x="28" y="160"/>
                      <a:pt x="36" y="160"/>
                    </a:cubicBezTo>
                    <a:cubicBezTo>
                      <a:pt x="109" y="160"/>
                      <a:pt x="109" y="160"/>
                      <a:pt x="109" y="160"/>
                    </a:cubicBezTo>
                    <a:cubicBezTo>
                      <a:pt x="112" y="166"/>
                      <a:pt x="116" y="171"/>
                      <a:pt x="121" y="176"/>
                    </a:cubicBezTo>
                    <a:cubicBezTo>
                      <a:pt x="20" y="176"/>
                      <a:pt x="20" y="176"/>
                      <a:pt x="20" y="176"/>
                    </a:cubicBezTo>
                    <a:cubicBezTo>
                      <a:pt x="9" y="176"/>
                      <a:pt x="0" y="167"/>
                      <a:pt x="0" y="156"/>
                    </a:cubicBezTo>
                    <a:cubicBezTo>
                      <a:pt x="0" y="20"/>
                      <a:pt x="0" y="20"/>
                      <a:pt x="0" y="20"/>
                    </a:cubicBezTo>
                    <a:cubicBezTo>
                      <a:pt x="0" y="9"/>
                      <a:pt x="9" y="0"/>
                      <a:pt x="20" y="0"/>
                    </a:cubicBezTo>
                    <a:cubicBezTo>
                      <a:pt x="180" y="0"/>
                      <a:pt x="180" y="0"/>
                      <a:pt x="180" y="0"/>
                    </a:cubicBezTo>
                    <a:cubicBezTo>
                      <a:pt x="191" y="0"/>
                      <a:pt x="200" y="9"/>
                      <a:pt x="200" y="20"/>
                    </a:cubicBezTo>
                    <a:cubicBezTo>
                      <a:pt x="200" y="119"/>
                      <a:pt x="200" y="119"/>
                      <a:pt x="200" y="119"/>
                    </a:cubicBezTo>
                    <a:cubicBezTo>
                      <a:pt x="195" y="104"/>
                      <a:pt x="191" y="106"/>
                      <a:pt x="184" y="100"/>
                    </a:cubicBezTo>
                    <a:close/>
                    <a:moveTo>
                      <a:pt x="16" y="126"/>
                    </a:moveTo>
                    <a:cubicBezTo>
                      <a:pt x="55" y="90"/>
                      <a:pt x="55" y="90"/>
                      <a:pt x="55" y="90"/>
                    </a:cubicBezTo>
                    <a:cubicBezTo>
                      <a:pt x="16" y="55"/>
                      <a:pt x="16" y="55"/>
                      <a:pt x="16" y="55"/>
                    </a:cubicBezTo>
                    <a:lnTo>
                      <a:pt x="16" y="126"/>
                    </a:lnTo>
                    <a:close/>
                    <a:moveTo>
                      <a:pt x="164" y="16"/>
                    </a:moveTo>
                    <a:cubicBezTo>
                      <a:pt x="36" y="16"/>
                      <a:pt x="36" y="16"/>
                      <a:pt x="36" y="16"/>
                    </a:cubicBezTo>
                    <a:cubicBezTo>
                      <a:pt x="26" y="16"/>
                      <a:pt x="19" y="22"/>
                      <a:pt x="16" y="31"/>
                    </a:cubicBezTo>
                    <a:cubicBezTo>
                      <a:pt x="100" y="106"/>
                      <a:pt x="100" y="106"/>
                      <a:pt x="100" y="106"/>
                    </a:cubicBezTo>
                    <a:cubicBezTo>
                      <a:pt x="184" y="33"/>
                      <a:pt x="184" y="33"/>
                      <a:pt x="184" y="33"/>
                    </a:cubicBezTo>
                    <a:cubicBezTo>
                      <a:pt x="182" y="23"/>
                      <a:pt x="174" y="16"/>
                      <a:pt x="164" y="16"/>
                    </a:cubicBezTo>
                    <a:close/>
                    <a:moveTo>
                      <a:pt x="160" y="106"/>
                    </a:moveTo>
                    <a:cubicBezTo>
                      <a:pt x="182" y="106"/>
                      <a:pt x="200" y="124"/>
                      <a:pt x="200" y="146"/>
                    </a:cubicBezTo>
                    <a:cubicBezTo>
                      <a:pt x="200" y="168"/>
                      <a:pt x="182" y="186"/>
                      <a:pt x="160" y="186"/>
                    </a:cubicBezTo>
                    <a:cubicBezTo>
                      <a:pt x="138" y="186"/>
                      <a:pt x="120" y="168"/>
                      <a:pt x="120" y="146"/>
                    </a:cubicBezTo>
                    <a:cubicBezTo>
                      <a:pt x="120" y="124"/>
                      <a:pt x="138" y="106"/>
                      <a:pt x="160" y="106"/>
                    </a:cubicBezTo>
                    <a:close/>
                    <a:moveTo>
                      <a:pt x="152" y="176"/>
                    </a:moveTo>
                    <a:cubicBezTo>
                      <a:pt x="168" y="176"/>
                      <a:pt x="168" y="176"/>
                      <a:pt x="168" y="176"/>
                    </a:cubicBezTo>
                    <a:cubicBezTo>
                      <a:pt x="168" y="163"/>
                      <a:pt x="168" y="163"/>
                      <a:pt x="168" y="163"/>
                    </a:cubicBezTo>
                    <a:cubicBezTo>
                      <a:pt x="152" y="163"/>
                      <a:pt x="152" y="163"/>
                      <a:pt x="152" y="163"/>
                    </a:cubicBezTo>
                    <a:lnTo>
                      <a:pt x="152" y="176"/>
                    </a:lnTo>
                    <a:close/>
                    <a:moveTo>
                      <a:pt x="152" y="156"/>
                    </a:moveTo>
                    <a:cubicBezTo>
                      <a:pt x="168" y="156"/>
                      <a:pt x="168" y="156"/>
                      <a:pt x="168" y="156"/>
                    </a:cubicBezTo>
                    <a:cubicBezTo>
                      <a:pt x="168" y="116"/>
                      <a:pt x="168" y="116"/>
                      <a:pt x="168" y="116"/>
                    </a:cubicBezTo>
                    <a:cubicBezTo>
                      <a:pt x="152" y="116"/>
                      <a:pt x="152" y="116"/>
                      <a:pt x="152" y="116"/>
                    </a:cubicBezTo>
                    <a:lnTo>
                      <a:pt x="152" y="15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6" name="Freeform 74"/>
              <p:cNvSpPr>
                <a:spLocks noEditPoints="1"/>
              </p:cNvSpPr>
              <p:nvPr userDrawn="1"/>
            </p:nvSpPr>
            <p:spPr bwMode="auto">
              <a:xfrm rot="1402556">
                <a:off x="7672475" y="3632687"/>
                <a:ext cx="741363" cy="722313"/>
              </a:xfrm>
              <a:custGeom>
                <a:avLst/>
                <a:gdLst>
                  <a:gd name="T0" fmla="*/ 99 w 197"/>
                  <a:gd name="T1" fmla="*/ 191 h 192"/>
                  <a:gd name="T2" fmla="*/ 99 w 197"/>
                  <a:gd name="T3" fmla="*/ 192 h 192"/>
                  <a:gd name="T4" fmla="*/ 99 w 197"/>
                  <a:gd name="T5" fmla="*/ 191 h 192"/>
                  <a:gd name="T6" fmla="*/ 99 w 197"/>
                  <a:gd name="T7" fmla="*/ 192 h 192"/>
                  <a:gd name="T8" fmla="*/ 99 w 197"/>
                  <a:gd name="T9" fmla="*/ 191 h 192"/>
                  <a:gd name="T10" fmla="*/ 3 w 197"/>
                  <a:gd name="T11" fmla="*/ 64 h 192"/>
                  <a:gd name="T12" fmla="*/ 3 w 197"/>
                  <a:gd name="T13" fmla="*/ 55 h 192"/>
                  <a:gd name="T14" fmla="*/ 51 w 197"/>
                  <a:gd name="T15" fmla="*/ 10 h 192"/>
                  <a:gd name="T16" fmla="*/ 99 w 197"/>
                  <a:gd name="T17" fmla="*/ 49 h 192"/>
                  <a:gd name="T18" fmla="*/ 146 w 197"/>
                  <a:gd name="T19" fmla="*/ 10 h 192"/>
                  <a:gd name="T20" fmla="*/ 194 w 197"/>
                  <a:gd name="T21" fmla="*/ 55 h 192"/>
                  <a:gd name="T22" fmla="*/ 194 w 197"/>
                  <a:gd name="T23" fmla="*/ 64 h 192"/>
                  <a:gd name="T24" fmla="*/ 99 w 197"/>
                  <a:gd name="T25" fmla="*/ 191 h 192"/>
                  <a:gd name="T26" fmla="*/ 27 w 197"/>
                  <a:gd name="T27" fmla="*/ 32 h 192"/>
                  <a:gd name="T28" fmla="*/ 37 w 197"/>
                  <a:gd name="T29" fmla="*/ 108 h 192"/>
                  <a:gd name="T30" fmla="*/ 81 w 197"/>
                  <a:gd name="T31" fmla="*/ 44 h 192"/>
                  <a:gd name="T32" fmla="*/ 27 w 197"/>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2">
                    <a:moveTo>
                      <a:pt x="99" y="191"/>
                    </a:moveTo>
                    <a:cubicBezTo>
                      <a:pt x="99" y="191"/>
                      <a:pt x="99" y="192"/>
                      <a:pt x="99" y="192"/>
                    </a:cubicBezTo>
                    <a:cubicBezTo>
                      <a:pt x="99" y="192"/>
                      <a:pt x="99" y="192"/>
                      <a:pt x="99" y="191"/>
                    </a:cubicBezTo>
                    <a:cubicBezTo>
                      <a:pt x="99" y="192"/>
                      <a:pt x="99" y="192"/>
                      <a:pt x="99" y="192"/>
                    </a:cubicBezTo>
                    <a:cubicBezTo>
                      <a:pt x="99" y="192"/>
                      <a:pt x="99" y="191"/>
                      <a:pt x="99" y="191"/>
                    </a:cubicBezTo>
                    <a:cubicBezTo>
                      <a:pt x="1" y="127"/>
                      <a:pt x="3" y="64"/>
                      <a:pt x="3" y="64"/>
                    </a:cubicBezTo>
                    <a:cubicBezTo>
                      <a:pt x="3" y="64"/>
                      <a:pt x="3" y="62"/>
                      <a:pt x="3" y="55"/>
                    </a:cubicBezTo>
                    <a:cubicBezTo>
                      <a:pt x="3" y="30"/>
                      <a:pt x="25" y="10"/>
                      <a:pt x="51" y="10"/>
                    </a:cubicBezTo>
                    <a:cubicBezTo>
                      <a:pt x="95" y="10"/>
                      <a:pt x="99" y="49"/>
                      <a:pt x="99" y="49"/>
                    </a:cubicBezTo>
                    <a:cubicBezTo>
                      <a:pt x="99" y="49"/>
                      <a:pt x="103" y="10"/>
                      <a:pt x="146" y="10"/>
                    </a:cubicBezTo>
                    <a:cubicBezTo>
                      <a:pt x="172" y="10"/>
                      <a:pt x="194" y="30"/>
                      <a:pt x="194" y="55"/>
                    </a:cubicBezTo>
                    <a:cubicBezTo>
                      <a:pt x="194" y="62"/>
                      <a:pt x="194" y="64"/>
                      <a:pt x="194" y="64"/>
                    </a:cubicBezTo>
                    <a:cubicBezTo>
                      <a:pt x="194" y="64"/>
                      <a:pt x="197" y="127"/>
                      <a:pt x="99" y="191"/>
                    </a:cubicBezTo>
                    <a:close/>
                    <a:moveTo>
                      <a:pt x="27" y="32"/>
                    </a:moveTo>
                    <a:cubicBezTo>
                      <a:pt x="0" y="66"/>
                      <a:pt x="39" y="112"/>
                      <a:pt x="37" y="108"/>
                    </a:cubicBezTo>
                    <a:cubicBezTo>
                      <a:pt x="5" y="0"/>
                      <a:pt x="81" y="44"/>
                      <a:pt x="81" y="44"/>
                    </a:cubicBezTo>
                    <a:cubicBezTo>
                      <a:pt x="81" y="44"/>
                      <a:pt x="59" y="5"/>
                      <a:pt x="27"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7" name="Freeform 75"/>
              <p:cNvSpPr>
                <a:spLocks noEditPoints="1"/>
              </p:cNvSpPr>
              <p:nvPr userDrawn="1"/>
            </p:nvSpPr>
            <p:spPr bwMode="auto">
              <a:xfrm>
                <a:off x="3478824" y="4778628"/>
                <a:ext cx="735013" cy="684213"/>
              </a:xfrm>
              <a:custGeom>
                <a:avLst/>
                <a:gdLst>
                  <a:gd name="T0" fmla="*/ 98 w 196"/>
                  <a:gd name="T1" fmla="*/ 181 h 182"/>
                  <a:gd name="T2" fmla="*/ 98 w 196"/>
                  <a:gd name="T3" fmla="*/ 182 h 182"/>
                  <a:gd name="T4" fmla="*/ 98 w 196"/>
                  <a:gd name="T5" fmla="*/ 181 h 182"/>
                  <a:gd name="T6" fmla="*/ 98 w 196"/>
                  <a:gd name="T7" fmla="*/ 182 h 182"/>
                  <a:gd name="T8" fmla="*/ 98 w 196"/>
                  <a:gd name="T9" fmla="*/ 181 h 182"/>
                  <a:gd name="T10" fmla="*/ 2 w 196"/>
                  <a:gd name="T11" fmla="*/ 54 h 182"/>
                  <a:gd name="T12" fmla="*/ 2 w 196"/>
                  <a:gd name="T13" fmla="*/ 45 h 182"/>
                  <a:gd name="T14" fmla="*/ 50 w 196"/>
                  <a:gd name="T15" fmla="*/ 0 h 182"/>
                  <a:gd name="T16" fmla="*/ 98 w 196"/>
                  <a:gd name="T17" fmla="*/ 39 h 182"/>
                  <a:gd name="T18" fmla="*/ 145 w 196"/>
                  <a:gd name="T19" fmla="*/ 0 h 182"/>
                  <a:gd name="T20" fmla="*/ 193 w 196"/>
                  <a:gd name="T21" fmla="*/ 45 h 182"/>
                  <a:gd name="T22" fmla="*/ 193 w 196"/>
                  <a:gd name="T23" fmla="*/ 54 h 182"/>
                  <a:gd name="T24" fmla="*/ 98 w 196"/>
                  <a:gd name="T25" fmla="*/ 181 h 182"/>
                  <a:gd name="T26" fmla="*/ 169 w 196"/>
                  <a:gd name="T27" fmla="*/ 58 h 182"/>
                  <a:gd name="T28" fmla="*/ 142 w 196"/>
                  <a:gd name="T29" fmla="*/ 22 h 182"/>
                  <a:gd name="T30" fmla="*/ 98 w 196"/>
                  <a:gd name="T31" fmla="*/ 68 h 182"/>
                  <a:gd name="T32" fmla="*/ 54 w 196"/>
                  <a:gd name="T33" fmla="*/ 22 h 182"/>
                  <a:gd name="T34" fmla="*/ 25 w 196"/>
                  <a:gd name="T35" fmla="*/ 58 h 182"/>
                  <a:gd name="T36" fmla="*/ 25 w 196"/>
                  <a:gd name="T37" fmla="*/ 64 h 182"/>
                  <a:gd name="T38" fmla="*/ 97 w 196"/>
                  <a:gd name="T39" fmla="*/ 151 h 182"/>
                  <a:gd name="T40" fmla="*/ 97 w 196"/>
                  <a:gd name="T41" fmla="*/ 151 h 182"/>
                  <a:gd name="T42" fmla="*/ 98 w 196"/>
                  <a:gd name="T43" fmla="*/ 151 h 182"/>
                  <a:gd name="T44" fmla="*/ 98 w 196"/>
                  <a:gd name="T45" fmla="*/ 151 h 182"/>
                  <a:gd name="T46" fmla="*/ 98 w 196"/>
                  <a:gd name="T47" fmla="*/ 151 h 182"/>
                  <a:gd name="T48" fmla="*/ 169 w 196"/>
                  <a:gd name="T49" fmla="*/ 64 h 182"/>
                  <a:gd name="T50" fmla="*/ 169 w 196"/>
                  <a:gd name="T51"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6" h="182">
                    <a:moveTo>
                      <a:pt x="98" y="181"/>
                    </a:moveTo>
                    <a:cubicBezTo>
                      <a:pt x="98" y="181"/>
                      <a:pt x="98" y="182"/>
                      <a:pt x="98" y="182"/>
                    </a:cubicBezTo>
                    <a:cubicBezTo>
                      <a:pt x="98" y="182"/>
                      <a:pt x="98" y="182"/>
                      <a:pt x="98" y="181"/>
                    </a:cubicBezTo>
                    <a:cubicBezTo>
                      <a:pt x="98" y="182"/>
                      <a:pt x="98" y="182"/>
                      <a:pt x="98" y="182"/>
                    </a:cubicBezTo>
                    <a:cubicBezTo>
                      <a:pt x="98" y="182"/>
                      <a:pt x="98" y="181"/>
                      <a:pt x="98" y="181"/>
                    </a:cubicBezTo>
                    <a:cubicBezTo>
                      <a:pt x="0" y="117"/>
                      <a:pt x="2" y="54"/>
                      <a:pt x="2" y="54"/>
                    </a:cubicBezTo>
                    <a:cubicBezTo>
                      <a:pt x="2" y="54"/>
                      <a:pt x="2" y="52"/>
                      <a:pt x="2" y="45"/>
                    </a:cubicBezTo>
                    <a:cubicBezTo>
                      <a:pt x="2" y="20"/>
                      <a:pt x="24" y="0"/>
                      <a:pt x="50" y="0"/>
                    </a:cubicBezTo>
                    <a:cubicBezTo>
                      <a:pt x="94" y="0"/>
                      <a:pt x="98" y="39"/>
                      <a:pt x="98" y="39"/>
                    </a:cubicBezTo>
                    <a:cubicBezTo>
                      <a:pt x="98" y="39"/>
                      <a:pt x="102" y="0"/>
                      <a:pt x="145" y="0"/>
                    </a:cubicBezTo>
                    <a:cubicBezTo>
                      <a:pt x="171" y="0"/>
                      <a:pt x="193" y="20"/>
                      <a:pt x="193" y="45"/>
                    </a:cubicBezTo>
                    <a:cubicBezTo>
                      <a:pt x="193" y="52"/>
                      <a:pt x="193" y="54"/>
                      <a:pt x="193" y="54"/>
                    </a:cubicBezTo>
                    <a:cubicBezTo>
                      <a:pt x="193" y="54"/>
                      <a:pt x="196" y="117"/>
                      <a:pt x="98" y="181"/>
                    </a:cubicBezTo>
                    <a:close/>
                    <a:moveTo>
                      <a:pt x="169" y="58"/>
                    </a:moveTo>
                    <a:cubicBezTo>
                      <a:pt x="169" y="40"/>
                      <a:pt x="161" y="22"/>
                      <a:pt x="142" y="22"/>
                    </a:cubicBezTo>
                    <a:cubicBezTo>
                      <a:pt x="111" y="22"/>
                      <a:pt x="98" y="68"/>
                      <a:pt x="98" y="68"/>
                    </a:cubicBezTo>
                    <a:cubicBezTo>
                      <a:pt x="98" y="68"/>
                      <a:pt x="85" y="22"/>
                      <a:pt x="54" y="22"/>
                    </a:cubicBezTo>
                    <a:cubicBezTo>
                      <a:pt x="35" y="22"/>
                      <a:pt x="25" y="40"/>
                      <a:pt x="25" y="58"/>
                    </a:cubicBezTo>
                    <a:cubicBezTo>
                      <a:pt x="25" y="62"/>
                      <a:pt x="25" y="64"/>
                      <a:pt x="25" y="64"/>
                    </a:cubicBezTo>
                    <a:cubicBezTo>
                      <a:pt x="25" y="64"/>
                      <a:pt x="28" y="105"/>
                      <a:pt x="97" y="151"/>
                    </a:cubicBezTo>
                    <a:cubicBezTo>
                      <a:pt x="97" y="151"/>
                      <a:pt x="97" y="151"/>
                      <a:pt x="97" y="151"/>
                    </a:cubicBezTo>
                    <a:cubicBezTo>
                      <a:pt x="98" y="151"/>
                      <a:pt x="98" y="151"/>
                      <a:pt x="98" y="151"/>
                    </a:cubicBezTo>
                    <a:cubicBezTo>
                      <a:pt x="98" y="151"/>
                      <a:pt x="98" y="151"/>
                      <a:pt x="98" y="151"/>
                    </a:cubicBezTo>
                    <a:cubicBezTo>
                      <a:pt x="98" y="151"/>
                      <a:pt x="98" y="151"/>
                      <a:pt x="98" y="151"/>
                    </a:cubicBezTo>
                    <a:cubicBezTo>
                      <a:pt x="168" y="105"/>
                      <a:pt x="169" y="64"/>
                      <a:pt x="169" y="64"/>
                    </a:cubicBezTo>
                    <a:cubicBezTo>
                      <a:pt x="169" y="64"/>
                      <a:pt x="169" y="62"/>
                      <a:pt x="169" y="5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8" name="Freeform 77"/>
              <p:cNvSpPr>
                <a:spLocks noEditPoints="1"/>
              </p:cNvSpPr>
              <p:nvPr userDrawn="1"/>
            </p:nvSpPr>
            <p:spPr bwMode="auto">
              <a:xfrm rot="19861685">
                <a:off x="5993161" y="4807752"/>
                <a:ext cx="750888" cy="738188"/>
              </a:xfrm>
              <a:custGeom>
                <a:avLst/>
                <a:gdLst>
                  <a:gd name="T0" fmla="*/ 160 w 200"/>
                  <a:gd name="T1" fmla="*/ 194 h 196"/>
                  <a:gd name="T2" fmla="*/ 120 w 200"/>
                  <a:gd name="T3" fmla="*/ 154 h 196"/>
                  <a:gd name="T4" fmla="*/ 160 w 200"/>
                  <a:gd name="T5" fmla="*/ 114 h 196"/>
                  <a:gd name="T6" fmla="*/ 200 w 200"/>
                  <a:gd name="T7" fmla="*/ 154 h 196"/>
                  <a:gd name="T8" fmla="*/ 160 w 200"/>
                  <a:gd name="T9" fmla="*/ 194 h 196"/>
                  <a:gd name="T10" fmla="*/ 184 w 200"/>
                  <a:gd name="T11" fmla="*/ 148 h 196"/>
                  <a:gd name="T12" fmla="*/ 168 w 200"/>
                  <a:gd name="T13" fmla="*/ 148 h 196"/>
                  <a:gd name="T14" fmla="*/ 168 w 200"/>
                  <a:gd name="T15" fmla="*/ 132 h 196"/>
                  <a:gd name="T16" fmla="*/ 152 w 200"/>
                  <a:gd name="T17" fmla="*/ 132 h 196"/>
                  <a:gd name="T18" fmla="*/ 152 w 200"/>
                  <a:gd name="T19" fmla="*/ 148 h 196"/>
                  <a:gd name="T20" fmla="*/ 136 w 200"/>
                  <a:gd name="T21" fmla="*/ 148 h 196"/>
                  <a:gd name="T22" fmla="*/ 136 w 200"/>
                  <a:gd name="T23" fmla="*/ 164 h 196"/>
                  <a:gd name="T24" fmla="*/ 152 w 200"/>
                  <a:gd name="T25" fmla="*/ 164 h 196"/>
                  <a:gd name="T26" fmla="*/ 152 w 200"/>
                  <a:gd name="T27" fmla="*/ 180 h 196"/>
                  <a:gd name="T28" fmla="*/ 168 w 200"/>
                  <a:gd name="T29" fmla="*/ 180 h 196"/>
                  <a:gd name="T30" fmla="*/ 168 w 200"/>
                  <a:gd name="T31" fmla="*/ 164 h 196"/>
                  <a:gd name="T32" fmla="*/ 184 w 200"/>
                  <a:gd name="T33" fmla="*/ 164 h 196"/>
                  <a:gd name="T34" fmla="*/ 184 w 200"/>
                  <a:gd name="T35" fmla="*/ 148 h 196"/>
                  <a:gd name="T36" fmla="*/ 80 w 200"/>
                  <a:gd name="T37" fmla="*/ 128 h 196"/>
                  <a:gd name="T38" fmla="*/ 16 w 200"/>
                  <a:gd name="T39" fmla="*/ 64 h 196"/>
                  <a:gd name="T40" fmla="*/ 80 w 200"/>
                  <a:gd name="T41" fmla="*/ 0 h 196"/>
                  <a:gd name="T42" fmla="*/ 144 w 200"/>
                  <a:gd name="T43" fmla="*/ 64 h 196"/>
                  <a:gd name="T44" fmla="*/ 80 w 200"/>
                  <a:gd name="T45" fmla="*/ 128 h 196"/>
                  <a:gd name="T46" fmla="*/ 70 w 200"/>
                  <a:gd name="T47" fmla="*/ 17 h 196"/>
                  <a:gd name="T48" fmla="*/ 31 w 200"/>
                  <a:gd name="T49" fmla="*/ 64 h 196"/>
                  <a:gd name="T50" fmla="*/ 80 w 200"/>
                  <a:gd name="T51" fmla="*/ 113 h 196"/>
                  <a:gd name="T52" fmla="*/ 129 w 200"/>
                  <a:gd name="T53" fmla="*/ 64 h 196"/>
                  <a:gd name="T54" fmla="*/ 70 w 200"/>
                  <a:gd name="T55" fmla="*/ 17 h 196"/>
                  <a:gd name="T56" fmla="*/ 40 w 200"/>
                  <a:gd name="T57" fmla="*/ 132 h 196"/>
                  <a:gd name="T58" fmla="*/ 113 w 200"/>
                  <a:gd name="T59" fmla="*/ 132 h 196"/>
                  <a:gd name="T60" fmla="*/ 108 w 200"/>
                  <a:gd name="T61" fmla="*/ 154 h 196"/>
                  <a:gd name="T62" fmla="*/ 129 w 200"/>
                  <a:gd name="T63" fmla="*/ 196 h 196"/>
                  <a:gd name="T64" fmla="*/ 0 w 200"/>
                  <a:gd name="T65" fmla="*/ 196 h 196"/>
                  <a:gd name="T66" fmla="*/ 20 w 200"/>
                  <a:gd name="T67" fmla="*/ 148 h 196"/>
                  <a:gd name="T68" fmla="*/ 40 w 200"/>
                  <a:gd name="T69" fmla="*/ 13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96">
                    <a:moveTo>
                      <a:pt x="160" y="194"/>
                    </a:moveTo>
                    <a:cubicBezTo>
                      <a:pt x="138" y="194"/>
                      <a:pt x="120" y="176"/>
                      <a:pt x="120" y="154"/>
                    </a:cubicBezTo>
                    <a:cubicBezTo>
                      <a:pt x="120" y="132"/>
                      <a:pt x="138" y="114"/>
                      <a:pt x="160" y="114"/>
                    </a:cubicBezTo>
                    <a:cubicBezTo>
                      <a:pt x="182" y="114"/>
                      <a:pt x="200" y="132"/>
                      <a:pt x="200" y="154"/>
                    </a:cubicBezTo>
                    <a:cubicBezTo>
                      <a:pt x="200" y="176"/>
                      <a:pt x="182" y="194"/>
                      <a:pt x="160" y="194"/>
                    </a:cubicBezTo>
                    <a:close/>
                    <a:moveTo>
                      <a:pt x="184" y="148"/>
                    </a:moveTo>
                    <a:cubicBezTo>
                      <a:pt x="168" y="148"/>
                      <a:pt x="168" y="148"/>
                      <a:pt x="168" y="148"/>
                    </a:cubicBezTo>
                    <a:cubicBezTo>
                      <a:pt x="168" y="132"/>
                      <a:pt x="168" y="132"/>
                      <a:pt x="168" y="132"/>
                    </a:cubicBezTo>
                    <a:cubicBezTo>
                      <a:pt x="152" y="132"/>
                      <a:pt x="152" y="132"/>
                      <a:pt x="152" y="132"/>
                    </a:cubicBezTo>
                    <a:cubicBezTo>
                      <a:pt x="152" y="148"/>
                      <a:pt x="152" y="148"/>
                      <a:pt x="152" y="148"/>
                    </a:cubicBezTo>
                    <a:cubicBezTo>
                      <a:pt x="136" y="148"/>
                      <a:pt x="136" y="148"/>
                      <a:pt x="136" y="148"/>
                    </a:cubicBezTo>
                    <a:cubicBezTo>
                      <a:pt x="136" y="164"/>
                      <a:pt x="136" y="164"/>
                      <a:pt x="136" y="164"/>
                    </a:cubicBezTo>
                    <a:cubicBezTo>
                      <a:pt x="152" y="164"/>
                      <a:pt x="152" y="164"/>
                      <a:pt x="152" y="164"/>
                    </a:cubicBezTo>
                    <a:cubicBezTo>
                      <a:pt x="152" y="180"/>
                      <a:pt x="152" y="180"/>
                      <a:pt x="152" y="180"/>
                    </a:cubicBezTo>
                    <a:cubicBezTo>
                      <a:pt x="168" y="180"/>
                      <a:pt x="168" y="180"/>
                      <a:pt x="168" y="180"/>
                    </a:cubicBezTo>
                    <a:cubicBezTo>
                      <a:pt x="168" y="164"/>
                      <a:pt x="168" y="164"/>
                      <a:pt x="168" y="164"/>
                    </a:cubicBezTo>
                    <a:cubicBezTo>
                      <a:pt x="184" y="164"/>
                      <a:pt x="184" y="164"/>
                      <a:pt x="184" y="164"/>
                    </a:cubicBezTo>
                    <a:lnTo>
                      <a:pt x="184" y="148"/>
                    </a:lnTo>
                    <a:close/>
                    <a:moveTo>
                      <a:pt x="80" y="128"/>
                    </a:moveTo>
                    <a:cubicBezTo>
                      <a:pt x="45" y="128"/>
                      <a:pt x="16" y="99"/>
                      <a:pt x="16" y="64"/>
                    </a:cubicBezTo>
                    <a:cubicBezTo>
                      <a:pt x="16" y="29"/>
                      <a:pt x="45" y="0"/>
                      <a:pt x="80" y="0"/>
                    </a:cubicBezTo>
                    <a:cubicBezTo>
                      <a:pt x="116" y="0"/>
                      <a:pt x="144" y="29"/>
                      <a:pt x="144" y="64"/>
                    </a:cubicBezTo>
                    <a:cubicBezTo>
                      <a:pt x="144" y="99"/>
                      <a:pt x="116" y="128"/>
                      <a:pt x="80" y="128"/>
                    </a:cubicBezTo>
                    <a:close/>
                    <a:moveTo>
                      <a:pt x="70" y="17"/>
                    </a:moveTo>
                    <a:cubicBezTo>
                      <a:pt x="50" y="24"/>
                      <a:pt x="74" y="49"/>
                      <a:pt x="31" y="64"/>
                    </a:cubicBezTo>
                    <a:cubicBezTo>
                      <a:pt x="31" y="91"/>
                      <a:pt x="53" y="113"/>
                      <a:pt x="80" y="113"/>
                    </a:cubicBezTo>
                    <a:cubicBezTo>
                      <a:pt x="107" y="113"/>
                      <a:pt x="129" y="91"/>
                      <a:pt x="129" y="64"/>
                    </a:cubicBezTo>
                    <a:cubicBezTo>
                      <a:pt x="104" y="43"/>
                      <a:pt x="62" y="53"/>
                      <a:pt x="70" y="17"/>
                    </a:cubicBezTo>
                    <a:close/>
                    <a:moveTo>
                      <a:pt x="40" y="132"/>
                    </a:moveTo>
                    <a:cubicBezTo>
                      <a:pt x="113" y="132"/>
                      <a:pt x="113" y="132"/>
                      <a:pt x="113" y="132"/>
                    </a:cubicBezTo>
                    <a:cubicBezTo>
                      <a:pt x="110" y="139"/>
                      <a:pt x="108" y="146"/>
                      <a:pt x="108" y="154"/>
                    </a:cubicBezTo>
                    <a:cubicBezTo>
                      <a:pt x="108" y="171"/>
                      <a:pt x="117" y="187"/>
                      <a:pt x="129" y="196"/>
                    </a:cubicBezTo>
                    <a:cubicBezTo>
                      <a:pt x="0" y="196"/>
                      <a:pt x="0" y="196"/>
                      <a:pt x="0" y="196"/>
                    </a:cubicBezTo>
                    <a:cubicBezTo>
                      <a:pt x="20" y="148"/>
                      <a:pt x="20" y="148"/>
                      <a:pt x="20" y="148"/>
                    </a:cubicBezTo>
                    <a:cubicBezTo>
                      <a:pt x="20" y="148"/>
                      <a:pt x="25" y="132"/>
                      <a:pt x="40"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99" name="Freeform 80"/>
              <p:cNvSpPr>
                <a:spLocks noEditPoints="1"/>
              </p:cNvSpPr>
              <p:nvPr userDrawn="1"/>
            </p:nvSpPr>
            <p:spPr bwMode="auto">
              <a:xfrm>
                <a:off x="3043548" y="12664"/>
                <a:ext cx="514222" cy="482508"/>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0" name="Freeform 83"/>
              <p:cNvSpPr>
                <a:spLocks noEditPoints="1"/>
              </p:cNvSpPr>
              <p:nvPr userDrawn="1"/>
            </p:nvSpPr>
            <p:spPr bwMode="auto">
              <a:xfrm rot="16200000">
                <a:off x="6780776" y="5852443"/>
                <a:ext cx="579438" cy="741363"/>
              </a:xfrm>
              <a:custGeom>
                <a:avLst/>
                <a:gdLst>
                  <a:gd name="T0" fmla="*/ 153 w 154"/>
                  <a:gd name="T1" fmla="*/ 85 h 197"/>
                  <a:gd name="T2" fmla="*/ 78 w 154"/>
                  <a:gd name="T3" fmla="*/ 197 h 197"/>
                  <a:gd name="T4" fmla="*/ 3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3 w 154"/>
                  <a:gd name="T17" fmla="*/ 71 h 197"/>
                  <a:gd name="T18" fmla="*/ 77 w 154"/>
                  <a:gd name="T19" fmla="*/ 114 h 197"/>
                  <a:gd name="T20" fmla="*/ 120 w 154"/>
                  <a:gd name="T21" fmla="*/ 71 h 197"/>
                  <a:gd name="T22" fmla="*/ 77 w 154"/>
                  <a:gd name="T23" fmla="*/ 2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4" h="197">
                    <a:moveTo>
                      <a:pt x="153" y="85"/>
                    </a:moveTo>
                    <a:cubicBezTo>
                      <a:pt x="150" y="153"/>
                      <a:pt x="78" y="197"/>
                      <a:pt x="78" y="197"/>
                    </a:cubicBezTo>
                    <a:cubicBezTo>
                      <a:pt x="78" y="197"/>
                      <a:pt x="15" y="160"/>
                      <a:pt x="3" y="101"/>
                    </a:cubicBezTo>
                    <a:cubicBezTo>
                      <a:pt x="1" y="93"/>
                      <a:pt x="0" y="85"/>
                      <a:pt x="0" y="77"/>
                    </a:cubicBezTo>
                    <a:cubicBezTo>
                      <a:pt x="0" y="34"/>
                      <a:pt x="34" y="0"/>
                      <a:pt x="77" y="0"/>
                    </a:cubicBezTo>
                    <a:cubicBezTo>
                      <a:pt x="119" y="0"/>
                      <a:pt x="154" y="34"/>
                      <a:pt x="154" y="77"/>
                    </a:cubicBezTo>
                    <a:cubicBezTo>
                      <a:pt x="154" y="80"/>
                      <a:pt x="153" y="83"/>
                      <a:pt x="153" y="85"/>
                    </a:cubicBezTo>
                    <a:close/>
                    <a:moveTo>
                      <a:pt x="77" y="28"/>
                    </a:moveTo>
                    <a:cubicBezTo>
                      <a:pt x="53" y="28"/>
                      <a:pt x="33" y="47"/>
                      <a:pt x="33" y="71"/>
                    </a:cubicBezTo>
                    <a:cubicBezTo>
                      <a:pt x="33" y="95"/>
                      <a:pt x="53" y="114"/>
                      <a:pt x="77" y="114"/>
                    </a:cubicBezTo>
                    <a:cubicBezTo>
                      <a:pt x="100" y="114"/>
                      <a:pt x="120" y="95"/>
                      <a:pt x="120" y="71"/>
                    </a:cubicBezTo>
                    <a:cubicBezTo>
                      <a:pt x="120" y="47"/>
                      <a:pt x="100" y="28"/>
                      <a:pt x="77"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1" name="Freeform 84"/>
              <p:cNvSpPr>
                <a:spLocks noEditPoints="1"/>
              </p:cNvSpPr>
              <p:nvPr userDrawn="1"/>
            </p:nvSpPr>
            <p:spPr bwMode="auto">
              <a:xfrm rot="9109649">
                <a:off x="4232651" y="6073189"/>
                <a:ext cx="579438" cy="741363"/>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2" name="Freeform 85"/>
              <p:cNvSpPr>
                <a:spLocks/>
              </p:cNvSpPr>
              <p:nvPr userDrawn="1"/>
            </p:nvSpPr>
            <p:spPr bwMode="auto">
              <a:xfrm>
                <a:off x="5333554" y="3178917"/>
                <a:ext cx="723900" cy="688975"/>
              </a:xfrm>
              <a:custGeom>
                <a:avLst/>
                <a:gdLst>
                  <a:gd name="T0" fmla="*/ 227 w 456"/>
                  <a:gd name="T1" fmla="*/ 0 h 434"/>
                  <a:gd name="T2" fmla="*/ 302 w 456"/>
                  <a:gd name="T3" fmla="*/ 135 h 434"/>
                  <a:gd name="T4" fmla="*/ 456 w 456"/>
                  <a:gd name="T5" fmla="*/ 166 h 434"/>
                  <a:gd name="T6" fmla="*/ 350 w 456"/>
                  <a:gd name="T7" fmla="*/ 280 h 434"/>
                  <a:gd name="T8" fmla="*/ 369 w 456"/>
                  <a:gd name="T9" fmla="*/ 434 h 434"/>
                  <a:gd name="T10" fmla="*/ 227 w 456"/>
                  <a:gd name="T11" fmla="*/ 367 h 434"/>
                  <a:gd name="T12" fmla="*/ 87 w 456"/>
                  <a:gd name="T13" fmla="*/ 434 h 434"/>
                  <a:gd name="T14" fmla="*/ 106 w 456"/>
                  <a:gd name="T15" fmla="*/ 280 h 434"/>
                  <a:gd name="T16" fmla="*/ 0 w 456"/>
                  <a:gd name="T17" fmla="*/ 166 h 434"/>
                  <a:gd name="T18" fmla="*/ 153 w 456"/>
                  <a:gd name="T19" fmla="*/ 135 h 434"/>
                  <a:gd name="T20" fmla="*/ 227 w 456"/>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6" h="434">
                    <a:moveTo>
                      <a:pt x="227" y="0"/>
                    </a:moveTo>
                    <a:lnTo>
                      <a:pt x="302" y="135"/>
                    </a:lnTo>
                    <a:lnTo>
                      <a:pt x="456" y="166"/>
                    </a:lnTo>
                    <a:lnTo>
                      <a:pt x="350" y="280"/>
                    </a:lnTo>
                    <a:lnTo>
                      <a:pt x="369" y="434"/>
                    </a:lnTo>
                    <a:lnTo>
                      <a:pt x="227" y="367"/>
                    </a:lnTo>
                    <a:lnTo>
                      <a:pt x="87" y="434"/>
                    </a:lnTo>
                    <a:lnTo>
                      <a:pt x="106" y="280"/>
                    </a:lnTo>
                    <a:lnTo>
                      <a:pt x="0" y="166"/>
                    </a:lnTo>
                    <a:lnTo>
                      <a:pt x="153" y="135"/>
                    </a:lnTo>
                    <a:lnTo>
                      <a:pt x="227"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3" name="Freeform 88"/>
              <p:cNvSpPr>
                <a:spLocks noEditPoints="1"/>
              </p:cNvSpPr>
              <p:nvPr userDrawn="1"/>
            </p:nvSpPr>
            <p:spPr bwMode="auto">
              <a:xfrm rot="18080229">
                <a:off x="4802735" y="2100586"/>
                <a:ext cx="720725" cy="688975"/>
              </a:xfrm>
              <a:custGeom>
                <a:avLst/>
                <a:gdLst>
                  <a:gd name="T0" fmla="*/ 348 w 454"/>
                  <a:gd name="T1" fmla="*/ 280 h 434"/>
                  <a:gd name="T2" fmla="*/ 369 w 454"/>
                  <a:gd name="T3" fmla="*/ 434 h 434"/>
                  <a:gd name="T4" fmla="*/ 227 w 454"/>
                  <a:gd name="T5" fmla="*/ 367 h 434"/>
                  <a:gd name="T6" fmla="*/ 85 w 454"/>
                  <a:gd name="T7" fmla="*/ 434 h 434"/>
                  <a:gd name="T8" fmla="*/ 106 w 454"/>
                  <a:gd name="T9" fmla="*/ 280 h 434"/>
                  <a:gd name="T10" fmla="*/ 0 w 454"/>
                  <a:gd name="T11" fmla="*/ 166 h 434"/>
                  <a:gd name="T12" fmla="*/ 151 w 454"/>
                  <a:gd name="T13" fmla="*/ 135 h 434"/>
                  <a:gd name="T14" fmla="*/ 227 w 454"/>
                  <a:gd name="T15" fmla="*/ 0 h 434"/>
                  <a:gd name="T16" fmla="*/ 303 w 454"/>
                  <a:gd name="T17" fmla="*/ 135 h 434"/>
                  <a:gd name="T18" fmla="*/ 454 w 454"/>
                  <a:gd name="T19" fmla="*/ 166 h 434"/>
                  <a:gd name="T20" fmla="*/ 348 w 454"/>
                  <a:gd name="T21" fmla="*/ 280 h 434"/>
                  <a:gd name="T22" fmla="*/ 272 w 454"/>
                  <a:gd name="T23" fmla="*/ 168 h 434"/>
                  <a:gd name="T24" fmla="*/ 227 w 454"/>
                  <a:gd name="T25" fmla="*/ 88 h 434"/>
                  <a:gd name="T26" fmla="*/ 182 w 454"/>
                  <a:gd name="T27" fmla="*/ 168 h 434"/>
                  <a:gd name="T28" fmla="*/ 92 w 454"/>
                  <a:gd name="T29" fmla="*/ 187 h 434"/>
                  <a:gd name="T30" fmla="*/ 154 w 454"/>
                  <a:gd name="T31" fmla="*/ 253 h 434"/>
                  <a:gd name="T32" fmla="*/ 144 w 454"/>
                  <a:gd name="T33" fmla="*/ 346 h 434"/>
                  <a:gd name="T34" fmla="*/ 227 w 454"/>
                  <a:gd name="T35" fmla="*/ 306 h 434"/>
                  <a:gd name="T36" fmla="*/ 310 w 454"/>
                  <a:gd name="T37" fmla="*/ 346 h 434"/>
                  <a:gd name="T38" fmla="*/ 298 w 454"/>
                  <a:gd name="T39" fmla="*/ 253 h 434"/>
                  <a:gd name="T40" fmla="*/ 362 w 454"/>
                  <a:gd name="T41" fmla="*/ 187 h 434"/>
                  <a:gd name="T42" fmla="*/ 272 w 454"/>
                  <a:gd name="T43" fmla="*/ 16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4" h="434">
                    <a:moveTo>
                      <a:pt x="348" y="280"/>
                    </a:moveTo>
                    <a:lnTo>
                      <a:pt x="369" y="434"/>
                    </a:lnTo>
                    <a:lnTo>
                      <a:pt x="227" y="367"/>
                    </a:lnTo>
                    <a:lnTo>
                      <a:pt x="85" y="434"/>
                    </a:lnTo>
                    <a:lnTo>
                      <a:pt x="106" y="280"/>
                    </a:lnTo>
                    <a:lnTo>
                      <a:pt x="0" y="166"/>
                    </a:lnTo>
                    <a:lnTo>
                      <a:pt x="151" y="135"/>
                    </a:lnTo>
                    <a:lnTo>
                      <a:pt x="227" y="0"/>
                    </a:lnTo>
                    <a:lnTo>
                      <a:pt x="303" y="135"/>
                    </a:lnTo>
                    <a:lnTo>
                      <a:pt x="454" y="166"/>
                    </a:lnTo>
                    <a:lnTo>
                      <a:pt x="348" y="280"/>
                    </a:lnTo>
                    <a:close/>
                    <a:moveTo>
                      <a:pt x="272" y="168"/>
                    </a:moveTo>
                    <a:lnTo>
                      <a:pt x="227" y="88"/>
                    </a:lnTo>
                    <a:lnTo>
                      <a:pt x="182" y="168"/>
                    </a:lnTo>
                    <a:lnTo>
                      <a:pt x="92" y="187"/>
                    </a:lnTo>
                    <a:lnTo>
                      <a:pt x="154" y="253"/>
                    </a:lnTo>
                    <a:lnTo>
                      <a:pt x="144" y="346"/>
                    </a:lnTo>
                    <a:lnTo>
                      <a:pt x="227" y="306"/>
                    </a:lnTo>
                    <a:lnTo>
                      <a:pt x="310" y="346"/>
                    </a:lnTo>
                    <a:lnTo>
                      <a:pt x="298" y="253"/>
                    </a:lnTo>
                    <a:lnTo>
                      <a:pt x="362" y="187"/>
                    </a:lnTo>
                    <a:lnTo>
                      <a:pt x="272" y="16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4" name="Freeform 89"/>
              <p:cNvSpPr>
                <a:spLocks noEditPoints="1"/>
              </p:cNvSpPr>
              <p:nvPr userDrawn="1"/>
            </p:nvSpPr>
            <p:spPr bwMode="auto">
              <a:xfrm rot="1334403">
                <a:off x="5112932" y="4888884"/>
                <a:ext cx="725488" cy="555625"/>
              </a:xfrm>
              <a:custGeom>
                <a:avLst/>
                <a:gdLst>
                  <a:gd name="T0" fmla="*/ 167 w 193"/>
                  <a:gd name="T1" fmla="*/ 14 h 148"/>
                  <a:gd name="T2" fmla="*/ 159 w 193"/>
                  <a:gd name="T3" fmla="*/ 0 h 148"/>
                  <a:gd name="T4" fmla="*/ 139 w 193"/>
                  <a:gd name="T5" fmla="*/ 6 h 148"/>
                  <a:gd name="T6" fmla="*/ 125 w 193"/>
                  <a:gd name="T7" fmla="*/ 20 h 148"/>
                  <a:gd name="T8" fmla="*/ 55 w 193"/>
                  <a:gd name="T9" fmla="*/ 14 h 148"/>
                  <a:gd name="T10" fmla="*/ 47 w 193"/>
                  <a:gd name="T11" fmla="*/ 0 h 148"/>
                  <a:gd name="T12" fmla="*/ 26 w 193"/>
                  <a:gd name="T13" fmla="*/ 6 h 148"/>
                  <a:gd name="T14" fmla="*/ 15 w 193"/>
                  <a:gd name="T15" fmla="*/ 20 h 148"/>
                  <a:gd name="T16" fmla="*/ 0 w 193"/>
                  <a:gd name="T17" fmla="*/ 134 h 148"/>
                  <a:gd name="T18" fmla="*/ 178 w 193"/>
                  <a:gd name="T19" fmla="*/ 148 h 148"/>
                  <a:gd name="T20" fmla="*/ 193 w 193"/>
                  <a:gd name="T21" fmla="*/ 34 h 148"/>
                  <a:gd name="T22" fmla="*/ 146 w 193"/>
                  <a:gd name="T23" fmla="*/ 14 h 148"/>
                  <a:gd name="T24" fmla="*/ 153 w 193"/>
                  <a:gd name="T25" fmla="*/ 7 h 148"/>
                  <a:gd name="T26" fmla="*/ 160 w 193"/>
                  <a:gd name="T27" fmla="*/ 28 h 148"/>
                  <a:gd name="T28" fmla="*/ 153 w 193"/>
                  <a:gd name="T29" fmla="*/ 35 h 148"/>
                  <a:gd name="T30" fmla="*/ 146 w 193"/>
                  <a:gd name="T31" fmla="*/ 14 h 148"/>
                  <a:gd name="T32" fmla="*/ 107 w 193"/>
                  <a:gd name="T33" fmla="*/ 92 h 148"/>
                  <a:gd name="T34" fmla="*/ 107 w 193"/>
                  <a:gd name="T35" fmla="*/ 84 h 148"/>
                  <a:gd name="T36" fmla="*/ 146 w 193"/>
                  <a:gd name="T37" fmla="*/ 88 h 148"/>
                  <a:gd name="T38" fmla="*/ 146 w 193"/>
                  <a:gd name="T39" fmla="*/ 104 h 148"/>
                  <a:gd name="T40" fmla="*/ 108 w 193"/>
                  <a:gd name="T41" fmla="*/ 108 h 148"/>
                  <a:gd name="T42" fmla="*/ 108 w 193"/>
                  <a:gd name="T43" fmla="*/ 100 h 148"/>
                  <a:gd name="T44" fmla="*/ 146 w 193"/>
                  <a:gd name="T45" fmla="*/ 104 h 148"/>
                  <a:gd name="T46" fmla="*/ 68 w 193"/>
                  <a:gd name="T47" fmla="*/ 80 h 148"/>
                  <a:gd name="T48" fmla="*/ 40 w 193"/>
                  <a:gd name="T49" fmla="*/ 80 h 148"/>
                  <a:gd name="T50" fmla="*/ 34 w 193"/>
                  <a:gd name="T51" fmla="*/ 14 h 148"/>
                  <a:gd name="T52" fmla="*/ 41 w 193"/>
                  <a:gd name="T53" fmla="*/ 7 h 148"/>
                  <a:gd name="T54" fmla="*/ 47 w 193"/>
                  <a:gd name="T55" fmla="*/ 28 h 148"/>
                  <a:gd name="T56" fmla="*/ 40 w 193"/>
                  <a:gd name="T57" fmla="*/ 35 h 148"/>
                  <a:gd name="T58" fmla="*/ 34 w 193"/>
                  <a:gd name="T59" fmla="*/ 14 h 148"/>
                  <a:gd name="T60" fmla="*/ 31 w 193"/>
                  <a:gd name="T61" fmla="*/ 123 h 148"/>
                  <a:gd name="T62" fmla="*/ 28 w 193"/>
                  <a:gd name="T63" fmla="*/ 113 h 148"/>
                  <a:gd name="T64" fmla="*/ 44 w 193"/>
                  <a:gd name="T65" fmla="*/ 103 h 148"/>
                  <a:gd name="T66" fmla="*/ 56 w 193"/>
                  <a:gd name="T67" fmla="*/ 107 h 148"/>
                  <a:gd name="T68" fmla="*/ 74 w 193"/>
                  <a:gd name="T69" fmla="*/ 103 h 148"/>
                  <a:gd name="T70" fmla="*/ 83 w 193"/>
                  <a:gd name="T71" fmla="*/ 117 h 148"/>
                  <a:gd name="T72" fmla="*/ 143 w 193"/>
                  <a:gd name="T73" fmla="*/ 124 h 148"/>
                  <a:gd name="T74" fmla="*/ 103 w 193"/>
                  <a:gd name="T75" fmla="*/ 119 h 148"/>
                  <a:gd name="T76" fmla="*/ 143 w 193"/>
                  <a:gd name="T77" fmla="*/ 116 h 148"/>
                  <a:gd name="T78" fmla="*/ 143 w 193"/>
                  <a:gd name="T79" fmla="*/ 124 h 148"/>
                  <a:gd name="T80" fmla="*/ 111 w 193"/>
                  <a:gd name="T81" fmla="*/ 76 h 148"/>
                  <a:gd name="T82" fmla="*/ 111 w 193"/>
                  <a:gd name="T83" fmla="*/ 63 h 148"/>
                  <a:gd name="T84" fmla="*/ 167 w 193"/>
                  <a:gd name="T85" fmla="*/ 6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3" h="148">
                    <a:moveTo>
                      <a:pt x="178" y="20"/>
                    </a:moveTo>
                    <a:cubicBezTo>
                      <a:pt x="178" y="20"/>
                      <a:pt x="167" y="20"/>
                      <a:pt x="167" y="14"/>
                    </a:cubicBezTo>
                    <a:cubicBezTo>
                      <a:pt x="167" y="7"/>
                      <a:pt x="167" y="7"/>
                      <a:pt x="167" y="7"/>
                    </a:cubicBezTo>
                    <a:cubicBezTo>
                      <a:pt x="167" y="7"/>
                      <a:pt x="166" y="0"/>
                      <a:pt x="159" y="0"/>
                    </a:cubicBezTo>
                    <a:cubicBezTo>
                      <a:pt x="146" y="0"/>
                      <a:pt x="146" y="0"/>
                      <a:pt x="146" y="0"/>
                    </a:cubicBezTo>
                    <a:cubicBezTo>
                      <a:pt x="146" y="0"/>
                      <a:pt x="139" y="0"/>
                      <a:pt x="139" y="6"/>
                    </a:cubicBezTo>
                    <a:cubicBezTo>
                      <a:pt x="139" y="13"/>
                      <a:pt x="139" y="13"/>
                      <a:pt x="139" y="13"/>
                    </a:cubicBezTo>
                    <a:cubicBezTo>
                      <a:pt x="139" y="21"/>
                      <a:pt x="125" y="20"/>
                      <a:pt x="125" y="20"/>
                    </a:cubicBezTo>
                    <a:cubicBezTo>
                      <a:pt x="69" y="20"/>
                      <a:pt x="69" y="20"/>
                      <a:pt x="69" y="20"/>
                    </a:cubicBezTo>
                    <a:cubicBezTo>
                      <a:pt x="69" y="20"/>
                      <a:pt x="55" y="20"/>
                      <a:pt x="55" y="14"/>
                    </a:cubicBezTo>
                    <a:cubicBezTo>
                      <a:pt x="55" y="5"/>
                      <a:pt x="55" y="5"/>
                      <a:pt x="55" y="5"/>
                    </a:cubicBezTo>
                    <a:cubicBezTo>
                      <a:pt x="55" y="5"/>
                      <a:pt x="55" y="0"/>
                      <a:pt x="47" y="0"/>
                    </a:cubicBezTo>
                    <a:cubicBezTo>
                      <a:pt x="33" y="0"/>
                      <a:pt x="33" y="0"/>
                      <a:pt x="33" y="0"/>
                    </a:cubicBezTo>
                    <a:cubicBezTo>
                      <a:pt x="33" y="0"/>
                      <a:pt x="26" y="0"/>
                      <a:pt x="26" y="6"/>
                    </a:cubicBezTo>
                    <a:cubicBezTo>
                      <a:pt x="26" y="14"/>
                      <a:pt x="26" y="14"/>
                      <a:pt x="26" y="14"/>
                    </a:cubicBezTo>
                    <a:cubicBezTo>
                      <a:pt x="26" y="14"/>
                      <a:pt x="29" y="20"/>
                      <a:pt x="15" y="20"/>
                    </a:cubicBezTo>
                    <a:cubicBezTo>
                      <a:pt x="15" y="20"/>
                      <a:pt x="0" y="19"/>
                      <a:pt x="0" y="34"/>
                    </a:cubicBezTo>
                    <a:cubicBezTo>
                      <a:pt x="0" y="134"/>
                      <a:pt x="0" y="134"/>
                      <a:pt x="0" y="134"/>
                    </a:cubicBezTo>
                    <a:cubicBezTo>
                      <a:pt x="0" y="134"/>
                      <a:pt x="1" y="148"/>
                      <a:pt x="14" y="148"/>
                    </a:cubicBezTo>
                    <a:cubicBezTo>
                      <a:pt x="178" y="148"/>
                      <a:pt x="178" y="148"/>
                      <a:pt x="178" y="148"/>
                    </a:cubicBezTo>
                    <a:cubicBezTo>
                      <a:pt x="178" y="148"/>
                      <a:pt x="193" y="147"/>
                      <a:pt x="193" y="134"/>
                    </a:cubicBezTo>
                    <a:cubicBezTo>
                      <a:pt x="193" y="34"/>
                      <a:pt x="193" y="34"/>
                      <a:pt x="193" y="34"/>
                    </a:cubicBezTo>
                    <a:cubicBezTo>
                      <a:pt x="193" y="34"/>
                      <a:pt x="192" y="20"/>
                      <a:pt x="178" y="20"/>
                    </a:cubicBezTo>
                    <a:close/>
                    <a:moveTo>
                      <a:pt x="146" y="14"/>
                    </a:moveTo>
                    <a:cubicBezTo>
                      <a:pt x="146" y="10"/>
                      <a:pt x="149" y="7"/>
                      <a:pt x="152" y="7"/>
                    </a:cubicBezTo>
                    <a:cubicBezTo>
                      <a:pt x="153" y="7"/>
                      <a:pt x="153" y="7"/>
                      <a:pt x="153" y="7"/>
                    </a:cubicBezTo>
                    <a:cubicBezTo>
                      <a:pt x="157" y="7"/>
                      <a:pt x="160" y="10"/>
                      <a:pt x="160" y="14"/>
                    </a:cubicBezTo>
                    <a:cubicBezTo>
                      <a:pt x="160" y="28"/>
                      <a:pt x="160" y="28"/>
                      <a:pt x="160" y="28"/>
                    </a:cubicBezTo>
                    <a:cubicBezTo>
                      <a:pt x="160" y="32"/>
                      <a:pt x="157" y="35"/>
                      <a:pt x="153" y="35"/>
                    </a:cubicBezTo>
                    <a:cubicBezTo>
                      <a:pt x="153" y="35"/>
                      <a:pt x="153" y="35"/>
                      <a:pt x="153" y="35"/>
                    </a:cubicBezTo>
                    <a:cubicBezTo>
                      <a:pt x="149" y="35"/>
                      <a:pt x="146" y="32"/>
                      <a:pt x="146" y="28"/>
                    </a:cubicBezTo>
                    <a:lnTo>
                      <a:pt x="146" y="14"/>
                    </a:lnTo>
                    <a:close/>
                    <a:moveTo>
                      <a:pt x="142" y="92"/>
                    </a:moveTo>
                    <a:cubicBezTo>
                      <a:pt x="107" y="92"/>
                      <a:pt x="107" y="92"/>
                      <a:pt x="107" y="92"/>
                    </a:cubicBezTo>
                    <a:cubicBezTo>
                      <a:pt x="105" y="92"/>
                      <a:pt x="104" y="90"/>
                      <a:pt x="104" y="88"/>
                    </a:cubicBezTo>
                    <a:cubicBezTo>
                      <a:pt x="104" y="86"/>
                      <a:pt x="105" y="84"/>
                      <a:pt x="107" y="84"/>
                    </a:cubicBezTo>
                    <a:cubicBezTo>
                      <a:pt x="142" y="84"/>
                      <a:pt x="142" y="84"/>
                      <a:pt x="142" y="84"/>
                    </a:cubicBezTo>
                    <a:cubicBezTo>
                      <a:pt x="144" y="84"/>
                      <a:pt x="146" y="86"/>
                      <a:pt x="146" y="88"/>
                    </a:cubicBezTo>
                    <a:cubicBezTo>
                      <a:pt x="146" y="90"/>
                      <a:pt x="144" y="92"/>
                      <a:pt x="142" y="92"/>
                    </a:cubicBezTo>
                    <a:close/>
                    <a:moveTo>
                      <a:pt x="146" y="104"/>
                    </a:moveTo>
                    <a:cubicBezTo>
                      <a:pt x="146" y="106"/>
                      <a:pt x="144" y="108"/>
                      <a:pt x="142" y="108"/>
                    </a:cubicBezTo>
                    <a:cubicBezTo>
                      <a:pt x="108" y="108"/>
                      <a:pt x="108" y="108"/>
                      <a:pt x="108" y="108"/>
                    </a:cubicBezTo>
                    <a:cubicBezTo>
                      <a:pt x="106" y="108"/>
                      <a:pt x="104" y="106"/>
                      <a:pt x="104" y="104"/>
                    </a:cubicBezTo>
                    <a:cubicBezTo>
                      <a:pt x="104" y="102"/>
                      <a:pt x="106" y="100"/>
                      <a:pt x="108" y="100"/>
                    </a:cubicBezTo>
                    <a:cubicBezTo>
                      <a:pt x="142" y="100"/>
                      <a:pt x="142" y="100"/>
                      <a:pt x="142" y="100"/>
                    </a:cubicBezTo>
                    <a:cubicBezTo>
                      <a:pt x="144" y="100"/>
                      <a:pt x="146" y="102"/>
                      <a:pt x="146" y="104"/>
                    </a:cubicBezTo>
                    <a:close/>
                    <a:moveTo>
                      <a:pt x="54" y="63"/>
                    </a:moveTo>
                    <a:cubicBezTo>
                      <a:pt x="62" y="63"/>
                      <a:pt x="68" y="71"/>
                      <a:pt x="68" y="80"/>
                    </a:cubicBezTo>
                    <a:cubicBezTo>
                      <a:pt x="68" y="89"/>
                      <a:pt x="62" y="97"/>
                      <a:pt x="54" y="97"/>
                    </a:cubicBezTo>
                    <a:cubicBezTo>
                      <a:pt x="46" y="97"/>
                      <a:pt x="40" y="89"/>
                      <a:pt x="40" y="80"/>
                    </a:cubicBezTo>
                    <a:cubicBezTo>
                      <a:pt x="40" y="71"/>
                      <a:pt x="46" y="63"/>
                      <a:pt x="54" y="63"/>
                    </a:cubicBezTo>
                    <a:close/>
                    <a:moveTo>
                      <a:pt x="34" y="14"/>
                    </a:moveTo>
                    <a:cubicBezTo>
                      <a:pt x="34" y="10"/>
                      <a:pt x="36" y="7"/>
                      <a:pt x="40" y="7"/>
                    </a:cubicBezTo>
                    <a:cubicBezTo>
                      <a:pt x="41" y="7"/>
                      <a:pt x="41" y="7"/>
                      <a:pt x="41" y="7"/>
                    </a:cubicBezTo>
                    <a:cubicBezTo>
                      <a:pt x="45" y="7"/>
                      <a:pt x="47" y="10"/>
                      <a:pt x="47" y="14"/>
                    </a:cubicBezTo>
                    <a:cubicBezTo>
                      <a:pt x="47" y="28"/>
                      <a:pt x="47" y="28"/>
                      <a:pt x="47" y="28"/>
                    </a:cubicBezTo>
                    <a:cubicBezTo>
                      <a:pt x="47" y="32"/>
                      <a:pt x="44" y="35"/>
                      <a:pt x="40" y="35"/>
                    </a:cubicBezTo>
                    <a:cubicBezTo>
                      <a:pt x="40" y="35"/>
                      <a:pt x="40" y="35"/>
                      <a:pt x="40" y="35"/>
                    </a:cubicBezTo>
                    <a:cubicBezTo>
                      <a:pt x="36" y="35"/>
                      <a:pt x="34" y="32"/>
                      <a:pt x="34" y="28"/>
                    </a:cubicBezTo>
                    <a:lnTo>
                      <a:pt x="34" y="14"/>
                    </a:lnTo>
                    <a:close/>
                    <a:moveTo>
                      <a:pt x="79" y="123"/>
                    </a:moveTo>
                    <a:cubicBezTo>
                      <a:pt x="31" y="123"/>
                      <a:pt x="31" y="123"/>
                      <a:pt x="31" y="123"/>
                    </a:cubicBezTo>
                    <a:cubicBezTo>
                      <a:pt x="31" y="123"/>
                      <a:pt x="26" y="122"/>
                      <a:pt x="26" y="117"/>
                    </a:cubicBezTo>
                    <a:cubicBezTo>
                      <a:pt x="28" y="113"/>
                      <a:pt x="28" y="113"/>
                      <a:pt x="28" y="113"/>
                    </a:cubicBezTo>
                    <a:cubicBezTo>
                      <a:pt x="28" y="113"/>
                      <a:pt x="31" y="107"/>
                      <a:pt x="35" y="103"/>
                    </a:cubicBezTo>
                    <a:cubicBezTo>
                      <a:pt x="39" y="98"/>
                      <a:pt x="44" y="103"/>
                      <a:pt x="44" y="103"/>
                    </a:cubicBezTo>
                    <a:cubicBezTo>
                      <a:pt x="44" y="103"/>
                      <a:pt x="46" y="107"/>
                      <a:pt x="54" y="107"/>
                    </a:cubicBezTo>
                    <a:cubicBezTo>
                      <a:pt x="56" y="107"/>
                      <a:pt x="56" y="107"/>
                      <a:pt x="56" y="107"/>
                    </a:cubicBezTo>
                    <a:cubicBezTo>
                      <a:pt x="63" y="107"/>
                      <a:pt x="65" y="103"/>
                      <a:pt x="65" y="103"/>
                    </a:cubicBezTo>
                    <a:cubicBezTo>
                      <a:pt x="65" y="103"/>
                      <a:pt x="70" y="98"/>
                      <a:pt x="74" y="103"/>
                    </a:cubicBezTo>
                    <a:cubicBezTo>
                      <a:pt x="78" y="107"/>
                      <a:pt x="81" y="113"/>
                      <a:pt x="81" y="113"/>
                    </a:cubicBezTo>
                    <a:cubicBezTo>
                      <a:pt x="83" y="117"/>
                      <a:pt x="83" y="117"/>
                      <a:pt x="83" y="117"/>
                    </a:cubicBezTo>
                    <a:cubicBezTo>
                      <a:pt x="83" y="122"/>
                      <a:pt x="79" y="123"/>
                      <a:pt x="79" y="123"/>
                    </a:cubicBezTo>
                    <a:close/>
                    <a:moveTo>
                      <a:pt x="143" y="124"/>
                    </a:moveTo>
                    <a:cubicBezTo>
                      <a:pt x="107" y="124"/>
                      <a:pt x="107" y="124"/>
                      <a:pt x="107" y="124"/>
                    </a:cubicBezTo>
                    <a:cubicBezTo>
                      <a:pt x="105" y="124"/>
                      <a:pt x="103" y="121"/>
                      <a:pt x="103" y="119"/>
                    </a:cubicBezTo>
                    <a:cubicBezTo>
                      <a:pt x="103" y="118"/>
                      <a:pt x="105" y="116"/>
                      <a:pt x="107" y="116"/>
                    </a:cubicBezTo>
                    <a:cubicBezTo>
                      <a:pt x="143" y="116"/>
                      <a:pt x="143" y="116"/>
                      <a:pt x="143" y="116"/>
                    </a:cubicBezTo>
                    <a:cubicBezTo>
                      <a:pt x="145" y="116"/>
                      <a:pt x="146" y="118"/>
                      <a:pt x="146" y="119"/>
                    </a:cubicBezTo>
                    <a:cubicBezTo>
                      <a:pt x="146" y="121"/>
                      <a:pt x="145" y="124"/>
                      <a:pt x="143" y="124"/>
                    </a:cubicBezTo>
                    <a:close/>
                    <a:moveTo>
                      <a:pt x="160" y="76"/>
                    </a:moveTo>
                    <a:cubicBezTo>
                      <a:pt x="111" y="76"/>
                      <a:pt x="111" y="76"/>
                      <a:pt x="111" y="76"/>
                    </a:cubicBezTo>
                    <a:cubicBezTo>
                      <a:pt x="107" y="76"/>
                      <a:pt x="104" y="73"/>
                      <a:pt x="104" y="69"/>
                    </a:cubicBezTo>
                    <a:cubicBezTo>
                      <a:pt x="104" y="65"/>
                      <a:pt x="107" y="63"/>
                      <a:pt x="111" y="63"/>
                    </a:cubicBezTo>
                    <a:cubicBezTo>
                      <a:pt x="160" y="63"/>
                      <a:pt x="160" y="63"/>
                      <a:pt x="160" y="63"/>
                    </a:cubicBezTo>
                    <a:cubicBezTo>
                      <a:pt x="164" y="63"/>
                      <a:pt x="167" y="65"/>
                      <a:pt x="167" y="69"/>
                    </a:cubicBezTo>
                    <a:cubicBezTo>
                      <a:pt x="167" y="73"/>
                      <a:pt x="164" y="76"/>
                      <a:pt x="160"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5" name="Freeform 90"/>
              <p:cNvSpPr>
                <a:spLocks noEditPoints="1"/>
              </p:cNvSpPr>
              <p:nvPr userDrawn="1"/>
            </p:nvSpPr>
            <p:spPr bwMode="auto">
              <a:xfrm rot="10009264">
                <a:off x="5873535" y="5977430"/>
                <a:ext cx="676275" cy="752475"/>
              </a:xfrm>
              <a:custGeom>
                <a:avLst/>
                <a:gdLst>
                  <a:gd name="T0" fmla="*/ 160 w 180"/>
                  <a:gd name="T1" fmla="*/ 200 h 200"/>
                  <a:gd name="T2" fmla="*/ 52 w 180"/>
                  <a:gd name="T3" fmla="*/ 200 h 200"/>
                  <a:gd name="T4" fmla="*/ 32 w 180"/>
                  <a:gd name="T5" fmla="*/ 180 h 200"/>
                  <a:gd name="T6" fmla="*/ 32 w 180"/>
                  <a:gd name="T7" fmla="*/ 48 h 200"/>
                  <a:gd name="T8" fmla="*/ 52 w 180"/>
                  <a:gd name="T9" fmla="*/ 28 h 200"/>
                  <a:gd name="T10" fmla="*/ 160 w 180"/>
                  <a:gd name="T11" fmla="*/ 28 h 200"/>
                  <a:gd name="T12" fmla="*/ 180 w 180"/>
                  <a:gd name="T13" fmla="*/ 48 h 200"/>
                  <a:gd name="T14" fmla="*/ 180 w 180"/>
                  <a:gd name="T15" fmla="*/ 180 h 200"/>
                  <a:gd name="T16" fmla="*/ 160 w 180"/>
                  <a:gd name="T17" fmla="*/ 200 h 200"/>
                  <a:gd name="T18" fmla="*/ 168 w 180"/>
                  <a:gd name="T19" fmla="*/ 40 h 200"/>
                  <a:gd name="T20" fmla="*/ 44 w 180"/>
                  <a:gd name="T21" fmla="*/ 40 h 200"/>
                  <a:gd name="T22" fmla="*/ 44 w 180"/>
                  <a:gd name="T23" fmla="*/ 172 h 200"/>
                  <a:gd name="T24" fmla="*/ 168 w 180"/>
                  <a:gd name="T25" fmla="*/ 172 h 200"/>
                  <a:gd name="T26" fmla="*/ 168 w 180"/>
                  <a:gd name="T27" fmla="*/ 40 h 200"/>
                  <a:gd name="T28" fmla="*/ 136 w 180"/>
                  <a:gd name="T29" fmla="*/ 15 h 200"/>
                  <a:gd name="T30" fmla="*/ 148 w 180"/>
                  <a:gd name="T31" fmla="*/ 15 h 200"/>
                  <a:gd name="T32" fmla="*/ 148 w 180"/>
                  <a:gd name="T33" fmla="*/ 24 h 200"/>
                  <a:gd name="T34" fmla="*/ 136 w 180"/>
                  <a:gd name="T35" fmla="*/ 24 h 200"/>
                  <a:gd name="T36" fmla="*/ 136 w 180"/>
                  <a:gd name="T37" fmla="*/ 15 h 200"/>
                  <a:gd name="T38" fmla="*/ 136 w 180"/>
                  <a:gd name="T39" fmla="*/ 12 h 200"/>
                  <a:gd name="T40" fmla="*/ 12 w 180"/>
                  <a:gd name="T41" fmla="*/ 12 h 200"/>
                  <a:gd name="T42" fmla="*/ 12 w 180"/>
                  <a:gd name="T43" fmla="*/ 144 h 200"/>
                  <a:gd name="T44" fmla="*/ 16 w 180"/>
                  <a:gd name="T45" fmla="*/ 144 h 200"/>
                  <a:gd name="T46" fmla="*/ 20 w 180"/>
                  <a:gd name="T47" fmla="*/ 144 h 200"/>
                  <a:gd name="T48" fmla="*/ 28 w 180"/>
                  <a:gd name="T49" fmla="*/ 144 h 200"/>
                  <a:gd name="T50" fmla="*/ 28 w 180"/>
                  <a:gd name="T51" fmla="*/ 172 h 200"/>
                  <a:gd name="T52" fmla="*/ 16 w 180"/>
                  <a:gd name="T53" fmla="*/ 172 h 200"/>
                  <a:gd name="T54" fmla="*/ 16 w 180"/>
                  <a:gd name="T55" fmla="*/ 171 h 200"/>
                  <a:gd name="T56" fmla="*/ 0 w 180"/>
                  <a:gd name="T57" fmla="*/ 152 h 200"/>
                  <a:gd name="T58" fmla="*/ 0 w 180"/>
                  <a:gd name="T59" fmla="*/ 20 h 200"/>
                  <a:gd name="T60" fmla="*/ 20 w 180"/>
                  <a:gd name="T61" fmla="*/ 0 h 200"/>
                  <a:gd name="T62" fmla="*/ 128 w 180"/>
                  <a:gd name="T63" fmla="*/ 0 h 200"/>
                  <a:gd name="T64" fmla="*/ 147 w 180"/>
                  <a:gd name="T65" fmla="*/ 15 h 200"/>
                  <a:gd name="T66" fmla="*/ 136 w 180"/>
                  <a:gd name="T67" fmla="*/ 15 h 200"/>
                  <a:gd name="T68" fmla="*/ 136 w 180"/>
                  <a:gd name="T69" fmla="*/ 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 h="200">
                    <a:moveTo>
                      <a:pt x="160" y="200"/>
                    </a:moveTo>
                    <a:cubicBezTo>
                      <a:pt x="52" y="200"/>
                      <a:pt x="52" y="200"/>
                      <a:pt x="52" y="200"/>
                    </a:cubicBezTo>
                    <a:cubicBezTo>
                      <a:pt x="40" y="200"/>
                      <a:pt x="32" y="191"/>
                      <a:pt x="32" y="180"/>
                    </a:cubicBezTo>
                    <a:cubicBezTo>
                      <a:pt x="32" y="48"/>
                      <a:pt x="32" y="48"/>
                      <a:pt x="32" y="48"/>
                    </a:cubicBezTo>
                    <a:cubicBezTo>
                      <a:pt x="32" y="37"/>
                      <a:pt x="40" y="28"/>
                      <a:pt x="52" y="28"/>
                    </a:cubicBezTo>
                    <a:cubicBezTo>
                      <a:pt x="160" y="28"/>
                      <a:pt x="160" y="28"/>
                      <a:pt x="160" y="28"/>
                    </a:cubicBezTo>
                    <a:cubicBezTo>
                      <a:pt x="171" y="28"/>
                      <a:pt x="180" y="37"/>
                      <a:pt x="180" y="48"/>
                    </a:cubicBezTo>
                    <a:cubicBezTo>
                      <a:pt x="180" y="180"/>
                      <a:pt x="180" y="180"/>
                      <a:pt x="180" y="180"/>
                    </a:cubicBezTo>
                    <a:cubicBezTo>
                      <a:pt x="180" y="191"/>
                      <a:pt x="171" y="200"/>
                      <a:pt x="160" y="200"/>
                    </a:cubicBezTo>
                    <a:close/>
                    <a:moveTo>
                      <a:pt x="168" y="40"/>
                    </a:moveTo>
                    <a:cubicBezTo>
                      <a:pt x="44" y="40"/>
                      <a:pt x="44" y="40"/>
                      <a:pt x="44" y="40"/>
                    </a:cubicBezTo>
                    <a:cubicBezTo>
                      <a:pt x="44" y="172"/>
                      <a:pt x="44" y="172"/>
                      <a:pt x="44" y="172"/>
                    </a:cubicBezTo>
                    <a:cubicBezTo>
                      <a:pt x="168" y="172"/>
                      <a:pt x="168" y="172"/>
                      <a:pt x="168" y="172"/>
                    </a:cubicBezTo>
                    <a:lnTo>
                      <a:pt x="168" y="40"/>
                    </a:lnTo>
                    <a:close/>
                    <a:moveTo>
                      <a:pt x="136" y="15"/>
                    </a:moveTo>
                    <a:cubicBezTo>
                      <a:pt x="148" y="15"/>
                      <a:pt x="148" y="15"/>
                      <a:pt x="148" y="15"/>
                    </a:cubicBezTo>
                    <a:cubicBezTo>
                      <a:pt x="148" y="24"/>
                      <a:pt x="148" y="24"/>
                      <a:pt x="148" y="24"/>
                    </a:cubicBezTo>
                    <a:cubicBezTo>
                      <a:pt x="136" y="24"/>
                      <a:pt x="136" y="24"/>
                      <a:pt x="136" y="24"/>
                    </a:cubicBezTo>
                    <a:lnTo>
                      <a:pt x="136" y="15"/>
                    </a:lnTo>
                    <a:close/>
                    <a:moveTo>
                      <a:pt x="136" y="12"/>
                    </a:moveTo>
                    <a:cubicBezTo>
                      <a:pt x="12" y="12"/>
                      <a:pt x="12" y="12"/>
                      <a:pt x="12" y="12"/>
                    </a:cubicBezTo>
                    <a:cubicBezTo>
                      <a:pt x="12" y="144"/>
                      <a:pt x="12" y="144"/>
                      <a:pt x="12" y="144"/>
                    </a:cubicBezTo>
                    <a:cubicBezTo>
                      <a:pt x="16" y="144"/>
                      <a:pt x="16" y="144"/>
                      <a:pt x="16" y="144"/>
                    </a:cubicBezTo>
                    <a:cubicBezTo>
                      <a:pt x="20" y="144"/>
                      <a:pt x="20" y="144"/>
                      <a:pt x="20" y="144"/>
                    </a:cubicBezTo>
                    <a:cubicBezTo>
                      <a:pt x="28" y="144"/>
                      <a:pt x="28" y="144"/>
                      <a:pt x="28" y="144"/>
                    </a:cubicBezTo>
                    <a:cubicBezTo>
                      <a:pt x="28" y="172"/>
                      <a:pt x="28" y="172"/>
                      <a:pt x="28" y="172"/>
                    </a:cubicBezTo>
                    <a:cubicBezTo>
                      <a:pt x="16" y="172"/>
                      <a:pt x="16" y="172"/>
                      <a:pt x="16" y="172"/>
                    </a:cubicBezTo>
                    <a:cubicBezTo>
                      <a:pt x="16" y="171"/>
                      <a:pt x="16" y="171"/>
                      <a:pt x="16" y="171"/>
                    </a:cubicBezTo>
                    <a:cubicBezTo>
                      <a:pt x="6" y="169"/>
                      <a:pt x="0" y="161"/>
                      <a:pt x="0" y="152"/>
                    </a:cubicBezTo>
                    <a:cubicBezTo>
                      <a:pt x="0" y="20"/>
                      <a:pt x="0" y="20"/>
                      <a:pt x="0" y="20"/>
                    </a:cubicBezTo>
                    <a:cubicBezTo>
                      <a:pt x="0" y="9"/>
                      <a:pt x="8" y="0"/>
                      <a:pt x="20" y="0"/>
                    </a:cubicBezTo>
                    <a:cubicBezTo>
                      <a:pt x="128" y="0"/>
                      <a:pt x="128" y="0"/>
                      <a:pt x="128" y="0"/>
                    </a:cubicBezTo>
                    <a:cubicBezTo>
                      <a:pt x="137" y="0"/>
                      <a:pt x="145" y="6"/>
                      <a:pt x="147" y="15"/>
                    </a:cubicBezTo>
                    <a:cubicBezTo>
                      <a:pt x="136" y="15"/>
                      <a:pt x="136" y="15"/>
                      <a:pt x="136" y="15"/>
                    </a:cubicBezTo>
                    <a:lnTo>
                      <a:pt x="136" y="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6" name="Freeform 91"/>
              <p:cNvSpPr>
                <a:spLocks noEditPoints="1"/>
              </p:cNvSpPr>
              <p:nvPr userDrawn="1"/>
            </p:nvSpPr>
            <p:spPr bwMode="auto">
              <a:xfrm rot="20847450">
                <a:off x="6557423" y="3191086"/>
                <a:ext cx="1026145" cy="965401"/>
              </a:xfrm>
              <a:custGeom>
                <a:avLst/>
                <a:gdLst>
                  <a:gd name="T0" fmla="*/ 180 w 200"/>
                  <a:gd name="T1" fmla="*/ 152 h 188"/>
                  <a:gd name="T2" fmla="*/ 163 w 200"/>
                  <a:gd name="T3" fmla="*/ 152 h 188"/>
                  <a:gd name="T4" fmla="*/ 138 w 200"/>
                  <a:gd name="T5" fmla="*/ 188 h 188"/>
                  <a:gd name="T6" fmla="*/ 114 w 200"/>
                  <a:gd name="T7" fmla="*/ 152 h 188"/>
                  <a:gd name="T8" fmla="*/ 20 w 200"/>
                  <a:gd name="T9" fmla="*/ 152 h 188"/>
                  <a:gd name="T10" fmla="*/ 0 w 200"/>
                  <a:gd name="T11" fmla="*/ 132 h 188"/>
                  <a:gd name="T12" fmla="*/ 0 w 200"/>
                  <a:gd name="T13" fmla="*/ 20 h 188"/>
                  <a:gd name="T14" fmla="*/ 20 w 200"/>
                  <a:gd name="T15" fmla="*/ 0 h 188"/>
                  <a:gd name="T16" fmla="*/ 180 w 200"/>
                  <a:gd name="T17" fmla="*/ 0 h 188"/>
                  <a:gd name="T18" fmla="*/ 200 w 200"/>
                  <a:gd name="T19" fmla="*/ 20 h 188"/>
                  <a:gd name="T20" fmla="*/ 200 w 200"/>
                  <a:gd name="T21" fmla="*/ 132 h 188"/>
                  <a:gd name="T22" fmla="*/ 180 w 200"/>
                  <a:gd name="T23" fmla="*/ 152 h 188"/>
                  <a:gd name="T24" fmla="*/ 43 w 200"/>
                  <a:gd name="T25" fmla="*/ 60 h 188"/>
                  <a:gd name="T26" fmla="*/ 24 w 200"/>
                  <a:gd name="T27" fmla="*/ 78 h 188"/>
                  <a:gd name="T28" fmla="*/ 43 w 200"/>
                  <a:gd name="T29" fmla="*/ 97 h 188"/>
                  <a:gd name="T30" fmla="*/ 61 w 200"/>
                  <a:gd name="T31" fmla="*/ 78 h 188"/>
                  <a:gd name="T32" fmla="*/ 43 w 200"/>
                  <a:gd name="T33" fmla="*/ 60 h 188"/>
                  <a:gd name="T34" fmla="*/ 99 w 200"/>
                  <a:gd name="T35" fmla="*/ 60 h 188"/>
                  <a:gd name="T36" fmla="*/ 80 w 200"/>
                  <a:gd name="T37" fmla="*/ 78 h 188"/>
                  <a:gd name="T38" fmla="*/ 99 w 200"/>
                  <a:gd name="T39" fmla="*/ 97 h 188"/>
                  <a:gd name="T40" fmla="*/ 117 w 200"/>
                  <a:gd name="T41" fmla="*/ 78 h 188"/>
                  <a:gd name="T42" fmla="*/ 99 w 200"/>
                  <a:gd name="T43" fmla="*/ 60 h 188"/>
                  <a:gd name="T44" fmla="*/ 155 w 200"/>
                  <a:gd name="T45" fmla="*/ 60 h 188"/>
                  <a:gd name="T46" fmla="*/ 136 w 200"/>
                  <a:gd name="T47" fmla="*/ 78 h 188"/>
                  <a:gd name="T48" fmla="*/ 155 w 200"/>
                  <a:gd name="T49" fmla="*/ 97 h 188"/>
                  <a:gd name="T50" fmla="*/ 173 w 200"/>
                  <a:gd name="T51" fmla="*/ 78 h 188"/>
                  <a:gd name="T52" fmla="*/ 155 w 200"/>
                  <a:gd name="T53" fmla="*/ 6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88">
                    <a:moveTo>
                      <a:pt x="180" y="152"/>
                    </a:moveTo>
                    <a:cubicBezTo>
                      <a:pt x="163" y="152"/>
                      <a:pt x="163" y="152"/>
                      <a:pt x="163" y="152"/>
                    </a:cubicBezTo>
                    <a:cubicBezTo>
                      <a:pt x="138" y="188"/>
                      <a:pt x="138" y="188"/>
                      <a:pt x="138" y="188"/>
                    </a:cubicBezTo>
                    <a:cubicBezTo>
                      <a:pt x="114" y="152"/>
                      <a:pt x="114" y="152"/>
                      <a:pt x="114" y="152"/>
                    </a:cubicBezTo>
                    <a:cubicBezTo>
                      <a:pt x="20" y="152"/>
                      <a:pt x="20" y="152"/>
                      <a:pt x="20" y="152"/>
                    </a:cubicBezTo>
                    <a:cubicBezTo>
                      <a:pt x="8" y="152"/>
                      <a:pt x="0" y="143"/>
                      <a:pt x="0" y="132"/>
                    </a:cubicBezTo>
                    <a:cubicBezTo>
                      <a:pt x="0" y="20"/>
                      <a:pt x="0" y="20"/>
                      <a:pt x="0" y="20"/>
                    </a:cubicBezTo>
                    <a:cubicBezTo>
                      <a:pt x="0" y="9"/>
                      <a:pt x="8" y="0"/>
                      <a:pt x="20" y="0"/>
                    </a:cubicBezTo>
                    <a:cubicBezTo>
                      <a:pt x="180" y="0"/>
                      <a:pt x="180" y="0"/>
                      <a:pt x="180" y="0"/>
                    </a:cubicBezTo>
                    <a:cubicBezTo>
                      <a:pt x="191" y="0"/>
                      <a:pt x="200" y="9"/>
                      <a:pt x="200" y="20"/>
                    </a:cubicBezTo>
                    <a:cubicBezTo>
                      <a:pt x="200" y="132"/>
                      <a:pt x="200" y="132"/>
                      <a:pt x="200" y="132"/>
                    </a:cubicBezTo>
                    <a:cubicBezTo>
                      <a:pt x="200" y="143"/>
                      <a:pt x="191" y="152"/>
                      <a:pt x="180" y="152"/>
                    </a:cubicBezTo>
                    <a:close/>
                    <a:moveTo>
                      <a:pt x="43" y="60"/>
                    </a:moveTo>
                    <a:cubicBezTo>
                      <a:pt x="33" y="60"/>
                      <a:pt x="24" y="68"/>
                      <a:pt x="24" y="78"/>
                    </a:cubicBezTo>
                    <a:cubicBezTo>
                      <a:pt x="24" y="88"/>
                      <a:pt x="33" y="97"/>
                      <a:pt x="43" y="97"/>
                    </a:cubicBezTo>
                    <a:cubicBezTo>
                      <a:pt x="53" y="97"/>
                      <a:pt x="61" y="88"/>
                      <a:pt x="61" y="78"/>
                    </a:cubicBezTo>
                    <a:cubicBezTo>
                      <a:pt x="61" y="68"/>
                      <a:pt x="53" y="60"/>
                      <a:pt x="43" y="60"/>
                    </a:cubicBezTo>
                    <a:close/>
                    <a:moveTo>
                      <a:pt x="99" y="60"/>
                    </a:moveTo>
                    <a:cubicBezTo>
                      <a:pt x="89" y="60"/>
                      <a:pt x="80" y="68"/>
                      <a:pt x="80" y="78"/>
                    </a:cubicBezTo>
                    <a:cubicBezTo>
                      <a:pt x="80" y="88"/>
                      <a:pt x="89" y="97"/>
                      <a:pt x="99" y="97"/>
                    </a:cubicBezTo>
                    <a:cubicBezTo>
                      <a:pt x="109" y="97"/>
                      <a:pt x="117" y="88"/>
                      <a:pt x="117" y="78"/>
                    </a:cubicBezTo>
                    <a:cubicBezTo>
                      <a:pt x="117" y="68"/>
                      <a:pt x="109" y="60"/>
                      <a:pt x="99" y="60"/>
                    </a:cubicBezTo>
                    <a:close/>
                    <a:moveTo>
                      <a:pt x="155" y="60"/>
                    </a:moveTo>
                    <a:cubicBezTo>
                      <a:pt x="145" y="60"/>
                      <a:pt x="136" y="68"/>
                      <a:pt x="136" y="78"/>
                    </a:cubicBezTo>
                    <a:cubicBezTo>
                      <a:pt x="136" y="88"/>
                      <a:pt x="145" y="97"/>
                      <a:pt x="155" y="97"/>
                    </a:cubicBezTo>
                    <a:cubicBezTo>
                      <a:pt x="165" y="97"/>
                      <a:pt x="173" y="88"/>
                      <a:pt x="173" y="78"/>
                    </a:cubicBezTo>
                    <a:cubicBezTo>
                      <a:pt x="173" y="68"/>
                      <a:pt x="165" y="60"/>
                      <a:pt x="155" y="6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7" name="Freeform 92"/>
              <p:cNvSpPr>
                <a:spLocks/>
              </p:cNvSpPr>
              <p:nvPr userDrawn="1"/>
            </p:nvSpPr>
            <p:spPr bwMode="auto">
              <a:xfrm>
                <a:off x="4354720" y="4878870"/>
                <a:ext cx="508000" cy="782638"/>
              </a:xfrm>
              <a:custGeom>
                <a:avLst/>
                <a:gdLst>
                  <a:gd name="T0" fmla="*/ 79 w 135"/>
                  <a:gd name="T1" fmla="*/ 0 h 208"/>
                  <a:gd name="T2" fmla="*/ 60 w 135"/>
                  <a:gd name="T3" fmla="*/ 0 h 208"/>
                  <a:gd name="T4" fmla="*/ 60 w 135"/>
                  <a:gd name="T5" fmla="*/ 141 h 208"/>
                  <a:gd name="T6" fmla="*/ 2 w 135"/>
                  <a:gd name="T7" fmla="*/ 168 h 208"/>
                  <a:gd name="T8" fmla="*/ 7 w 135"/>
                  <a:gd name="T9" fmla="*/ 188 h 208"/>
                  <a:gd name="T10" fmla="*/ 80 w 135"/>
                  <a:gd name="T11" fmla="*/ 176 h 208"/>
                  <a:gd name="T12" fmla="*/ 88 w 135"/>
                  <a:gd name="T13" fmla="*/ 136 h 208"/>
                  <a:gd name="T14" fmla="*/ 88 w 135"/>
                  <a:gd name="T15" fmla="*/ 51 h 208"/>
                  <a:gd name="T16" fmla="*/ 114 w 135"/>
                  <a:gd name="T17" fmla="*/ 81 h 208"/>
                  <a:gd name="T18" fmla="*/ 110 w 135"/>
                  <a:gd name="T19" fmla="*/ 112 h 208"/>
                  <a:gd name="T20" fmla="*/ 108 w 135"/>
                  <a:gd name="T21" fmla="*/ 118 h 208"/>
                  <a:gd name="T22" fmla="*/ 122 w 135"/>
                  <a:gd name="T23" fmla="*/ 107 h 208"/>
                  <a:gd name="T24" fmla="*/ 127 w 135"/>
                  <a:gd name="T25" fmla="*/ 90 h 208"/>
                  <a:gd name="T26" fmla="*/ 79 w 135"/>
                  <a:gd name="T2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08">
                    <a:moveTo>
                      <a:pt x="79" y="0"/>
                    </a:moveTo>
                    <a:cubicBezTo>
                      <a:pt x="60" y="0"/>
                      <a:pt x="60" y="0"/>
                      <a:pt x="60" y="0"/>
                    </a:cubicBezTo>
                    <a:cubicBezTo>
                      <a:pt x="60" y="141"/>
                      <a:pt x="60" y="141"/>
                      <a:pt x="60" y="141"/>
                    </a:cubicBezTo>
                    <a:cubicBezTo>
                      <a:pt x="34" y="130"/>
                      <a:pt x="7" y="145"/>
                      <a:pt x="2" y="168"/>
                    </a:cubicBezTo>
                    <a:cubicBezTo>
                      <a:pt x="0" y="176"/>
                      <a:pt x="4" y="184"/>
                      <a:pt x="7" y="188"/>
                    </a:cubicBezTo>
                    <a:cubicBezTo>
                      <a:pt x="24" y="208"/>
                      <a:pt x="63" y="199"/>
                      <a:pt x="80" y="176"/>
                    </a:cubicBezTo>
                    <a:cubicBezTo>
                      <a:pt x="88" y="166"/>
                      <a:pt x="88" y="158"/>
                      <a:pt x="88" y="136"/>
                    </a:cubicBezTo>
                    <a:cubicBezTo>
                      <a:pt x="88" y="51"/>
                      <a:pt x="88" y="51"/>
                      <a:pt x="88" y="51"/>
                    </a:cubicBezTo>
                    <a:cubicBezTo>
                      <a:pt x="98" y="59"/>
                      <a:pt x="110" y="66"/>
                      <a:pt x="114" y="81"/>
                    </a:cubicBezTo>
                    <a:cubicBezTo>
                      <a:pt x="117" y="90"/>
                      <a:pt x="113" y="104"/>
                      <a:pt x="110" y="112"/>
                    </a:cubicBezTo>
                    <a:cubicBezTo>
                      <a:pt x="109" y="114"/>
                      <a:pt x="107" y="116"/>
                      <a:pt x="108" y="118"/>
                    </a:cubicBezTo>
                    <a:cubicBezTo>
                      <a:pt x="116" y="124"/>
                      <a:pt x="119" y="112"/>
                      <a:pt x="122" y="107"/>
                    </a:cubicBezTo>
                    <a:cubicBezTo>
                      <a:pt x="124" y="102"/>
                      <a:pt x="126" y="95"/>
                      <a:pt x="127" y="90"/>
                    </a:cubicBezTo>
                    <a:cubicBezTo>
                      <a:pt x="135" y="41"/>
                      <a:pt x="84" y="38"/>
                      <a:pt x="79"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8" name="Freeform 94"/>
              <p:cNvSpPr>
                <a:spLocks noEditPoints="1"/>
              </p:cNvSpPr>
              <p:nvPr userDrawn="1"/>
            </p:nvSpPr>
            <p:spPr bwMode="auto">
              <a:xfrm>
                <a:off x="8068497" y="2509035"/>
                <a:ext cx="899679" cy="863617"/>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9" name="Freeform 95"/>
              <p:cNvSpPr>
                <a:spLocks noEditPoints="1"/>
              </p:cNvSpPr>
              <p:nvPr userDrawn="1"/>
            </p:nvSpPr>
            <p:spPr bwMode="auto">
              <a:xfrm rot="3027353">
                <a:off x="5075440" y="6333931"/>
                <a:ext cx="466725" cy="752475"/>
              </a:xfrm>
              <a:custGeom>
                <a:avLst/>
                <a:gdLst>
                  <a:gd name="T0" fmla="*/ 70 w 124"/>
                  <a:gd name="T1" fmla="*/ 160 h 200"/>
                  <a:gd name="T2" fmla="*/ 70 w 124"/>
                  <a:gd name="T3" fmla="*/ 184 h 200"/>
                  <a:gd name="T4" fmla="*/ 97 w 124"/>
                  <a:gd name="T5" fmla="*/ 184 h 200"/>
                  <a:gd name="T6" fmla="*/ 97 w 124"/>
                  <a:gd name="T7" fmla="*/ 200 h 200"/>
                  <a:gd name="T8" fmla="*/ 25 w 124"/>
                  <a:gd name="T9" fmla="*/ 200 h 200"/>
                  <a:gd name="T10" fmla="*/ 25 w 124"/>
                  <a:gd name="T11" fmla="*/ 184 h 200"/>
                  <a:gd name="T12" fmla="*/ 53 w 124"/>
                  <a:gd name="T13" fmla="*/ 184 h 200"/>
                  <a:gd name="T14" fmla="*/ 53 w 124"/>
                  <a:gd name="T15" fmla="*/ 160 h 200"/>
                  <a:gd name="T16" fmla="*/ 0 w 124"/>
                  <a:gd name="T17" fmla="*/ 98 h 200"/>
                  <a:gd name="T18" fmla="*/ 0 w 124"/>
                  <a:gd name="T19" fmla="*/ 76 h 200"/>
                  <a:gd name="T20" fmla="*/ 17 w 124"/>
                  <a:gd name="T21" fmla="*/ 76 h 200"/>
                  <a:gd name="T22" fmla="*/ 17 w 124"/>
                  <a:gd name="T23" fmla="*/ 98 h 200"/>
                  <a:gd name="T24" fmla="*/ 30 w 124"/>
                  <a:gd name="T25" fmla="*/ 130 h 200"/>
                  <a:gd name="T26" fmla="*/ 62 w 124"/>
                  <a:gd name="T27" fmla="*/ 144 h 200"/>
                  <a:gd name="T28" fmla="*/ 94 w 124"/>
                  <a:gd name="T29" fmla="*/ 130 h 200"/>
                  <a:gd name="T30" fmla="*/ 105 w 124"/>
                  <a:gd name="T31" fmla="*/ 98 h 200"/>
                  <a:gd name="T32" fmla="*/ 105 w 124"/>
                  <a:gd name="T33" fmla="*/ 76 h 200"/>
                  <a:gd name="T34" fmla="*/ 124 w 124"/>
                  <a:gd name="T35" fmla="*/ 76 h 200"/>
                  <a:gd name="T36" fmla="*/ 124 w 124"/>
                  <a:gd name="T37" fmla="*/ 98 h 200"/>
                  <a:gd name="T38" fmla="*/ 70 w 124"/>
                  <a:gd name="T39" fmla="*/ 160 h 200"/>
                  <a:gd name="T40" fmla="*/ 63 w 124"/>
                  <a:gd name="T41" fmla="*/ 132 h 200"/>
                  <a:gd name="T42" fmla="*/ 29 w 124"/>
                  <a:gd name="T43" fmla="*/ 97 h 200"/>
                  <a:gd name="T44" fmla="*/ 29 w 124"/>
                  <a:gd name="T45" fmla="*/ 88 h 200"/>
                  <a:gd name="T46" fmla="*/ 77 w 124"/>
                  <a:gd name="T47" fmla="*/ 88 h 200"/>
                  <a:gd name="T48" fmla="*/ 77 w 124"/>
                  <a:gd name="T49" fmla="*/ 80 h 200"/>
                  <a:gd name="T50" fmla="*/ 29 w 124"/>
                  <a:gd name="T51" fmla="*/ 80 h 200"/>
                  <a:gd name="T52" fmla="*/ 29 w 124"/>
                  <a:gd name="T53" fmla="*/ 64 h 200"/>
                  <a:gd name="T54" fmla="*/ 77 w 124"/>
                  <a:gd name="T55" fmla="*/ 64 h 200"/>
                  <a:gd name="T56" fmla="*/ 77 w 124"/>
                  <a:gd name="T57" fmla="*/ 56 h 200"/>
                  <a:gd name="T58" fmla="*/ 29 w 124"/>
                  <a:gd name="T59" fmla="*/ 56 h 200"/>
                  <a:gd name="T60" fmla="*/ 29 w 124"/>
                  <a:gd name="T61" fmla="*/ 44 h 200"/>
                  <a:gd name="T62" fmla="*/ 77 w 124"/>
                  <a:gd name="T63" fmla="*/ 44 h 200"/>
                  <a:gd name="T64" fmla="*/ 77 w 124"/>
                  <a:gd name="T65" fmla="*/ 36 h 200"/>
                  <a:gd name="T66" fmla="*/ 29 w 124"/>
                  <a:gd name="T67" fmla="*/ 36 h 200"/>
                  <a:gd name="T68" fmla="*/ 63 w 124"/>
                  <a:gd name="T69" fmla="*/ 0 h 200"/>
                  <a:gd name="T70" fmla="*/ 97 w 124"/>
                  <a:gd name="T71" fmla="*/ 36 h 200"/>
                  <a:gd name="T72" fmla="*/ 97 w 124"/>
                  <a:gd name="T73" fmla="*/ 97 h 200"/>
                  <a:gd name="T74" fmla="*/ 63 w 124"/>
                  <a:gd name="T7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200">
                    <a:moveTo>
                      <a:pt x="70" y="160"/>
                    </a:moveTo>
                    <a:cubicBezTo>
                      <a:pt x="70" y="184"/>
                      <a:pt x="70" y="184"/>
                      <a:pt x="70" y="184"/>
                    </a:cubicBezTo>
                    <a:cubicBezTo>
                      <a:pt x="97" y="184"/>
                      <a:pt x="97" y="184"/>
                      <a:pt x="97" y="184"/>
                    </a:cubicBezTo>
                    <a:cubicBezTo>
                      <a:pt x="97" y="200"/>
                      <a:pt x="97" y="200"/>
                      <a:pt x="97" y="200"/>
                    </a:cubicBezTo>
                    <a:cubicBezTo>
                      <a:pt x="25" y="200"/>
                      <a:pt x="25" y="200"/>
                      <a:pt x="25" y="200"/>
                    </a:cubicBezTo>
                    <a:cubicBezTo>
                      <a:pt x="25" y="184"/>
                      <a:pt x="25" y="184"/>
                      <a:pt x="25" y="184"/>
                    </a:cubicBezTo>
                    <a:cubicBezTo>
                      <a:pt x="53" y="184"/>
                      <a:pt x="53" y="184"/>
                      <a:pt x="53" y="184"/>
                    </a:cubicBezTo>
                    <a:cubicBezTo>
                      <a:pt x="53" y="160"/>
                      <a:pt x="53" y="160"/>
                      <a:pt x="53" y="160"/>
                    </a:cubicBezTo>
                    <a:cubicBezTo>
                      <a:pt x="23" y="156"/>
                      <a:pt x="0" y="130"/>
                      <a:pt x="0" y="98"/>
                    </a:cubicBezTo>
                    <a:cubicBezTo>
                      <a:pt x="0" y="76"/>
                      <a:pt x="0" y="76"/>
                      <a:pt x="0" y="76"/>
                    </a:cubicBezTo>
                    <a:cubicBezTo>
                      <a:pt x="17" y="76"/>
                      <a:pt x="17" y="76"/>
                      <a:pt x="17" y="76"/>
                    </a:cubicBezTo>
                    <a:cubicBezTo>
                      <a:pt x="17" y="98"/>
                      <a:pt x="17" y="98"/>
                      <a:pt x="17" y="98"/>
                    </a:cubicBezTo>
                    <a:cubicBezTo>
                      <a:pt x="17" y="111"/>
                      <a:pt x="22" y="122"/>
                      <a:pt x="30" y="130"/>
                    </a:cubicBezTo>
                    <a:cubicBezTo>
                      <a:pt x="38" y="139"/>
                      <a:pt x="49" y="144"/>
                      <a:pt x="62" y="144"/>
                    </a:cubicBezTo>
                    <a:cubicBezTo>
                      <a:pt x="75" y="144"/>
                      <a:pt x="86" y="139"/>
                      <a:pt x="94" y="130"/>
                    </a:cubicBezTo>
                    <a:cubicBezTo>
                      <a:pt x="102" y="122"/>
                      <a:pt x="105" y="111"/>
                      <a:pt x="105" y="98"/>
                    </a:cubicBezTo>
                    <a:cubicBezTo>
                      <a:pt x="105" y="76"/>
                      <a:pt x="105" y="76"/>
                      <a:pt x="105" y="76"/>
                    </a:cubicBezTo>
                    <a:cubicBezTo>
                      <a:pt x="124" y="76"/>
                      <a:pt x="124" y="76"/>
                      <a:pt x="124" y="76"/>
                    </a:cubicBezTo>
                    <a:cubicBezTo>
                      <a:pt x="124" y="98"/>
                      <a:pt x="124" y="98"/>
                      <a:pt x="124" y="98"/>
                    </a:cubicBezTo>
                    <a:cubicBezTo>
                      <a:pt x="124" y="130"/>
                      <a:pt x="100" y="156"/>
                      <a:pt x="70" y="160"/>
                    </a:cubicBezTo>
                    <a:close/>
                    <a:moveTo>
                      <a:pt x="63" y="132"/>
                    </a:moveTo>
                    <a:cubicBezTo>
                      <a:pt x="45" y="132"/>
                      <a:pt x="29" y="116"/>
                      <a:pt x="29" y="97"/>
                    </a:cubicBezTo>
                    <a:cubicBezTo>
                      <a:pt x="29" y="88"/>
                      <a:pt x="29" y="88"/>
                      <a:pt x="29" y="88"/>
                    </a:cubicBezTo>
                    <a:cubicBezTo>
                      <a:pt x="77" y="88"/>
                      <a:pt x="77" y="88"/>
                      <a:pt x="77" y="88"/>
                    </a:cubicBezTo>
                    <a:cubicBezTo>
                      <a:pt x="77" y="80"/>
                      <a:pt x="77" y="80"/>
                      <a:pt x="77" y="80"/>
                    </a:cubicBezTo>
                    <a:cubicBezTo>
                      <a:pt x="29" y="80"/>
                      <a:pt x="29" y="80"/>
                      <a:pt x="29" y="80"/>
                    </a:cubicBezTo>
                    <a:cubicBezTo>
                      <a:pt x="29" y="64"/>
                      <a:pt x="29" y="64"/>
                      <a:pt x="29" y="64"/>
                    </a:cubicBezTo>
                    <a:cubicBezTo>
                      <a:pt x="77" y="64"/>
                      <a:pt x="77" y="64"/>
                      <a:pt x="77" y="64"/>
                    </a:cubicBezTo>
                    <a:cubicBezTo>
                      <a:pt x="77" y="56"/>
                      <a:pt x="77" y="56"/>
                      <a:pt x="77" y="56"/>
                    </a:cubicBezTo>
                    <a:cubicBezTo>
                      <a:pt x="29" y="56"/>
                      <a:pt x="29" y="56"/>
                      <a:pt x="29" y="56"/>
                    </a:cubicBezTo>
                    <a:cubicBezTo>
                      <a:pt x="29" y="44"/>
                      <a:pt x="29" y="44"/>
                      <a:pt x="29" y="44"/>
                    </a:cubicBezTo>
                    <a:cubicBezTo>
                      <a:pt x="77" y="44"/>
                      <a:pt x="77" y="44"/>
                      <a:pt x="77" y="44"/>
                    </a:cubicBezTo>
                    <a:cubicBezTo>
                      <a:pt x="77" y="36"/>
                      <a:pt x="77" y="36"/>
                      <a:pt x="77" y="36"/>
                    </a:cubicBezTo>
                    <a:cubicBezTo>
                      <a:pt x="29" y="36"/>
                      <a:pt x="29" y="36"/>
                      <a:pt x="29" y="36"/>
                    </a:cubicBezTo>
                    <a:cubicBezTo>
                      <a:pt x="30" y="17"/>
                      <a:pt x="46" y="0"/>
                      <a:pt x="63" y="0"/>
                    </a:cubicBezTo>
                    <a:cubicBezTo>
                      <a:pt x="82" y="0"/>
                      <a:pt x="97" y="16"/>
                      <a:pt x="97" y="36"/>
                    </a:cubicBezTo>
                    <a:cubicBezTo>
                      <a:pt x="97" y="97"/>
                      <a:pt x="97" y="97"/>
                      <a:pt x="97" y="97"/>
                    </a:cubicBezTo>
                    <a:cubicBezTo>
                      <a:pt x="97" y="116"/>
                      <a:pt x="82" y="132"/>
                      <a:pt x="63" y="1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0" name="Freeform 102"/>
              <p:cNvSpPr>
                <a:spLocks noEditPoints="1"/>
              </p:cNvSpPr>
              <p:nvPr userDrawn="1"/>
            </p:nvSpPr>
            <p:spPr bwMode="auto">
              <a:xfrm rot="2445294">
                <a:off x="6285605" y="2202951"/>
                <a:ext cx="800036" cy="801727"/>
              </a:xfrm>
              <a:custGeom>
                <a:avLst/>
                <a:gdLst>
                  <a:gd name="T0" fmla="*/ 176 w 200"/>
                  <a:gd name="T1" fmla="*/ 0 h 200"/>
                  <a:gd name="T2" fmla="*/ 24 w 200"/>
                  <a:gd name="T3" fmla="*/ 0 h 200"/>
                  <a:gd name="T4" fmla="*/ 0 w 200"/>
                  <a:gd name="T5" fmla="*/ 24 h 200"/>
                  <a:gd name="T6" fmla="*/ 0 w 200"/>
                  <a:gd name="T7" fmla="*/ 200 h 200"/>
                  <a:gd name="T8" fmla="*/ 200 w 200"/>
                  <a:gd name="T9" fmla="*/ 200 h 200"/>
                  <a:gd name="T10" fmla="*/ 200 w 200"/>
                  <a:gd name="T11" fmla="*/ 24 h 200"/>
                  <a:gd name="T12" fmla="*/ 176 w 200"/>
                  <a:gd name="T13" fmla="*/ 0 h 200"/>
                  <a:gd name="T14" fmla="*/ 116 w 200"/>
                  <a:gd name="T15" fmla="*/ 16 h 200"/>
                  <a:gd name="T16" fmla="*/ 128 w 200"/>
                  <a:gd name="T17" fmla="*/ 28 h 200"/>
                  <a:gd name="T18" fmla="*/ 116 w 200"/>
                  <a:gd name="T19" fmla="*/ 40 h 200"/>
                  <a:gd name="T20" fmla="*/ 104 w 200"/>
                  <a:gd name="T21" fmla="*/ 28 h 200"/>
                  <a:gd name="T22" fmla="*/ 116 w 200"/>
                  <a:gd name="T23" fmla="*/ 16 h 200"/>
                  <a:gd name="T24" fmla="*/ 76 w 200"/>
                  <a:gd name="T25" fmla="*/ 16 h 200"/>
                  <a:gd name="T26" fmla="*/ 88 w 200"/>
                  <a:gd name="T27" fmla="*/ 28 h 200"/>
                  <a:gd name="T28" fmla="*/ 76 w 200"/>
                  <a:gd name="T29" fmla="*/ 40 h 200"/>
                  <a:gd name="T30" fmla="*/ 64 w 200"/>
                  <a:gd name="T31" fmla="*/ 28 h 200"/>
                  <a:gd name="T32" fmla="*/ 76 w 200"/>
                  <a:gd name="T33" fmla="*/ 16 h 200"/>
                  <a:gd name="T34" fmla="*/ 36 w 200"/>
                  <a:gd name="T35" fmla="*/ 16 h 200"/>
                  <a:gd name="T36" fmla="*/ 48 w 200"/>
                  <a:gd name="T37" fmla="*/ 28 h 200"/>
                  <a:gd name="T38" fmla="*/ 36 w 200"/>
                  <a:gd name="T39" fmla="*/ 40 h 200"/>
                  <a:gd name="T40" fmla="*/ 24 w 200"/>
                  <a:gd name="T41" fmla="*/ 28 h 200"/>
                  <a:gd name="T42" fmla="*/ 36 w 200"/>
                  <a:gd name="T43" fmla="*/ 16 h 200"/>
                  <a:gd name="T44" fmla="*/ 184 w 200"/>
                  <a:gd name="T45" fmla="*/ 184 h 200"/>
                  <a:gd name="T46" fmla="*/ 16 w 200"/>
                  <a:gd name="T47" fmla="*/ 184 h 200"/>
                  <a:gd name="T48" fmla="*/ 16 w 200"/>
                  <a:gd name="T49" fmla="*/ 56 h 200"/>
                  <a:gd name="T50" fmla="*/ 184 w 200"/>
                  <a:gd name="T51" fmla="*/ 56 h 200"/>
                  <a:gd name="T52" fmla="*/ 184 w 200"/>
                  <a:gd name="T53"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176" y="0"/>
                    </a:moveTo>
                    <a:cubicBezTo>
                      <a:pt x="24" y="0"/>
                      <a:pt x="24" y="0"/>
                      <a:pt x="24" y="0"/>
                    </a:cubicBezTo>
                    <a:cubicBezTo>
                      <a:pt x="11" y="0"/>
                      <a:pt x="0" y="11"/>
                      <a:pt x="0" y="24"/>
                    </a:cubicBezTo>
                    <a:cubicBezTo>
                      <a:pt x="0" y="200"/>
                      <a:pt x="0" y="200"/>
                      <a:pt x="0" y="200"/>
                    </a:cubicBezTo>
                    <a:cubicBezTo>
                      <a:pt x="200" y="200"/>
                      <a:pt x="200" y="200"/>
                      <a:pt x="200" y="200"/>
                    </a:cubicBezTo>
                    <a:cubicBezTo>
                      <a:pt x="200" y="24"/>
                      <a:pt x="200" y="24"/>
                      <a:pt x="200" y="24"/>
                    </a:cubicBezTo>
                    <a:cubicBezTo>
                      <a:pt x="200" y="11"/>
                      <a:pt x="189" y="0"/>
                      <a:pt x="176" y="0"/>
                    </a:cubicBezTo>
                    <a:close/>
                    <a:moveTo>
                      <a:pt x="116" y="16"/>
                    </a:moveTo>
                    <a:cubicBezTo>
                      <a:pt x="123" y="16"/>
                      <a:pt x="128" y="22"/>
                      <a:pt x="128" y="28"/>
                    </a:cubicBezTo>
                    <a:cubicBezTo>
                      <a:pt x="128" y="35"/>
                      <a:pt x="123" y="40"/>
                      <a:pt x="116" y="40"/>
                    </a:cubicBezTo>
                    <a:cubicBezTo>
                      <a:pt x="110" y="40"/>
                      <a:pt x="104" y="35"/>
                      <a:pt x="104" y="28"/>
                    </a:cubicBezTo>
                    <a:cubicBezTo>
                      <a:pt x="104" y="22"/>
                      <a:pt x="110" y="16"/>
                      <a:pt x="116" y="16"/>
                    </a:cubicBezTo>
                    <a:close/>
                    <a:moveTo>
                      <a:pt x="76" y="16"/>
                    </a:moveTo>
                    <a:cubicBezTo>
                      <a:pt x="83" y="16"/>
                      <a:pt x="88" y="22"/>
                      <a:pt x="88" y="28"/>
                    </a:cubicBezTo>
                    <a:cubicBezTo>
                      <a:pt x="88" y="35"/>
                      <a:pt x="83" y="40"/>
                      <a:pt x="76" y="40"/>
                    </a:cubicBezTo>
                    <a:cubicBezTo>
                      <a:pt x="70" y="40"/>
                      <a:pt x="64" y="35"/>
                      <a:pt x="64" y="28"/>
                    </a:cubicBezTo>
                    <a:cubicBezTo>
                      <a:pt x="64" y="22"/>
                      <a:pt x="70" y="16"/>
                      <a:pt x="76" y="16"/>
                    </a:cubicBezTo>
                    <a:close/>
                    <a:moveTo>
                      <a:pt x="36" y="16"/>
                    </a:moveTo>
                    <a:cubicBezTo>
                      <a:pt x="43" y="16"/>
                      <a:pt x="48" y="22"/>
                      <a:pt x="48" y="28"/>
                    </a:cubicBezTo>
                    <a:cubicBezTo>
                      <a:pt x="48" y="35"/>
                      <a:pt x="43" y="40"/>
                      <a:pt x="36" y="40"/>
                    </a:cubicBezTo>
                    <a:cubicBezTo>
                      <a:pt x="30" y="40"/>
                      <a:pt x="24" y="35"/>
                      <a:pt x="24" y="28"/>
                    </a:cubicBezTo>
                    <a:cubicBezTo>
                      <a:pt x="24" y="22"/>
                      <a:pt x="30" y="16"/>
                      <a:pt x="36" y="16"/>
                    </a:cubicBezTo>
                    <a:close/>
                    <a:moveTo>
                      <a:pt x="184" y="184"/>
                    </a:moveTo>
                    <a:cubicBezTo>
                      <a:pt x="16" y="184"/>
                      <a:pt x="16" y="184"/>
                      <a:pt x="16" y="184"/>
                    </a:cubicBezTo>
                    <a:cubicBezTo>
                      <a:pt x="16" y="56"/>
                      <a:pt x="16" y="56"/>
                      <a:pt x="16" y="56"/>
                    </a:cubicBezTo>
                    <a:cubicBezTo>
                      <a:pt x="184" y="56"/>
                      <a:pt x="184" y="56"/>
                      <a:pt x="184" y="56"/>
                    </a:cubicBezTo>
                    <a:lnTo>
                      <a:pt x="184" y="18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1" name="Freeform 108"/>
              <p:cNvSpPr>
                <a:spLocks noEditPoints="1"/>
              </p:cNvSpPr>
              <p:nvPr userDrawn="1"/>
            </p:nvSpPr>
            <p:spPr bwMode="auto">
              <a:xfrm rot="20655417">
                <a:off x="5688269" y="3986107"/>
                <a:ext cx="720725" cy="708025"/>
              </a:xfrm>
              <a:custGeom>
                <a:avLst/>
                <a:gdLst>
                  <a:gd name="T0" fmla="*/ 123 w 192"/>
                  <a:gd name="T1" fmla="*/ 175 h 188"/>
                  <a:gd name="T2" fmla="*/ 123 w 192"/>
                  <a:gd name="T3" fmla="*/ 148 h 188"/>
                  <a:gd name="T4" fmla="*/ 68 w 192"/>
                  <a:gd name="T5" fmla="*/ 149 h 188"/>
                  <a:gd name="T6" fmla="*/ 68 w 192"/>
                  <a:gd name="T7" fmla="*/ 176 h 188"/>
                  <a:gd name="T8" fmla="*/ 56 w 192"/>
                  <a:gd name="T9" fmla="*/ 182 h 188"/>
                  <a:gd name="T10" fmla="*/ 60 w 192"/>
                  <a:gd name="T11" fmla="*/ 188 h 188"/>
                  <a:gd name="T12" fmla="*/ 130 w 192"/>
                  <a:gd name="T13" fmla="*/ 188 h 188"/>
                  <a:gd name="T14" fmla="*/ 135 w 192"/>
                  <a:gd name="T15" fmla="*/ 183 h 188"/>
                  <a:gd name="T16" fmla="*/ 123 w 192"/>
                  <a:gd name="T17" fmla="*/ 175 h 188"/>
                  <a:gd name="T18" fmla="*/ 173 w 192"/>
                  <a:gd name="T19" fmla="*/ 0 h 188"/>
                  <a:gd name="T20" fmla="*/ 18 w 192"/>
                  <a:gd name="T21" fmla="*/ 0 h 188"/>
                  <a:gd name="T22" fmla="*/ 0 w 192"/>
                  <a:gd name="T23" fmla="*/ 19 h 188"/>
                  <a:gd name="T24" fmla="*/ 0 w 192"/>
                  <a:gd name="T25" fmla="*/ 126 h 188"/>
                  <a:gd name="T26" fmla="*/ 18 w 192"/>
                  <a:gd name="T27" fmla="*/ 144 h 188"/>
                  <a:gd name="T28" fmla="*/ 173 w 192"/>
                  <a:gd name="T29" fmla="*/ 144 h 188"/>
                  <a:gd name="T30" fmla="*/ 192 w 192"/>
                  <a:gd name="T31" fmla="*/ 126 h 188"/>
                  <a:gd name="T32" fmla="*/ 192 w 192"/>
                  <a:gd name="T33" fmla="*/ 19 h 188"/>
                  <a:gd name="T34" fmla="*/ 173 w 192"/>
                  <a:gd name="T35" fmla="*/ 0 h 188"/>
                  <a:gd name="T36" fmla="*/ 180 w 192"/>
                  <a:gd name="T37" fmla="*/ 100 h 188"/>
                  <a:gd name="T38" fmla="*/ 167 w 192"/>
                  <a:gd name="T39" fmla="*/ 112 h 188"/>
                  <a:gd name="T40" fmla="*/ 24 w 192"/>
                  <a:gd name="T41" fmla="*/ 112 h 188"/>
                  <a:gd name="T42" fmla="*/ 11 w 192"/>
                  <a:gd name="T43" fmla="*/ 100 h 188"/>
                  <a:gd name="T44" fmla="*/ 11 w 192"/>
                  <a:gd name="T45" fmla="*/ 25 h 188"/>
                  <a:gd name="T46" fmla="*/ 24 w 192"/>
                  <a:gd name="T47" fmla="*/ 12 h 188"/>
                  <a:gd name="T48" fmla="*/ 167 w 192"/>
                  <a:gd name="T49" fmla="*/ 12 h 188"/>
                  <a:gd name="T50" fmla="*/ 180 w 192"/>
                  <a:gd name="T51" fmla="*/ 25 h 188"/>
                  <a:gd name="T52" fmla="*/ 180 w 192"/>
                  <a:gd name="T53" fmla="*/ 10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88">
                    <a:moveTo>
                      <a:pt x="123" y="175"/>
                    </a:moveTo>
                    <a:cubicBezTo>
                      <a:pt x="123" y="148"/>
                      <a:pt x="123" y="148"/>
                      <a:pt x="123" y="148"/>
                    </a:cubicBezTo>
                    <a:cubicBezTo>
                      <a:pt x="68" y="149"/>
                      <a:pt x="68" y="149"/>
                      <a:pt x="68" y="149"/>
                    </a:cubicBezTo>
                    <a:cubicBezTo>
                      <a:pt x="68" y="176"/>
                      <a:pt x="68" y="176"/>
                      <a:pt x="68" y="176"/>
                    </a:cubicBezTo>
                    <a:cubicBezTo>
                      <a:pt x="56" y="182"/>
                      <a:pt x="56" y="182"/>
                      <a:pt x="56" y="182"/>
                    </a:cubicBezTo>
                    <a:cubicBezTo>
                      <a:pt x="56" y="182"/>
                      <a:pt x="53" y="188"/>
                      <a:pt x="60" y="188"/>
                    </a:cubicBezTo>
                    <a:cubicBezTo>
                      <a:pt x="130" y="188"/>
                      <a:pt x="130" y="188"/>
                      <a:pt x="130" y="188"/>
                    </a:cubicBezTo>
                    <a:cubicBezTo>
                      <a:pt x="130" y="188"/>
                      <a:pt x="138" y="185"/>
                      <a:pt x="135" y="183"/>
                    </a:cubicBezTo>
                    <a:cubicBezTo>
                      <a:pt x="133" y="180"/>
                      <a:pt x="123" y="175"/>
                      <a:pt x="123" y="175"/>
                    </a:cubicBezTo>
                    <a:close/>
                    <a:moveTo>
                      <a:pt x="173" y="0"/>
                    </a:moveTo>
                    <a:cubicBezTo>
                      <a:pt x="18" y="0"/>
                      <a:pt x="18" y="0"/>
                      <a:pt x="18" y="0"/>
                    </a:cubicBezTo>
                    <a:cubicBezTo>
                      <a:pt x="8" y="0"/>
                      <a:pt x="0" y="9"/>
                      <a:pt x="0" y="19"/>
                    </a:cubicBezTo>
                    <a:cubicBezTo>
                      <a:pt x="0" y="126"/>
                      <a:pt x="0" y="126"/>
                      <a:pt x="0" y="126"/>
                    </a:cubicBezTo>
                    <a:cubicBezTo>
                      <a:pt x="0" y="136"/>
                      <a:pt x="8" y="144"/>
                      <a:pt x="18" y="144"/>
                    </a:cubicBezTo>
                    <a:cubicBezTo>
                      <a:pt x="173" y="144"/>
                      <a:pt x="173" y="144"/>
                      <a:pt x="173" y="144"/>
                    </a:cubicBezTo>
                    <a:cubicBezTo>
                      <a:pt x="183" y="144"/>
                      <a:pt x="192" y="136"/>
                      <a:pt x="192" y="126"/>
                    </a:cubicBezTo>
                    <a:cubicBezTo>
                      <a:pt x="192" y="19"/>
                      <a:pt x="192" y="19"/>
                      <a:pt x="192" y="19"/>
                    </a:cubicBezTo>
                    <a:cubicBezTo>
                      <a:pt x="192" y="9"/>
                      <a:pt x="183" y="0"/>
                      <a:pt x="173" y="0"/>
                    </a:cubicBezTo>
                    <a:close/>
                    <a:moveTo>
                      <a:pt x="180" y="100"/>
                    </a:moveTo>
                    <a:cubicBezTo>
                      <a:pt x="180" y="107"/>
                      <a:pt x="174" y="112"/>
                      <a:pt x="167" y="112"/>
                    </a:cubicBezTo>
                    <a:cubicBezTo>
                      <a:pt x="24" y="112"/>
                      <a:pt x="24" y="112"/>
                      <a:pt x="24" y="112"/>
                    </a:cubicBezTo>
                    <a:cubicBezTo>
                      <a:pt x="17" y="112"/>
                      <a:pt x="11" y="107"/>
                      <a:pt x="11" y="100"/>
                    </a:cubicBezTo>
                    <a:cubicBezTo>
                      <a:pt x="11" y="25"/>
                      <a:pt x="11" y="25"/>
                      <a:pt x="11" y="25"/>
                    </a:cubicBezTo>
                    <a:cubicBezTo>
                      <a:pt x="11" y="18"/>
                      <a:pt x="17" y="12"/>
                      <a:pt x="24" y="12"/>
                    </a:cubicBezTo>
                    <a:cubicBezTo>
                      <a:pt x="167" y="12"/>
                      <a:pt x="167" y="12"/>
                      <a:pt x="167" y="12"/>
                    </a:cubicBezTo>
                    <a:cubicBezTo>
                      <a:pt x="174" y="12"/>
                      <a:pt x="180" y="18"/>
                      <a:pt x="180" y="25"/>
                    </a:cubicBezTo>
                    <a:lnTo>
                      <a:pt x="180" y="10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2" name="Freeform 110"/>
              <p:cNvSpPr>
                <a:spLocks noEditPoints="1"/>
              </p:cNvSpPr>
              <p:nvPr userDrawn="1"/>
            </p:nvSpPr>
            <p:spPr bwMode="auto">
              <a:xfrm rot="20200010">
                <a:off x="5354529" y="1409754"/>
                <a:ext cx="750888" cy="738188"/>
              </a:xfrm>
              <a:custGeom>
                <a:avLst/>
                <a:gdLst>
                  <a:gd name="T0" fmla="*/ 69 w 473"/>
                  <a:gd name="T1" fmla="*/ 181 h 465"/>
                  <a:gd name="T2" fmla="*/ 10 w 473"/>
                  <a:gd name="T3" fmla="*/ 121 h 465"/>
                  <a:gd name="T4" fmla="*/ 10 w 473"/>
                  <a:gd name="T5" fmla="*/ 240 h 465"/>
                  <a:gd name="T6" fmla="*/ 69 w 473"/>
                  <a:gd name="T7" fmla="*/ 181 h 465"/>
                  <a:gd name="T8" fmla="*/ 464 w 473"/>
                  <a:gd name="T9" fmla="*/ 98 h 465"/>
                  <a:gd name="T10" fmla="*/ 445 w 473"/>
                  <a:gd name="T11" fmla="*/ 0 h 465"/>
                  <a:gd name="T12" fmla="*/ 0 w 473"/>
                  <a:gd name="T13" fmla="*/ 81 h 465"/>
                  <a:gd name="T14" fmla="*/ 85 w 473"/>
                  <a:gd name="T15" fmla="*/ 166 h 465"/>
                  <a:gd name="T16" fmla="*/ 464 w 473"/>
                  <a:gd name="T17" fmla="*/ 98 h 465"/>
                  <a:gd name="T18" fmla="*/ 414 w 473"/>
                  <a:gd name="T19" fmla="*/ 24 h 465"/>
                  <a:gd name="T20" fmla="*/ 440 w 473"/>
                  <a:gd name="T21" fmla="*/ 67 h 465"/>
                  <a:gd name="T22" fmla="*/ 443 w 473"/>
                  <a:gd name="T23" fmla="*/ 83 h 465"/>
                  <a:gd name="T24" fmla="*/ 388 w 473"/>
                  <a:gd name="T25" fmla="*/ 93 h 465"/>
                  <a:gd name="T26" fmla="*/ 355 w 473"/>
                  <a:gd name="T27" fmla="*/ 36 h 465"/>
                  <a:gd name="T28" fmla="*/ 414 w 473"/>
                  <a:gd name="T29" fmla="*/ 24 h 465"/>
                  <a:gd name="T30" fmla="*/ 291 w 473"/>
                  <a:gd name="T31" fmla="*/ 45 h 465"/>
                  <a:gd name="T32" fmla="*/ 324 w 473"/>
                  <a:gd name="T33" fmla="*/ 105 h 465"/>
                  <a:gd name="T34" fmla="*/ 265 w 473"/>
                  <a:gd name="T35" fmla="*/ 117 h 465"/>
                  <a:gd name="T36" fmla="*/ 232 w 473"/>
                  <a:gd name="T37" fmla="*/ 57 h 465"/>
                  <a:gd name="T38" fmla="*/ 291 w 473"/>
                  <a:gd name="T39" fmla="*/ 45 h 465"/>
                  <a:gd name="T40" fmla="*/ 171 w 473"/>
                  <a:gd name="T41" fmla="*/ 69 h 465"/>
                  <a:gd name="T42" fmla="*/ 204 w 473"/>
                  <a:gd name="T43" fmla="*/ 126 h 465"/>
                  <a:gd name="T44" fmla="*/ 144 w 473"/>
                  <a:gd name="T45" fmla="*/ 138 h 465"/>
                  <a:gd name="T46" fmla="*/ 109 w 473"/>
                  <a:gd name="T47" fmla="*/ 79 h 465"/>
                  <a:gd name="T48" fmla="*/ 171 w 473"/>
                  <a:gd name="T49" fmla="*/ 69 h 465"/>
                  <a:gd name="T50" fmla="*/ 97 w 473"/>
                  <a:gd name="T51" fmla="*/ 181 h 465"/>
                  <a:gd name="T52" fmla="*/ 10 w 473"/>
                  <a:gd name="T53" fmla="*/ 268 h 465"/>
                  <a:gd name="T54" fmla="*/ 10 w 473"/>
                  <a:gd name="T55" fmla="*/ 465 h 465"/>
                  <a:gd name="T56" fmla="*/ 473 w 473"/>
                  <a:gd name="T57" fmla="*/ 465 h 465"/>
                  <a:gd name="T58" fmla="*/ 473 w 473"/>
                  <a:gd name="T59" fmla="*/ 181 h 465"/>
                  <a:gd name="T60" fmla="*/ 97 w 473"/>
                  <a:gd name="T61" fmla="*/ 181 h 465"/>
                  <a:gd name="T62" fmla="*/ 376 w 473"/>
                  <a:gd name="T63" fmla="*/ 370 h 465"/>
                  <a:gd name="T64" fmla="*/ 111 w 473"/>
                  <a:gd name="T65" fmla="*/ 370 h 465"/>
                  <a:gd name="T66" fmla="*/ 111 w 473"/>
                  <a:gd name="T67" fmla="*/ 342 h 465"/>
                  <a:gd name="T68" fmla="*/ 376 w 473"/>
                  <a:gd name="T69" fmla="*/ 342 h 465"/>
                  <a:gd name="T70" fmla="*/ 376 w 473"/>
                  <a:gd name="T71" fmla="*/ 370 h 465"/>
                  <a:gd name="T72" fmla="*/ 376 w 473"/>
                  <a:gd name="T73" fmla="*/ 304 h 465"/>
                  <a:gd name="T74" fmla="*/ 111 w 473"/>
                  <a:gd name="T75" fmla="*/ 304 h 465"/>
                  <a:gd name="T76" fmla="*/ 111 w 473"/>
                  <a:gd name="T77" fmla="*/ 275 h 465"/>
                  <a:gd name="T78" fmla="*/ 376 w 473"/>
                  <a:gd name="T79" fmla="*/ 275 h 465"/>
                  <a:gd name="T80" fmla="*/ 376 w 473"/>
                  <a:gd name="T81" fmla="*/ 30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3" h="465">
                    <a:moveTo>
                      <a:pt x="69" y="181"/>
                    </a:moveTo>
                    <a:lnTo>
                      <a:pt x="10" y="121"/>
                    </a:lnTo>
                    <a:lnTo>
                      <a:pt x="10" y="240"/>
                    </a:lnTo>
                    <a:lnTo>
                      <a:pt x="69" y="181"/>
                    </a:lnTo>
                    <a:close/>
                    <a:moveTo>
                      <a:pt x="464" y="98"/>
                    </a:moveTo>
                    <a:lnTo>
                      <a:pt x="445" y="0"/>
                    </a:lnTo>
                    <a:lnTo>
                      <a:pt x="0" y="81"/>
                    </a:lnTo>
                    <a:lnTo>
                      <a:pt x="85" y="166"/>
                    </a:lnTo>
                    <a:lnTo>
                      <a:pt x="464" y="98"/>
                    </a:lnTo>
                    <a:close/>
                    <a:moveTo>
                      <a:pt x="414" y="24"/>
                    </a:moveTo>
                    <a:lnTo>
                      <a:pt x="440" y="67"/>
                    </a:lnTo>
                    <a:lnTo>
                      <a:pt x="443" y="83"/>
                    </a:lnTo>
                    <a:lnTo>
                      <a:pt x="388" y="93"/>
                    </a:lnTo>
                    <a:lnTo>
                      <a:pt x="355" y="36"/>
                    </a:lnTo>
                    <a:lnTo>
                      <a:pt x="414" y="24"/>
                    </a:lnTo>
                    <a:close/>
                    <a:moveTo>
                      <a:pt x="291" y="45"/>
                    </a:moveTo>
                    <a:lnTo>
                      <a:pt x="324" y="105"/>
                    </a:lnTo>
                    <a:lnTo>
                      <a:pt x="265" y="117"/>
                    </a:lnTo>
                    <a:lnTo>
                      <a:pt x="232" y="57"/>
                    </a:lnTo>
                    <a:lnTo>
                      <a:pt x="291" y="45"/>
                    </a:lnTo>
                    <a:close/>
                    <a:moveTo>
                      <a:pt x="171" y="69"/>
                    </a:moveTo>
                    <a:lnTo>
                      <a:pt x="204" y="126"/>
                    </a:lnTo>
                    <a:lnTo>
                      <a:pt x="144" y="138"/>
                    </a:lnTo>
                    <a:lnTo>
                      <a:pt x="109" y="79"/>
                    </a:lnTo>
                    <a:lnTo>
                      <a:pt x="171" y="69"/>
                    </a:lnTo>
                    <a:close/>
                    <a:moveTo>
                      <a:pt x="97" y="181"/>
                    </a:moveTo>
                    <a:lnTo>
                      <a:pt x="10" y="268"/>
                    </a:lnTo>
                    <a:lnTo>
                      <a:pt x="10" y="465"/>
                    </a:lnTo>
                    <a:lnTo>
                      <a:pt x="473" y="465"/>
                    </a:lnTo>
                    <a:lnTo>
                      <a:pt x="473" y="181"/>
                    </a:lnTo>
                    <a:lnTo>
                      <a:pt x="97" y="181"/>
                    </a:lnTo>
                    <a:close/>
                    <a:moveTo>
                      <a:pt x="376" y="370"/>
                    </a:moveTo>
                    <a:lnTo>
                      <a:pt x="111" y="370"/>
                    </a:lnTo>
                    <a:lnTo>
                      <a:pt x="111" y="342"/>
                    </a:lnTo>
                    <a:lnTo>
                      <a:pt x="376" y="342"/>
                    </a:lnTo>
                    <a:lnTo>
                      <a:pt x="376" y="370"/>
                    </a:lnTo>
                    <a:close/>
                    <a:moveTo>
                      <a:pt x="376" y="304"/>
                    </a:moveTo>
                    <a:lnTo>
                      <a:pt x="111" y="304"/>
                    </a:lnTo>
                    <a:lnTo>
                      <a:pt x="111" y="275"/>
                    </a:lnTo>
                    <a:lnTo>
                      <a:pt x="376" y="275"/>
                    </a:lnTo>
                    <a:lnTo>
                      <a:pt x="376" y="30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3" name="Freeform 112"/>
              <p:cNvSpPr>
                <a:spLocks noEditPoints="1"/>
              </p:cNvSpPr>
              <p:nvPr userDrawn="1"/>
            </p:nvSpPr>
            <p:spPr bwMode="auto">
              <a:xfrm rot="1680850">
                <a:off x="8323555" y="673025"/>
                <a:ext cx="750888" cy="747713"/>
              </a:xfrm>
              <a:custGeom>
                <a:avLst/>
                <a:gdLst>
                  <a:gd name="T0" fmla="*/ 12 w 200"/>
                  <a:gd name="T1" fmla="*/ 199 h 199"/>
                  <a:gd name="T2" fmla="*/ 0 w 200"/>
                  <a:gd name="T3" fmla="*/ 95 h 199"/>
                  <a:gd name="T4" fmla="*/ 0 w 200"/>
                  <a:gd name="T5" fmla="*/ 72 h 199"/>
                  <a:gd name="T6" fmla="*/ 100 w 200"/>
                  <a:gd name="T7" fmla="*/ 0 h 199"/>
                  <a:gd name="T8" fmla="*/ 200 w 200"/>
                  <a:gd name="T9" fmla="*/ 72 h 199"/>
                  <a:gd name="T10" fmla="*/ 200 w 200"/>
                  <a:gd name="T11" fmla="*/ 95 h 199"/>
                  <a:gd name="T12" fmla="*/ 188 w 200"/>
                  <a:gd name="T13" fmla="*/ 199 h 199"/>
                  <a:gd name="T14" fmla="*/ 180 w 200"/>
                  <a:gd name="T15" fmla="*/ 191 h 199"/>
                  <a:gd name="T16" fmla="*/ 100 w 200"/>
                  <a:gd name="T17" fmla="*/ 138 h 199"/>
                  <a:gd name="T18" fmla="*/ 21 w 200"/>
                  <a:gd name="T19" fmla="*/ 191 h 199"/>
                  <a:gd name="T20" fmla="*/ 148 w 200"/>
                  <a:gd name="T21" fmla="*/ 118 h 199"/>
                  <a:gd name="T22" fmla="*/ 52 w 200"/>
                  <a:gd name="T23" fmla="*/ 67 h 199"/>
                  <a:gd name="T24" fmla="*/ 79 w 200"/>
                  <a:gd name="T25" fmla="*/ 137 h 199"/>
                  <a:gd name="T26" fmla="*/ 121 w 200"/>
                  <a:gd name="T27" fmla="*/ 137 h 199"/>
                  <a:gd name="T28" fmla="*/ 71 w 200"/>
                  <a:gd name="T29" fmla="*/ 142 h 199"/>
                  <a:gd name="T30" fmla="*/ 8 w 200"/>
                  <a:gd name="T31" fmla="*/ 178 h 199"/>
                  <a:gd name="T32" fmla="*/ 186 w 200"/>
                  <a:gd name="T33" fmla="*/ 69 h 199"/>
                  <a:gd name="T34" fmla="*/ 14 w 200"/>
                  <a:gd name="T35" fmla="*/ 69 h 199"/>
                  <a:gd name="T36" fmla="*/ 8 w 200"/>
                  <a:gd name="T37" fmla="*/ 87 h 199"/>
                  <a:gd name="T38" fmla="*/ 16 w 200"/>
                  <a:gd name="T39" fmla="*/ 80 h 199"/>
                  <a:gd name="T40" fmla="*/ 100 w 200"/>
                  <a:gd name="T41" fmla="*/ 25 h 199"/>
                  <a:gd name="T42" fmla="*/ 184 w 200"/>
                  <a:gd name="T43" fmla="*/ 80 h 199"/>
                  <a:gd name="T44" fmla="*/ 192 w 200"/>
                  <a:gd name="T45" fmla="*/ 88 h 199"/>
                  <a:gd name="T46" fmla="*/ 192 w 200"/>
                  <a:gd name="T47" fmla="*/ 100 h 199"/>
                  <a:gd name="T48" fmla="*/ 192 w 200"/>
                  <a:gd name="T49" fmla="*/ 178 h 199"/>
                  <a:gd name="T50" fmla="*/ 68 w 200"/>
                  <a:gd name="T51" fmla="*/ 107 h 199"/>
                  <a:gd name="T52" fmla="*/ 132 w 200"/>
                  <a:gd name="T53" fmla="*/ 111 h 199"/>
                  <a:gd name="T54" fmla="*/ 68 w 200"/>
                  <a:gd name="T55" fmla="*/ 107 h 199"/>
                  <a:gd name="T56" fmla="*/ 132 w 200"/>
                  <a:gd name="T57" fmla="*/ 95 h 199"/>
                  <a:gd name="T58" fmla="*/ 68 w 200"/>
                  <a:gd name="T59" fmla="*/ 99 h 199"/>
                  <a:gd name="T60" fmla="*/ 68 w 200"/>
                  <a:gd name="T61" fmla="*/ 83 h 199"/>
                  <a:gd name="T62" fmla="*/ 132 w 200"/>
                  <a:gd name="T63" fmla="*/ 87 h 199"/>
                  <a:gd name="T64" fmla="*/ 68 w 200"/>
                  <a:gd name="T65" fmla="*/ 8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9">
                    <a:moveTo>
                      <a:pt x="188" y="199"/>
                    </a:moveTo>
                    <a:cubicBezTo>
                      <a:pt x="12" y="199"/>
                      <a:pt x="12" y="199"/>
                      <a:pt x="12" y="199"/>
                    </a:cubicBezTo>
                    <a:cubicBezTo>
                      <a:pt x="6" y="199"/>
                      <a:pt x="0" y="194"/>
                      <a:pt x="0" y="187"/>
                    </a:cubicBezTo>
                    <a:cubicBezTo>
                      <a:pt x="0" y="95"/>
                      <a:pt x="0" y="95"/>
                      <a:pt x="0" y="95"/>
                    </a:cubicBezTo>
                    <a:cubicBezTo>
                      <a:pt x="0" y="95"/>
                      <a:pt x="0" y="95"/>
                      <a:pt x="0" y="95"/>
                    </a:cubicBezTo>
                    <a:cubicBezTo>
                      <a:pt x="0" y="89"/>
                      <a:pt x="0" y="78"/>
                      <a:pt x="0" y="72"/>
                    </a:cubicBezTo>
                    <a:cubicBezTo>
                      <a:pt x="0" y="64"/>
                      <a:pt x="6" y="61"/>
                      <a:pt x="6" y="61"/>
                    </a:cubicBezTo>
                    <a:cubicBezTo>
                      <a:pt x="100" y="0"/>
                      <a:pt x="100" y="0"/>
                      <a:pt x="100" y="0"/>
                    </a:cubicBezTo>
                    <a:cubicBezTo>
                      <a:pt x="194" y="61"/>
                      <a:pt x="194" y="61"/>
                      <a:pt x="194" y="61"/>
                    </a:cubicBezTo>
                    <a:cubicBezTo>
                      <a:pt x="194" y="61"/>
                      <a:pt x="200" y="64"/>
                      <a:pt x="200" y="72"/>
                    </a:cubicBezTo>
                    <a:cubicBezTo>
                      <a:pt x="200" y="78"/>
                      <a:pt x="200" y="89"/>
                      <a:pt x="200" y="95"/>
                    </a:cubicBezTo>
                    <a:cubicBezTo>
                      <a:pt x="200" y="95"/>
                      <a:pt x="200" y="95"/>
                      <a:pt x="200" y="95"/>
                    </a:cubicBezTo>
                    <a:cubicBezTo>
                      <a:pt x="200" y="187"/>
                      <a:pt x="200" y="187"/>
                      <a:pt x="200" y="187"/>
                    </a:cubicBezTo>
                    <a:cubicBezTo>
                      <a:pt x="200" y="194"/>
                      <a:pt x="195" y="199"/>
                      <a:pt x="188" y="199"/>
                    </a:cubicBezTo>
                    <a:close/>
                    <a:moveTo>
                      <a:pt x="21" y="191"/>
                    </a:moveTo>
                    <a:cubicBezTo>
                      <a:pt x="180" y="191"/>
                      <a:pt x="180" y="191"/>
                      <a:pt x="180" y="191"/>
                    </a:cubicBezTo>
                    <a:cubicBezTo>
                      <a:pt x="183" y="191"/>
                      <a:pt x="185" y="190"/>
                      <a:pt x="187" y="189"/>
                    </a:cubicBezTo>
                    <a:cubicBezTo>
                      <a:pt x="100" y="138"/>
                      <a:pt x="100" y="138"/>
                      <a:pt x="100" y="138"/>
                    </a:cubicBezTo>
                    <a:cubicBezTo>
                      <a:pt x="13" y="189"/>
                      <a:pt x="13" y="189"/>
                      <a:pt x="13" y="189"/>
                    </a:cubicBezTo>
                    <a:cubicBezTo>
                      <a:pt x="15" y="190"/>
                      <a:pt x="18" y="191"/>
                      <a:pt x="21" y="191"/>
                    </a:cubicBezTo>
                    <a:close/>
                    <a:moveTo>
                      <a:pt x="121" y="137"/>
                    </a:moveTo>
                    <a:cubicBezTo>
                      <a:pt x="148" y="118"/>
                      <a:pt x="148" y="118"/>
                      <a:pt x="148" y="118"/>
                    </a:cubicBezTo>
                    <a:cubicBezTo>
                      <a:pt x="148" y="67"/>
                      <a:pt x="148" y="67"/>
                      <a:pt x="148" y="67"/>
                    </a:cubicBezTo>
                    <a:cubicBezTo>
                      <a:pt x="52" y="67"/>
                      <a:pt x="52" y="67"/>
                      <a:pt x="52" y="67"/>
                    </a:cubicBezTo>
                    <a:cubicBezTo>
                      <a:pt x="52" y="118"/>
                      <a:pt x="52" y="118"/>
                      <a:pt x="52" y="118"/>
                    </a:cubicBezTo>
                    <a:cubicBezTo>
                      <a:pt x="79" y="137"/>
                      <a:pt x="79" y="137"/>
                      <a:pt x="79" y="137"/>
                    </a:cubicBezTo>
                    <a:cubicBezTo>
                      <a:pt x="100" y="125"/>
                      <a:pt x="100" y="125"/>
                      <a:pt x="100" y="125"/>
                    </a:cubicBezTo>
                    <a:lnTo>
                      <a:pt x="121" y="137"/>
                    </a:lnTo>
                    <a:close/>
                    <a:moveTo>
                      <a:pt x="8" y="178"/>
                    </a:moveTo>
                    <a:cubicBezTo>
                      <a:pt x="71" y="142"/>
                      <a:pt x="71" y="142"/>
                      <a:pt x="71" y="142"/>
                    </a:cubicBezTo>
                    <a:cubicBezTo>
                      <a:pt x="8" y="99"/>
                      <a:pt x="8" y="99"/>
                      <a:pt x="8" y="99"/>
                    </a:cubicBezTo>
                    <a:lnTo>
                      <a:pt x="8" y="178"/>
                    </a:lnTo>
                    <a:close/>
                    <a:moveTo>
                      <a:pt x="192" y="80"/>
                    </a:moveTo>
                    <a:cubicBezTo>
                      <a:pt x="192" y="72"/>
                      <a:pt x="186" y="69"/>
                      <a:pt x="186" y="69"/>
                    </a:cubicBezTo>
                    <a:cubicBezTo>
                      <a:pt x="100" y="13"/>
                      <a:pt x="100" y="13"/>
                      <a:pt x="100" y="13"/>
                    </a:cubicBezTo>
                    <a:cubicBezTo>
                      <a:pt x="14" y="69"/>
                      <a:pt x="14" y="69"/>
                      <a:pt x="14" y="69"/>
                    </a:cubicBezTo>
                    <a:cubicBezTo>
                      <a:pt x="14" y="69"/>
                      <a:pt x="8" y="72"/>
                      <a:pt x="8" y="80"/>
                    </a:cubicBezTo>
                    <a:cubicBezTo>
                      <a:pt x="8" y="84"/>
                      <a:pt x="8" y="87"/>
                      <a:pt x="8" y="87"/>
                    </a:cubicBezTo>
                    <a:cubicBezTo>
                      <a:pt x="16" y="93"/>
                      <a:pt x="16" y="93"/>
                      <a:pt x="16" y="93"/>
                    </a:cubicBezTo>
                    <a:cubicBezTo>
                      <a:pt x="16" y="88"/>
                      <a:pt x="16" y="83"/>
                      <a:pt x="16" y="80"/>
                    </a:cubicBezTo>
                    <a:cubicBezTo>
                      <a:pt x="16" y="75"/>
                      <a:pt x="21" y="73"/>
                      <a:pt x="21" y="73"/>
                    </a:cubicBezTo>
                    <a:cubicBezTo>
                      <a:pt x="100" y="25"/>
                      <a:pt x="100" y="25"/>
                      <a:pt x="100" y="25"/>
                    </a:cubicBezTo>
                    <a:cubicBezTo>
                      <a:pt x="179" y="73"/>
                      <a:pt x="179" y="73"/>
                      <a:pt x="179" y="73"/>
                    </a:cubicBezTo>
                    <a:cubicBezTo>
                      <a:pt x="179" y="73"/>
                      <a:pt x="184" y="75"/>
                      <a:pt x="184" y="80"/>
                    </a:cubicBezTo>
                    <a:cubicBezTo>
                      <a:pt x="184" y="83"/>
                      <a:pt x="184" y="89"/>
                      <a:pt x="184" y="93"/>
                    </a:cubicBezTo>
                    <a:cubicBezTo>
                      <a:pt x="192" y="88"/>
                      <a:pt x="192" y="88"/>
                      <a:pt x="192" y="88"/>
                    </a:cubicBezTo>
                    <a:cubicBezTo>
                      <a:pt x="192" y="88"/>
                      <a:pt x="192" y="81"/>
                      <a:pt x="192" y="80"/>
                    </a:cubicBezTo>
                    <a:close/>
                    <a:moveTo>
                      <a:pt x="192" y="100"/>
                    </a:moveTo>
                    <a:cubicBezTo>
                      <a:pt x="130" y="142"/>
                      <a:pt x="130" y="142"/>
                      <a:pt x="130" y="142"/>
                    </a:cubicBezTo>
                    <a:cubicBezTo>
                      <a:pt x="192" y="178"/>
                      <a:pt x="192" y="178"/>
                      <a:pt x="192" y="178"/>
                    </a:cubicBezTo>
                    <a:lnTo>
                      <a:pt x="192" y="100"/>
                    </a:lnTo>
                    <a:close/>
                    <a:moveTo>
                      <a:pt x="68" y="107"/>
                    </a:moveTo>
                    <a:cubicBezTo>
                      <a:pt x="132" y="107"/>
                      <a:pt x="132" y="107"/>
                      <a:pt x="132" y="107"/>
                    </a:cubicBezTo>
                    <a:cubicBezTo>
                      <a:pt x="132" y="111"/>
                      <a:pt x="132" y="111"/>
                      <a:pt x="132" y="111"/>
                    </a:cubicBezTo>
                    <a:cubicBezTo>
                      <a:pt x="68" y="111"/>
                      <a:pt x="68" y="111"/>
                      <a:pt x="68" y="111"/>
                    </a:cubicBezTo>
                    <a:lnTo>
                      <a:pt x="68" y="107"/>
                    </a:lnTo>
                    <a:close/>
                    <a:moveTo>
                      <a:pt x="68" y="95"/>
                    </a:moveTo>
                    <a:cubicBezTo>
                      <a:pt x="132" y="95"/>
                      <a:pt x="132" y="95"/>
                      <a:pt x="132" y="95"/>
                    </a:cubicBezTo>
                    <a:cubicBezTo>
                      <a:pt x="132" y="99"/>
                      <a:pt x="132" y="99"/>
                      <a:pt x="132" y="99"/>
                    </a:cubicBezTo>
                    <a:cubicBezTo>
                      <a:pt x="68" y="99"/>
                      <a:pt x="68" y="99"/>
                      <a:pt x="68" y="99"/>
                    </a:cubicBezTo>
                    <a:lnTo>
                      <a:pt x="68" y="95"/>
                    </a:lnTo>
                    <a:close/>
                    <a:moveTo>
                      <a:pt x="68" y="83"/>
                    </a:moveTo>
                    <a:cubicBezTo>
                      <a:pt x="132" y="83"/>
                      <a:pt x="132" y="83"/>
                      <a:pt x="132" y="83"/>
                    </a:cubicBezTo>
                    <a:cubicBezTo>
                      <a:pt x="132" y="87"/>
                      <a:pt x="132" y="87"/>
                      <a:pt x="132" y="87"/>
                    </a:cubicBezTo>
                    <a:cubicBezTo>
                      <a:pt x="68" y="87"/>
                      <a:pt x="68" y="87"/>
                      <a:pt x="68" y="87"/>
                    </a:cubicBezTo>
                    <a:lnTo>
                      <a:pt x="68" y="8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4" name="Freeform 113"/>
              <p:cNvSpPr>
                <a:spLocks noEditPoints="1"/>
              </p:cNvSpPr>
              <p:nvPr userDrawn="1"/>
            </p:nvSpPr>
            <p:spPr bwMode="auto">
              <a:xfrm>
                <a:off x="6174802" y="711460"/>
                <a:ext cx="601663" cy="752475"/>
              </a:xfrm>
              <a:custGeom>
                <a:avLst/>
                <a:gdLst>
                  <a:gd name="T0" fmla="*/ 143 w 160"/>
                  <a:gd name="T1" fmla="*/ 0 h 200"/>
                  <a:gd name="T2" fmla="*/ 16 w 160"/>
                  <a:gd name="T3" fmla="*/ 0 h 200"/>
                  <a:gd name="T4" fmla="*/ 0 w 160"/>
                  <a:gd name="T5" fmla="*/ 17 h 200"/>
                  <a:gd name="T6" fmla="*/ 0 w 160"/>
                  <a:gd name="T7" fmla="*/ 183 h 200"/>
                  <a:gd name="T8" fmla="*/ 16 w 160"/>
                  <a:gd name="T9" fmla="*/ 200 h 200"/>
                  <a:gd name="T10" fmla="*/ 143 w 160"/>
                  <a:gd name="T11" fmla="*/ 200 h 200"/>
                  <a:gd name="T12" fmla="*/ 160 w 160"/>
                  <a:gd name="T13" fmla="*/ 183 h 200"/>
                  <a:gd name="T14" fmla="*/ 160 w 160"/>
                  <a:gd name="T15" fmla="*/ 17 h 200"/>
                  <a:gd name="T16" fmla="*/ 143 w 160"/>
                  <a:gd name="T17" fmla="*/ 0 h 200"/>
                  <a:gd name="T18" fmla="*/ 78 w 160"/>
                  <a:gd name="T19" fmla="*/ 193 h 200"/>
                  <a:gd name="T20" fmla="*/ 68 w 160"/>
                  <a:gd name="T21" fmla="*/ 183 h 200"/>
                  <a:gd name="T22" fmla="*/ 78 w 160"/>
                  <a:gd name="T23" fmla="*/ 173 h 200"/>
                  <a:gd name="T24" fmla="*/ 88 w 160"/>
                  <a:gd name="T25" fmla="*/ 183 h 200"/>
                  <a:gd name="T26" fmla="*/ 78 w 160"/>
                  <a:gd name="T27" fmla="*/ 193 h 200"/>
                  <a:gd name="T28" fmla="*/ 148 w 160"/>
                  <a:gd name="T29" fmla="*/ 164 h 200"/>
                  <a:gd name="T30" fmla="*/ 12 w 160"/>
                  <a:gd name="T31" fmla="*/ 164 h 200"/>
                  <a:gd name="T32" fmla="*/ 12 w 160"/>
                  <a:gd name="T33" fmla="*/ 12 h 200"/>
                  <a:gd name="T34" fmla="*/ 148 w 160"/>
                  <a:gd name="T35" fmla="*/ 12 h 200"/>
                  <a:gd name="T36" fmla="*/ 148 w 160"/>
                  <a:gd name="T37" fmla="*/ 1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00">
                    <a:moveTo>
                      <a:pt x="143" y="0"/>
                    </a:moveTo>
                    <a:cubicBezTo>
                      <a:pt x="16" y="0"/>
                      <a:pt x="16" y="0"/>
                      <a:pt x="16" y="0"/>
                    </a:cubicBezTo>
                    <a:cubicBezTo>
                      <a:pt x="7" y="0"/>
                      <a:pt x="0" y="7"/>
                      <a:pt x="0" y="17"/>
                    </a:cubicBezTo>
                    <a:cubicBezTo>
                      <a:pt x="0" y="183"/>
                      <a:pt x="0" y="183"/>
                      <a:pt x="0" y="183"/>
                    </a:cubicBezTo>
                    <a:cubicBezTo>
                      <a:pt x="0" y="192"/>
                      <a:pt x="7" y="200"/>
                      <a:pt x="16" y="200"/>
                    </a:cubicBezTo>
                    <a:cubicBezTo>
                      <a:pt x="143" y="200"/>
                      <a:pt x="143" y="200"/>
                      <a:pt x="143" y="200"/>
                    </a:cubicBezTo>
                    <a:cubicBezTo>
                      <a:pt x="152" y="200"/>
                      <a:pt x="160" y="192"/>
                      <a:pt x="160" y="183"/>
                    </a:cubicBezTo>
                    <a:cubicBezTo>
                      <a:pt x="160" y="17"/>
                      <a:pt x="160" y="17"/>
                      <a:pt x="160" y="17"/>
                    </a:cubicBezTo>
                    <a:cubicBezTo>
                      <a:pt x="160" y="7"/>
                      <a:pt x="152" y="0"/>
                      <a:pt x="143" y="0"/>
                    </a:cubicBezTo>
                    <a:moveTo>
                      <a:pt x="78" y="193"/>
                    </a:moveTo>
                    <a:cubicBezTo>
                      <a:pt x="73" y="193"/>
                      <a:pt x="68" y="188"/>
                      <a:pt x="68" y="183"/>
                    </a:cubicBezTo>
                    <a:cubicBezTo>
                      <a:pt x="68" y="177"/>
                      <a:pt x="73" y="173"/>
                      <a:pt x="78" y="173"/>
                    </a:cubicBezTo>
                    <a:cubicBezTo>
                      <a:pt x="84" y="173"/>
                      <a:pt x="88" y="177"/>
                      <a:pt x="88" y="183"/>
                    </a:cubicBezTo>
                    <a:cubicBezTo>
                      <a:pt x="88" y="188"/>
                      <a:pt x="84" y="193"/>
                      <a:pt x="78" y="193"/>
                    </a:cubicBezTo>
                    <a:moveTo>
                      <a:pt x="148" y="164"/>
                    </a:moveTo>
                    <a:cubicBezTo>
                      <a:pt x="12" y="164"/>
                      <a:pt x="12" y="164"/>
                      <a:pt x="12" y="164"/>
                    </a:cubicBezTo>
                    <a:cubicBezTo>
                      <a:pt x="12" y="12"/>
                      <a:pt x="12" y="12"/>
                      <a:pt x="12" y="12"/>
                    </a:cubicBezTo>
                    <a:cubicBezTo>
                      <a:pt x="148" y="12"/>
                      <a:pt x="148" y="12"/>
                      <a:pt x="148" y="12"/>
                    </a:cubicBezTo>
                    <a:lnTo>
                      <a:pt x="148" y="16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5" name="Freeform 114"/>
              <p:cNvSpPr>
                <a:spLocks noEditPoints="1"/>
              </p:cNvSpPr>
              <p:nvPr userDrawn="1"/>
            </p:nvSpPr>
            <p:spPr bwMode="auto">
              <a:xfrm rot="4669559">
                <a:off x="7030746" y="638312"/>
                <a:ext cx="742950" cy="744538"/>
              </a:xfrm>
              <a:custGeom>
                <a:avLst/>
                <a:gdLst>
                  <a:gd name="T0" fmla="*/ 195 w 198"/>
                  <a:gd name="T1" fmla="*/ 46 h 198"/>
                  <a:gd name="T2" fmla="*/ 152 w 198"/>
                  <a:gd name="T3" fmla="*/ 4 h 198"/>
                  <a:gd name="T4" fmla="*/ 3 w 198"/>
                  <a:gd name="T5" fmla="*/ 152 h 198"/>
                  <a:gd name="T6" fmla="*/ 46 w 198"/>
                  <a:gd name="T7" fmla="*/ 195 h 198"/>
                  <a:gd name="T8" fmla="*/ 60 w 198"/>
                  <a:gd name="T9" fmla="*/ 195 h 198"/>
                  <a:gd name="T10" fmla="*/ 113 w 198"/>
                  <a:gd name="T11" fmla="*/ 142 h 198"/>
                  <a:gd name="T12" fmla="*/ 112 w 198"/>
                  <a:gd name="T13" fmla="*/ 112 h 198"/>
                  <a:gd name="T14" fmla="*/ 139 w 198"/>
                  <a:gd name="T15" fmla="*/ 115 h 198"/>
                  <a:gd name="T16" fmla="*/ 195 w 198"/>
                  <a:gd name="T17" fmla="*/ 60 h 198"/>
                  <a:gd name="T18" fmla="*/ 195 w 198"/>
                  <a:gd name="T19" fmla="*/ 46 h 198"/>
                  <a:gd name="T20" fmla="*/ 92 w 198"/>
                  <a:gd name="T21" fmla="*/ 142 h 198"/>
                  <a:gd name="T22" fmla="*/ 63 w 198"/>
                  <a:gd name="T23" fmla="*/ 172 h 198"/>
                  <a:gd name="T24" fmla="*/ 43 w 198"/>
                  <a:gd name="T25" fmla="*/ 172 h 198"/>
                  <a:gd name="T26" fmla="*/ 33 w 198"/>
                  <a:gd name="T27" fmla="*/ 162 h 198"/>
                  <a:gd name="T28" fmla="*/ 33 w 198"/>
                  <a:gd name="T29" fmla="*/ 142 h 198"/>
                  <a:gd name="T30" fmla="*/ 63 w 198"/>
                  <a:gd name="T31" fmla="*/ 112 h 198"/>
                  <a:gd name="T32" fmla="*/ 83 w 198"/>
                  <a:gd name="T33" fmla="*/ 112 h 198"/>
                  <a:gd name="T34" fmla="*/ 92 w 198"/>
                  <a:gd name="T35" fmla="*/ 122 h 198"/>
                  <a:gd name="T36" fmla="*/ 92 w 198"/>
                  <a:gd name="T37" fmla="*/ 142 h 198"/>
                  <a:gd name="T38" fmla="*/ 172 w 198"/>
                  <a:gd name="T39" fmla="*/ 63 h 198"/>
                  <a:gd name="T40" fmla="*/ 142 w 198"/>
                  <a:gd name="T41" fmla="*/ 93 h 198"/>
                  <a:gd name="T42" fmla="*/ 122 w 198"/>
                  <a:gd name="T43" fmla="*/ 93 h 198"/>
                  <a:gd name="T44" fmla="*/ 112 w 198"/>
                  <a:gd name="T45" fmla="*/ 83 h 198"/>
                  <a:gd name="T46" fmla="*/ 112 w 198"/>
                  <a:gd name="T47" fmla="*/ 63 h 198"/>
                  <a:gd name="T48" fmla="*/ 142 w 198"/>
                  <a:gd name="T49" fmla="*/ 33 h 198"/>
                  <a:gd name="T50" fmla="*/ 162 w 198"/>
                  <a:gd name="T51" fmla="*/ 33 h 198"/>
                  <a:gd name="T52" fmla="*/ 172 w 198"/>
                  <a:gd name="T53" fmla="*/ 43 h 198"/>
                  <a:gd name="T54" fmla="*/ 172 w 198"/>
                  <a:gd name="T55" fmla="*/ 63 h 198"/>
                  <a:gd name="T56" fmla="*/ 31 w 198"/>
                  <a:gd name="T57" fmla="*/ 91 h 198"/>
                  <a:gd name="T58" fmla="*/ 44 w 198"/>
                  <a:gd name="T59" fmla="*/ 83 h 198"/>
                  <a:gd name="T60" fmla="*/ 30 w 198"/>
                  <a:gd name="T61" fmla="*/ 74 h 198"/>
                  <a:gd name="T62" fmla="*/ 14 w 198"/>
                  <a:gd name="T63" fmla="*/ 91 h 198"/>
                  <a:gd name="T64" fmla="*/ 0 w 198"/>
                  <a:gd name="T65" fmla="*/ 148 h 198"/>
                  <a:gd name="T66" fmla="*/ 26 w 198"/>
                  <a:gd name="T67" fmla="*/ 122 h 198"/>
                  <a:gd name="T68" fmla="*/ 31 w 198"/>
                  <a:gd name="T69" fmla="*/ 91 h 198"/>
                  <a:gd name="T70" fmla="*/ 83 w 198"/>
                  <a:gd name="T71" fmla="*/ 45 h 198"/>
                  <a:gd name="T72" fmla="*/ 91 w 198"/>
                  <a:gd name="T73" fmla="*/ 31 h 198"/>
                  <a:gd name="T74" fmla="*/ 122 w 198"/>
                  <a:gd name="T75" fmla="*/ 27 h 198"/>
                  <a:gd name="T76" fmla="*/ 148 w 198"/>
                  <a:gd name="T77" fmla="*/ 0 h 198"/>
                  <a:gd name="T78" fmla="*/ 91 w 198"/>
                  <a:gd name="T79" fmla="*/ 14 h 198"/>
                  <a:gd name="T80" fmla="*/ 74 w 198"/>
                  <a:gd name="T81" fmla="*/ 30 h 198"/>
                  <a:gd name="T82" fmla="*/ 83 w 198"/>
                  <a:gd name="T83"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8">
                    <a:moveTo>
                      <a:pt x="195" y="46"/>
                    </a:moveTo>
                    <a:cubicBezTo>
                      <a:pt x="152" y="4"/>
                      <a:pt x="152" y="4"/>
                      <a:pt x="152" y="4"/>
                    </a:cubicBezTo>
                    <a:cubicBezTo>
                      <a:pt x="3" y="152"/>
                      <a:pt x="3" y="152"/>
                      <a:pt x="3" y="152"/>
                    </a:cubicBezTo>
                    <a:cubicBezTo>
                      <a:pt x="46" y="195"/>
                      <a:pt x="46" y="195"/>
                      <a:pt x="46" y="195"/>
                    </a:cubicBezTo>
                    <a:cubicBezTo>
                      <a:pt x="50" y="198"/>
                      <a:pt x="56" y="198"/>
                      <a:pt x="60" y="195"/>
                    </a:cubicBezTo>
                    <a:cubicBezTo>
                      <a:pt x="60" y="195"/>
                      <a:pt x="85" y="169"/>
                      <a:pt x="113" y="142"/>
                    </a:cubicBezTo>
                    <a:cubicBezTo>
                      <a:pt x="117" y="137"/>
                      <a:pt x="107" y="117"/>
                      <a:pt x="112" y="112"/>
                    </a:cubicBezTo>
                    <a:cubicBezTo>
                      <a:pt x="116" y="107"/>
                      <a:pt x="135" y="119"/>
                      <a:pt x="139" y="115"/>
                    </a:cubicBezTo>
                    <a:cubicBezTo>
                      <a:pt x="168" y="86"/>
                      <a:pt x="195" y="60"/>
                      <a:pt x="195" y="60"/>
                    </a:cubicBezTo>
                    <a:cubicBezTo>
                      <a:pt x="198" y="56"/>
                      <a:pt x="198" y="50"/>
                      <a:pt x="195" y="46"/>
                    </a:cubicBezTo>
                    <a:close/>
                    <a:moveTo>
                      <a:pt x="92" y="142"/>
                    </a:moveTo>
                    <a:cubicBezTo>
                      <a:pt x="63" y="172"/>
                      <a:pt x="63" y="172"/>
                      <a:pt x="63" y="172"/>
                    </a:cubicBezTo>
                    <a:cubicBezTo>
                      <a:pt x="57" y="177"/>
                      <a:pt x="48" y="177"/>
                      <a:pt x="43" y="172"/>
                    </a:cubicBezTo>
                    <a:cubicBezTo>
                      <a:pt x="33" y="162"/>
                      <a:pt x="33" y="162"/>
                      <a:pt x="33" y="162"/>
                    </a:cubicBezTo>
                    <a:cubicBezTo>
                      <a:pt x="28" y="156"/>
                      <a:pt x="28" y="148"/>
                      <a:pt x="33" y="142"/>
                    </a:cubicBezTo>
                    <a:cubicBezTo>
                      <a:pt x="63" y="112"/>
                      <a:pt x="63" y="112"/>
                      <a:pt x="63" y="112"/>
                    </a:cubicBezTo>
                    <a:cubicBezTo>
                      <a:pt x="68" y="107"/>
                      <a:pt x="77" y="107"/>
                      <a:pt x="83" y="112"/>
                    </a:cubicBezTo>
                    <a:cubicBezTo>
                      <a:pt x="92" y="122"/>
                      <a:pt x="92" y="122"/>
                      <a:pt x="92" y="122"/>
                    </a:cubicBezTo>
                    <a:cubicBezTo>
                      <a:pt x="98" y="128"/>
                      <a:pt x="98" y="137"/>
                      <a:pt x="92" y="142"/>
                    </a:cubicBezTo>
                    <a:close/>
                    <a:moveTo>
                      <a:pt x="172" y="63"/>
                    </a:moveTo>
                    <a:cubicBezTo>
                      <a:pt x="142" y="93"/>
                      <a:pt x="142" y="93"/>
                      <a:pt x="142" y="93"/>
                    </a:cubicBezTo>
                    <a:cubicBezTo>
                      <a:pt x="136" y="98"/>
                      <a:pt x="128" y="98"/>
                      <a:pt x="122" y="93"/>
                    </a:cubicBezTo>
                    <a:cubicBezTo>
                      <a:pt x="112" y="83"/>
                      <a:pt x="112" y="83"/>
                      <a:pt x="112" y="83"/>
                    </a:cubicBezTo>
                    <a:cubicBezTo>
                      <a:pt x="107" y="77"/>
                      <a:pt x="107" y="68"/>
                      <a:pt x="112" y="63"/>
                    </a:cubicBezTo>
                    <a:cubicBezTo>
                      <a:pt x="142" y="33"/>
                      <a:pt x="142" y="33"/>
                      <a:pt x="142" y="33"/>
                    </a:cubicBezTo>
                    <a:cubicBezTo>
                      <a:pt x="147" y="28"/>
                      <a:pt x="156" y="28"/>
                      <a:pt x="162" y="33"/>
                    </a:cubicBezTo>
                    <a:cubicBezTo>
                      <a:pt x="172" y="43"/>
                      <a:pt x="172" y="43"/>
                      <a:pt x="172" y="43"/>
                    </a:cubicBezTo>
                    <a:cubicBezTo>
                      <a:pt x="177" y="49"/>
                      <a:pt x="177" y="57"/>
                      <a:pt x="172" y="63"/>
                    </a:cubicBezTo>
                    <a:close/>
                    <a:moveTo>
                      <a:pt x="31" y="91"/>
                    </a:moveTo>
                    <a:cubicBezTo>
                      <a:pt x="37" y="86"/>
                      <a:pt x="41" y="87"/>
                      <a:pt x="44" y="83"/>
                    </a:cubicBezTo>
                    <a:cubicBezTo>
                      <a:pt x="48" y="78"/>
                      <a:pt x="38" y="75"/>
                      <a:pt x="30" y="74"/>
                    </a:cubicBezTo>
                    <a:cubicBezTo>
                      <a:pt x="22" y="72"/>
                      <a:pt x="17" y="82"/>
                      <a:pt x="14" y="91"/>
                    </a:cubicBezTo>
                    <a:cubicBezTo>
                      <a:pt x="12" y="100"/>
                      <a:pt x="0" y="148"/>
                      <a:pt x="0" y="148"/>
                    </a:cubicBezTo>
                    <a:cubicBezTo>
                      <a:pt x="26" y="122"/>
                      <a:pt x="26" y="122"/>
                      <a:pt x="26" y="122"/>
                    </a:cubicBezTo>
                    <a:cubicBezTo>
                      <a:pt x="26" y="122"/>
                      <a:pt x="26" y="97"/>
                      <a:pt x="31" y="91"/>
                    </a:cubicBezTo>
                    <a:close/>
                    <a:moveTo>
                      <a:pt x="83" y="45"/>
                    </a:moveTo>
                    <a:cubicBezTo>
                      <a:pt x="87" y="41"/>
                      <a:pt x="85" y="37"/>
                      <a:pt x="91" y="31"/>
                    </a:cubicBezTo>
                    <a:cubicBezTo>
                      <a:pt x="97" y="26"/>
                      <a:pt x="122" y="27"/>
                      <a:pt x="122" y="27"/>
                    </a:cubicBezTo>
                    <a:cubicBezTo>
                      <a:pt x="148" y="0"/>
                      <a:pt x="148" y="0"/>
                      <a:pt x="148" y="0"/>
                    </a:cubicBezTo>
                    <a:cubicBezTo>
                      <a:pt x="148" y="0"/>
                      <a:pt x="100" y="12"/>
                      <a:pt x="91" y="14"/>
                    </a:cubicBezTo>
                    <a:cubicBezTo>
                      <a:pt x="82" y="17"/>
                      <a:pt x="72" y="22"/>
                      <a:pt x="74" y="30"/>
                    </a:cubicBezTo>
                    <a:cubicBezTo>
                      <a:pt x="75" y="38"/>
                      <a:pt x="78" y="48"/>
                      <a:pt x="83"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6" name="Freeform 124"/>
              <p:cNvSpPr>
                <a:spLocks noEditPoints="1"/>
              </p:cNvSpPr>
              <p:nvPr userDrawn="1"/>
            </p:nvSpPr>
            <p:spPr bwMode="auto">
              <a:xfrm rot="2436245">
                <a:off x="8618583" y="36772"/>
                <a:ext cx="349593" cy="449070"/>
              </a:xfrm>
              <a:custGeom>
                <a:avLst/>
                <a:gdLst>
                  <a:gd name="T0" fmla="*/ 12 w 156"/>
                  <a:gd name="T1" fmla="*/ 200 h 200"/>
                  <a:gd name="T2" fmla="*/ 0 w 156"/>
                  <a:gd name="T3" fmla="*/ 37 h 200"/>
                  <a:gd name="T4" fmla="*/ 12 w 156"/>
                  <a:gd name="T5" fmla="*/ 175 h 200"/>
                  <a:gd name="T6" fmla="*/ 50 w 156"/>
                  <a:gd name="T7" fmla="*/ 187 h 200"/>
                  <a:gd name="T8" fmla="*/ 64 w 156"/>
                  <a:gd name="T9" fmla="*/ 24 h 200"/>
                  <a:gd name="T10" fmla="*/ 156 w 156"/>
                  <a:gd name="T11" fmla="*/ 37 h 200"/>
                  <a:gd name="T12" fmla="*/ 144 w 156"/>
                  <a:gd name="T13" fmla="*/ 200 h 200"/>
                  <a:gd name="T14" fmla="*/ 128 w 156"/>
                  <a:gd name="T15" fmla="*/ 180 h 200"/>
                  <a:gd name="T16" fmla="*/ 116 w 156"/>
                  <a:gd name="T17" fmla="*/ 168 h 200"/>
                  <a:gd name="T18" fmla="*/ 116 w 156"/>
                  <a:gd name="T19" fmla="*/ 164 h 200"/>
                  <a:gd name="T20" fmla="*/ 128 w 156"/>
                  <a:gd name="T21" fmla="*/ 152 h 200"/>
                  <a:gd name="T22" fmla="*/ 116 w 156"/>
                  <a:gd name="T23" fmla="*/ 164 h 200"/>
                  <a:gd name="T24" fmla="*/ 128 w 156"/>
                  <a:gd name="T25" fmla="*/ 148 h 200"/>
                  <a:gd name="T26" fmla="*/ 116 w 156"/>
                  <a:gd name="T27" fmla="*/ 136 h 200"/>
                  <a:gd name="T28" fmla="*/ 116 w 156"/>
                  <a:gd name="T29" fmla="*/ 132 h 200"/>
                  <a:gd name="T30" fmla="*/ 128 w 156"/>
                  <a:gd name="T31" fmla="*/ 120 h 200"/>
                  <a:gd name="T32" fmla="*/ 116 w 156"/>
                  <a:gd name="T33" fmla="*/ 132 h 200"/>
                  <a:gd name="T34" fmla="*/ 112 w 156"/>
                  <a:gd name="T35" fmla="*/ 180 h 200"/>
                  <a:gd name="T36" fmla="*/ 100 w 156"/>
                  <a:gd name="T37" fmla="*/ 168 h 200"/>
                  <a:gd name="T38" fmla="*/ 100 w 156"/>
                  <a:gd name="T39" fmla="*/ 164 h 200"/>
                  <a:gd name="T40" fmla="*/ 112 w 156"/>
                  <a:gd name="T41" fmla="*/ 152 h 200"/>
                  <a:gd name="T42" fmla="*/ 100 w 156"/>
                  <a:gd name="T43" fmla="*/ 164 h 200"/>
                  <a:gd name="T44" fmla="*/ 112 w 156"/>
                  <a:gd name="T45" fmla="*/ 148 h 200"/>
                  <a:gd name="T46" fmla="*/ 100 w 156"/>
                  <a:gd name="T47" fmla="*/ 136 h 200"/>
                  <a:gd name="T48" fmla="*/ 100 w 156"/>
                  <a:gd name="T49" fmla="*/ 132 h 200"/>
                  <a:gd name="T50" fmla="*/ 112 w 156"/>
                  <a:gd name="T51" fmla="*/ 120 h 200"/>
                  <a:gd name="T52" fmla="*/ 100 w 156"/>
                  <a:gd name="T53" fmla="*/ 132 h 200"/>
                  <a:gd name="T54" fmla="*/ 96 w 156"/>
                  <a:gd name="T55" fmla="*/ 180 h 200"/>
                  <a:gd name="T56" fmla="*/ 84 w 156"/>
                  <a:gd name="T57" fmla="*/ 168 h 200"/>
                  <a:gd name="T58" fmla="*/ 84 w 156"/>
                  <a:gd name="T59" fmla="*/ 164 h 200"/>
                  <a:gd name="T60" fmla="*/ 96 w 156"/>
                  <a:gd name="T61" fmla="*/ 152 h 200"/>
                  <a:gd name="T62" fmla="*/ 84 w 156"/>
                  <a:gd name="T63" fmla="*/ 164 h 200"/>
                  <a:gd name="T64" fmla="*/ 96 w 156"/>
                  <a:gd name="T65" fmla="*/ 148 h 200"/>
                  <a:gd name="T66" fmla="*/ 84 w 156"/>
                  <a:gd name="T67" fmla="*/ 136 h 200"/>
                  <a:gd name="T68" fmla="*/ 84 w 156"/>
                  <a:gd name="T69" fmla="*/ 132 h 200"/>
                  <a:gd name="T70" fmla="*/ 96 w 156"/>
                  <a:gd name="T71" fmla="*/ 120 h 200"/>
                  <a:gd name="T72" fmla="*/ 84 w 156"/>
                  <a:gd name="T73" fmla="*/ 132 h 200"/>
                  <a:gd name="T74" fmla="*/ 137 w 156"/>
                  <a:gd name="T75" fmla="*/ 35 h 200"/>
                  <a:gd name="T76" fmla="*/ 76 w 156"/>
                  <a:gd name="T77" fmla="*/ 42 h 200"/>
                  <a:gd name="T78" fmla="*/ 82 w 156"/>
                  <a:gd name="T79" fmla="*/ 76 h 200"/>
                  <a:gd name="T80" fmla="*/ 144 w 156"/>
                  <a:gd name="T81" fmla="*/ 69 h 200"/>
                  <a:gd name="T82" fmla="*/ 144 w 156"/>
                  <a:gd name="T83" fmla="*/ 120 h 200"/>
                  <a:gd name="T84" fmla="*/ 132 w 156"/>
                  <a:gd name="T85" fmla="*/ 132 h 200"/>
                  <a:gd name="T86" fmla="*/ 144 w 156"/>
                  <a:gd name="T87" fmla="*/ 120 h 200"/>
                  <a:gd name="T88" fmla="*/ 132 w 156"/>
                  <a:gd name="T89" fmla="*/ 136 h 200"/>
                  <a:gd name="T90" fmla="*/ 144 w 156"/>
                  <a:gd name="T91" fmla="*/ 148 h 200"/>
                  <a:gd name="T92" fmla="*/ 144 w 156"/>
                  <a:gd name="T93" fmla="*/ 152 h 200"/>
                  <a:gd name="T94" fmla="*/ 132 w 156"/>
                  <a:gd name="T95" fmla="*/ 164 h 200"/>
                  <a:gd name="T96" fmla="*/ 144 w 156"/>
                  <a:gd name="T97" fmla="*/ 152 h 200"/>
                  <a:gd name="T98" fmla="*/ 132 w 156"/>
                  <a:gd name="T99" fmla="*/ 168 h 200"/>
                  <a:gd name="T100" fmla="*/ 144 w 156"/>
                  <a:gd name="T101" fmla="*/ 180 h 200"/>
                  <a:gd name="T102" fmla="*/ 50 w 156"/>
                  <a:gd name="T103" fmla="*/ 180 h 200"/>
                  <a:gd name="T104" fmla="*/ 20 w 156"/>
                  <a:gd name="T105" fmla="*/ 173 h 200"/>
                  <a:gd name="T106" fmla="*/ 26 w 156"/>
                  <a:gd name="T107" fmla="*/ 12 h 200"/>
                  <a:gd name="T108" fmla="*/ 36 w 156"/>
                  <a:gd name="T109" fmla="*/ 0 h 200"/>
                  <a:gd name="T110" fmla="*/ 44 w 156"/>
                  <a:gd name="T111" fmla="*/ 12 h 200"/>
                  <a:gd name="T112" fmla="*/ 56 w 156"/>
                  <a:gd name="T113" fmla="*/ 18 h 200"/>
                  <a:gd name="T114" fmla="*/ 50 w 156"/>
                  <a:gd name="T115" fmla="*/ 1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200">
                    <a:moveTo>
                      <a:pt x="144" y="200"/>
                    </a:moveTo>
                    <a:cubicBezTo>
                      <a:pt x="12" y="200"/>
                      <a:pt x="12" y="200"/>
                      <a:pt x="12" y="200"/>
                    </a:cubicBezTo>
                    <a:cubicBezTo>
                      <a:pt x="5" y="200"/>
                      <a:pt x="0" y="194"/>
                      <a:pt x="0" y="187"/>
                    </a:cubicBezTo>
                    <a:cubicBezTo>
                      <a:pt x="0" y="37"/>
                      <a:pt x="0" y="37"/>
                      <a:pt x="0" y="37"/>
                    </a:cubicBezTo>
                    <a:cubicBezTo>
                      <a:pt x="0" y="30"/>
                      <a:pt x="5" y="25"/>
                      <a:pt x="12" y="25"/>
                    </a:cubicBezTo>
                    <a:cubicBezTo>
                      <a:pt x="12" y="175"/>
                      <a:pt x="12" y="175"/>
                      <a:pt x="12" y="175"/>
                    </a:cubicBezTo>
                    <a:cubicBezTo>
                      <a:pt x="12" y="182"/>
                      <a:pt x="18" y="187"/>
                      <a:pt x="25" y="187"/>
                    </a:cubicBezTo>
                    <a:cubicBezTo>
                      <a:pt x="50" y="187"/>
                      <a:pt x="50" y="187"/>
                      <a:pt x="50" y="187"/>
                    </a:cubicBezTo>
                    <a:cubicBezTo>
                      <a:pt x="57" y="187"/>
                      <a:pt x="64" y="182"/>
                      <a:pt x="64" y="175"/>
                    </a:cubicBezTo>
                    <a:cubicBezTo>
                      <a:pt x="64" y="24"/>
                      <a:pt x="64" y="24"/>
                      <a:pt x="64" y="24"/>
                    </a:cubicBezTo>
                    <a:cubicBezTo>
                      <a:pt x="144" y="24"/>
                      <a:pt x="144" y="24"/>
                      <a:pt x="144" y="24"/>
                    </a:cubicBezTo>
                    <a:cubicBezTo>
                      <a:pt x="151" y="24"/>
                      <a:pt x="156" y="30"/>
                      <a:pt x="156" y="37"/>
                    </a:cubicBezTo>
                    <a:cubicBezTo>
                      <a:pt x="156" y="187"/>
                      <a:pt x="156" y="187"/>
                      <a:pt x="156" y="187"/>
                    </a:cubicBezTo>
                    <a:cubicBezTo>
                      <a:pt x="156" y="194"/>
                      <a:pt x="151" y="200"/>
                      <a:pt x="144" y="200"/>
                    </a:cubicBezTo>
                    <a:close/>
                    <a:moveTo>
                      <a:pt x="116" y="180"/>
                    </a:moveTo>
                    <a:cubicBezTo>
                      <a:pt x="128" y="180"/>
                      <a:pt x="128" y="180"/>
                      <a:pt x="128" y="180"/>
                    </a:cubicBezTo>
                    <a:cubicBezTo>
                      <a:pt x="128" y="168"/>
                      <a:pt x="128" y="168"/>
                      <a:pt x="128" y="168"/>
                    </a:cubicBezTo>
                    <a:cubicBezTo>
                      <a:pt x="116" y="168"/>
                      <a:pt x="116" y="168"/>
                      <a:pt x="116" y="168"/>
                    </a:cubicBezTo>
                    <a:lnTo>
                      <a:pt x="116" y="180"/>
                    </a:lnTo>
                    <a:close/>
                    <a:moveTo>
                      <a:pt x="116" y="164"/>
                    </a:moveTo>
                    <a:cubicBezTo>
                      <a:pt x="128" y="164"/>
                      <a:pt x="128" y="164"/>
                      <a:pt x="128" y="164"/>
                    </a:cubicBezTo>
                    <a:cubicBezTo>
                      <a:pt x="128" y="152"/>
                      <a:pt x="128" y="152"/>
                      <a:pt x="128" y="152"/>
                    </a:cubicBezTo>
                    <a:cubicBezTo>
                      <a:pt x="116" y="152"/>
                      <a:pt x="116" y="152"/>
                      <a:pt x="116" y="152"/>
                    </a:cubicBezTo>
                    <a:lnTo>
                      <a:pt x="116" y="164"/>
                    </a:lnTo>
                    <a:close/>
                    <a:moveTo>
                      <a:pt x="116" y="148"/>
                    </a:moveTo>
                    <a:cubicBezTo>
                      <a:pt x="128" y="148"/>
                      <a:pt x="128" y="148"/>
                      <a:pt x="128" y="148"/>
                    </a:cubicBezTo>
                    <a:cubicBezTo>
                      <a:pt x="128" y="136"/>
                      <a:pt x="128" y="136"/>
                      <a:pt x="128" y="136"/>
                    </a:cubicBezTo>
                    <a:cubicBezTo>
                      <a:pt x="116" y="136"/>
                      <a:pt x="116" y="136"/>
                      <a:pt x="116" y="136"/>
                    </a:cubicBezTo>
                    <a:lnTo>
                      <a:pt x="116" y="148"/>
                    </a:lnTo>
                    <a:close/>
                    <a:moveTo>
                      <a:pt x="116" y="132"/>
                    </a:moveTo>
                    <a:cubicBezTo>
                      <a:pt x="128" y="132"/>
                      <a:pt x="128" y="132"/>
                      <a:pt x="128" y="132"/>
                    </a:cubicBezTo>
                    <a:cubicBezTo>
                      <a:pt x="128" y="120"/>
                      <a:pt x="128" y="120"/>
                      <a:pt x="128" y="120"/>
                    </a:cubicBezTo>
                    <a:cubicBezTo>
                      <a:pt x="116" y="120"/>
                      <a:pt x="116" y="120"/>
                      <a:pt x="116" y="120"/>
                    </a:cubicBezTo>
                    <a:lnTo>
                      <a:pt x="116" y="132"/>
                    </a:lnTo>
                    <a:close/>
                    <a:moveTo>
                      <a:pt x="100" y="180"/>
                    </a:moveTo>
                    <a:cubicBezTo>
                      <a:pt x="112" y="180"/>
                      <a:pt x="112" y="180"/>
                      <a:pt x="112" y="180"/>
                    </a:cubicBezTo>
                    <a:cubicBezTo>
                      <a:pt x="112" y="168"/>
                      <a:pt x="112" y="168"/>
                      <a:pt x="112" y="168"/>
                    </a:cubicBezTo>
                    <a:cubicBezTo>
                      <a:pt x="100" y="168"/>
                      <a:pt x="100" y="168"/>
                      <a:pt x="100" y="168"/>
                    </a:cubicBezTo>
                    <a:lnTo>
                      <a:pt x="100" y="180"/>
                    </a:lnTo>
                    <a:close/>
                    <a:moveTo>
                      <a:pt x="100" y="164"/>
                    </a:moveTo>
                    <a:cubicBezTo>
                      <a:pt x="112" y="164"/>
                      <a:pt x="112" y="164"/>
                      <a:pt x="112" y="164"/>
                    </a:cubicBezTo>
                    <a:cubicBezTo>
                      <a:pt x="112" y="152"/>
                      <a:pt x="112" y="152"/>
                      <a:pt x="112" y="152"/>
                    </a:cubicBezTo>
                    <a:cubicBezTo>
                      <a:pt x="100" y="152"/>
                      <a:pt x="100" y="152"/>
                      <a:pt x="100" y="152"/>
                    </a:cubicBezTo>
                    <a:lnTo>
                      <a:pt x="100" y="164"/>
                    </a:lnTo>
                    <a:close/>
                    <a:moveTo>
                      <a:pt x="100" y="148"/>
                    </a:moveTo>
                    <a:cubicBezTo>
                      <a:pt x="112" y="148"/>
                      <a:pt x="112" y="148"/>
                      <a:pt x="112" y="148"/>
                    </a:cubicBezTo>
                    <a:cubicBezTo>
                      <a:pt x="112" y="136"/>
                      <a:pt x="112" y="136"/>
                      <a:pt x="112" y="136"/>
                    </a:cubicBezTo>
                    <a:cubicBezTo>
                      <a:pt x="100" y="136"/>
                      <a:pt x="100" y="136"/>
                      <a:pt x="100" y="136"/>
                    </a:cubicBezTo>
                    <a:lnTo>
                      <a:pt x="100" y="148"/>
                    </a:lnTo>
                    <a:close/>
                    <a:moveTo>
                      <a:pt x="100" y="132"/>
                    </a:moveTo>
                    <a:cubicBezTo>
                      <a:pt x="112" y="132"/>
                      <a:pt x="112" y="132"/>
                      <a:pt x="112" y="132"/>
                    </a:cubicBezTo>
                    <a:cubicBezTo>
                      <a:pt x="112" y="120"/>
                      <a:pt x="112" y="120"/>
                      <a:pt x="112" y="120"/>
                    </a:cubicBezTo>
                    <a:cubicBezTo>
                      <a:pt x="100" y="120"/>
                      <a:pt x="100" y="120"/>
                      <a:pt x="100" y="120"/>
                    </a:cubicBezTo>
                    <a:lnTo>
                      <a:pt x="100" y="132"/>
                    </a:lnTo>
                    <a:close/>
                    <a:moveTo>
                      <a:pt x="84" y="180"/>
                    </a:moveTo>
                    <a:cubicBezTo>
                      <a:pt x="96" y="180"/>
                      <a:pt x="96" y="180"/>
                      <a:pt x="96" y="180"/>
                    </a:cubicBezTo>
                    <a:cubicBezTo>
                      <a:pt x="96" y="168"/>
                      <a:pt x="96" y="168"/>
                      <a:pt x="96" y="168"/>
                    </a:cubicBezTo>
                    <a:cubicBezTo>
                      <a:pt x="84" y="168"/>
                      <a:pt x="84" y="168"/>
                      <a:pt x="84" y="168"/>
                    </a:cubicBezTo>
                    <a:lnTo>
                      <a:pt x="84" y="180"/>
                    </a:lnTo>
                    <a:close/>
                    <a:moveTo>
                      <a:pt x="84" y="164"/>
                    </a:moveTo>
                    <a:cubicBezTo>
                      <a:pt x="96" y="164"/>
                      <a:pt x="96" y="164"/>
                      <a:pt x="96" y="164"/>
                    </a:cubicBezTo>
                    <a:cubicBezTo>
                      <a:pt x="96" y="152"/>
                      <a:pt x="96" y="152"/>
                      <a:pt x="96" y="152"/>
                    </a:cubicBezTo>
                    <a:cubicBezTo>
                      <a:pt x="84" y="152"/>
                      <a:pt x="84" y="152"/>
                      <a:pt x="84" y="152"/>
                    </a:cubicBezTo>
                    <a:lnTo>
                      <a:pt x="84" y="164"/>
                    </a:lnTo>
                    <a:close/>
                    <a:moveTo>
                      <a:pt x="84" y="148"/>
                    </a:moveTo>
                    <a:cubicBezTo>
                      <a:pt x="96" y="148"/>
                      <a:pt x="96" y="148"/>
                      <a:pt x="96" y="148"/>
                    </a:cubicBezTo>
                    <a:cubicBezTo>
                      <a:pt x="96" y="136"/>
                      <a:pt x="96" y="136"/>
                      <a:pt x="96" y="136"/>
                    </a:cubicBezTo>
                    <a:cubicBezTo>
                      <a:pt x="84" y="136"/>
                      <a:pt x="84" y="136"/>
                      <a:pt x="84" y="136"/>
                    </a:cubicBezTo>
                    <a:lnTo>
                      <a:pt x="84" y="148"/>
                    </a:lnTo>
                    <a:close/>
                    <a:moveTo>
                      <a:pt x="84" y="132"/>
                    </a:moveTo>
                    <a:cubicBezTo>
                      <a:pt x="96" y="132"/>
                      <a:pt x="96" y="132"/>
                      <a:pt x="96" y="132"/>
                    </a:cubicBezTo>
                    <a:cubicBezTo>
                      <a:pt x="96" y="120"/>
                      <a:pt x="96" y="120"/>
                      <a:pt x="96" y="120"/>
                    </a:cubicBezTo>
                    <a:cubicBezTo>
                      <a:pt x="84" y="120"/>
                      <a:pt x="84" y="120"/>
                      <a:pt x="84" y="120"/>
                    </a:cubicBezTo>
                    <a:lnTo>
                      <a:pt x="84" y="132"/>
                    </a:lnTo>
                    <a:close/>
                    <a:moveTo>
                      <a:pt x="144" y="42"/>
                    </a:moveTo>
                    <a:cubicBezTo>
                      <a:pt x="144" y="38"/>
                      <a:pt x="141" y="35"/>
                      <a:pt x="137" y="35"/>
                    </a:cubicBezTo>
                    <a:cubicBezTo>
                      <a:pt x="82" y="35"/>
                      <a:pt x="82" y="35"/>
                      <a:pt x="82" y="35"/>
                    </a:cubicBezTo>
                    <a:cubicBezTo>
                      <a:pt x="78" y="35"/>
                      <a:pt x="76" y="38"/>
                      <a:pt x="76" y="42"/>
                    </a:cubicBezTo>
                    <a:cubicBezTo>
                      <a:pt x="76" y="69"/>
                      <a:pt x="76" y="69"/>
                      <a:pt x="76" y="69"/>
                    </a:cubicBezTo>
                    <a:cubicBezTo>
                      <a:pt x="76" y="73"/>
                      <a:pt x="78" y="76"/>
                      <a:pt x="82" y="76"/>
                    </a:cubicBezTo>
                    <a:cubicBezTo>
                      <a:pt x="137" y="76"/>
                      <a:pt x="137" y="76"/>
                      <a:pt x="137" y="76"/>
                    </a:cubicBezTo>
                    <a:cubicBezTo>
                      <a:pt x="141" y="76"/>
                      <a:pt x="144" y="73"/>
                      <a:pt x="144" y="69"/>
                    </a:cubicBezTo>
                    <a:lnTo>
                      <a:pt x="144" y="42"/>
                    </a:lnTo>
                    <a:close/>
                    <a:moveTo>
                      <a:pt x="144" y="120"/>
                    </a:moveTo>
                    <a:cubicBezTo>
                      <a:pt x="132" y="120"/>
                      <a:pt x="132" y="120"/>
                      <a:pt x="132" y="120"/>
                    </a:cubicBezTo>
                    <a:cubicBezTo>
                      <a:pt x="132" y="132"/>
                      <a:pt x="132" y="132"/>
                      <a:pt x="132" y="132"/>
                    </a:cubicBezTo>
                    <a:cubicBezTo>
                      <a:pt x="144" y="132"/>
                      <a:pt x="144" y="132"/>
                      <a:pt x="144" y="132"/>
                    </a:cubicBezTo>
                    <a:lnTo>
                      <a:pt x="144" y="120"/>
                    </a:lnTo>
                    <a:close/>
                    <a:moveTo>
                      <a:pt x="144" y="136"/>
                    </a:moveTo>
                    <a:cubicBezTo>
                      <a:pt x="132" y="136"/>
                      <a:pt x="132" y="136"/>
                      <a:pt x="132" y="136"/>
                    </a:cubicBezTo>
                    <a:cubicBezTo>
                      <a:pt x="132" y="148"/>
                      <a:pt x="132" y="148"/>
                      <a:pt x="132" y="148"/>
                    </a:cubicBezTo>
                    <a:cubicBezTo>
                      <a:pt x="144" y="148"/>
                      <a:pt x="144" y="148"/>
                      <a:pt x="144" y="148"/>
                    </a:cubicBezTo>
                    <a:lnTo>
                      <a:pt x="144" y="136"/>
                    </a:lnTo>
                    <a:close/>
                    <a:moveTo>
                      <a:pt x="144" y="152"/>
                    </a:moveTo>
                    <a:cubicBezTo>
                      <a:pt x="132" y="152"/>
                      <a:pt x="132" y="152"/>
                      <a:pt x="132" y="152"/>
                    </a:cubicBezTo>
                    <a:cubicBezTo>
                      <a:pt x="132" y="164"/>
                      <a:pt x="132" y="164"/>
                      <a:pt x="132" y="164"/>
                    </a:cubicBezTo>
                    <a:cubicBezTo>
                      <a:pt x="144" y="164"/>
                      <a:pt x="144" y="164"/>
                      <a:pt x="144" y="164"/>
                    </a:cubicBezTo>
                    <a:lnTo>
                      <a:pt x="144" y="152"/>
                    </a:lnTo>
                    <a:close/>
                    <a:moveTo>
                      <a:pt x="144" y="168"/>
                    </a:moveTo>
                    <a:cubicBezTo>
                      <a:pt x="132" y="168"/>
                      <a:pt x="132" y="168"/>
                      <a:pt x="132" y="168"/>
                    </a:cubicBezTo>
                    <a:cubicBezTo>
                      <a:pt x="132" y="180"/>
                      <a:pt x="132" y="180"/>
                      <a:pt x="132" y="180"/>
                    </a:cubicBezTo>
                    <a:cubicBezTo>
                      <a:pt x="144" y="180"/>
                      <a:pt x="144" y="180"/>
                      <a:pt x="144" y="180"/>
                    </a:cubicBezTo>
                    <a:lnTo>
                      <a:pt x="144" y="168"/>
                    </a:lnTo>
                    <a:close/>
                    <a:moveTo>
                      <a:pt x="50" y="180"/>
                    </a:moveTo>
                    <a:cubicBezTo>
                      <a:pt x="26" y="180"/>
                      <a:pt x="26" y="180"/>
                      <a:pt x="26" y="180"/>
                    </a:cubicBezTo>
                    <a:cubicBezTo>
                      <a:pt x="22" y="180"/>
                      <a:pt x="20" y="177"/>
                      <a:pt x="20" y="173"/>
                    </a:cubicBezTo>
                    <a:cubicBezTo>
                      <a:pt x="20" y="18"/>
                      <a:pt x="20" y="18"/>
                      <a:pt x="20" y="18"/>
                    </a:cubicBezTo>
                    <a:cubicBezTo>
                      <a:pt x="20" y="15"/>
                      <a:pt x="22" y="12"/>
                      <a:pt x="26" y="12"/>
                    </a:cubicBezTo>
                    <a:cubicBezTo>
                      <a:pt x="36" y="12"/>
                      <a:pt x="36" y="12"/>
                      <a:pt x="36" y="12"/>
                    </a:cubicBezTo>
                    <a:cubicBezTo>
                      <a:pt x="36" y="0"/>
                      <a:pt x="36" y="0"/>
                      <a:pt x="36" y="0"/>
                    </a:cubicBezTo>
                    <a:cubicBezTo>
                      <a:pt x="44" y="0"/>
                      <a:pt x="44" y="0"/>
                      <a:pt x="44" y="0"/>
                    </a:cubicBezTo>
                    <a:cubicBezTo>
                      <a:pt x="44" y="12"/>
                      <a:pt x="44" y="12"/>
                      <a:pt x="44" y="12"/>
                    </a:cubicBezTo>
                    <a:cubicBezTo>
                      <a:pt x="50" y="12"/>
                      <a:pt x="50" y="12"/>
                      <a:pt x="50" y="12"/>
                    </a:cubicBezTo>
                    <a:cubicBezTo>
                      <a:pt x="53" y="12"/>
                      <a:pt x="56" y="15"/>
                      <a:pt x="56" y="18"/>
                    </a:cubicBezTo>
                    <a:cubicBezTo>
                      <a:pt x="56" y="173"/>
                      <a:pt x="56" y="173"/>
                      <a:pt x="56" y="173"/>
                    </a:cubicBezTo>
                    <a:cubicBezTo>
                      <a:pt x="56" y="177"/>
                      <a:pt x="53" y="180"/>
                      <a:pt x="50"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7" name="Freeform 125"/>
              <p:cNvSpPr>
                <a:spLocks noEditPoints="1"/>
              </p:cNvSpPr>
              <p:nvPr userDrawn="1"/>
            </p:nvSpPr>
            <p:spPr bwMode="auto">
              <a:xfrm rot="1463989">
                <a:off x="4983457" y="686596"/>
                <a:ext cx="511175" cy="752475"/>
              </a:xfrm>
              <a:custGeom>
                <a:avLst/>
                <a:gdLst>
                  <a:gd name="T0" fmla="*/ 80 w 136"/>
                  <a:gd name="T1" fmla="*/ 38 h 200"/>
                  <a:gd name="T2" fmla="*/ 80 w 136"/>
                  <a:gd name="T3" fmla="*/ 57 h 200"/>
                  <a:gd name="T4" fmla="*/ 69 w 136"/>
                  <a:gd name="T5" fmla="*/ 69 h 200"/>
                  <a:gd name="T6" fmla="*/ 56 w 136"/>
                  <a:gd name="T7" fmla="*/ 57 h 200"/>
                  <a:gd name="T8" fmla="*/ 56 w 136"/>
                  <a:gd name="T9" fmla="*/ 38 h 200"/>
                  <a:gd name="T10" fmla="*/ 69 w 136"/>
                  <a:gd name="T11" fmla="*/ 25 h 200"/>
                  <a:gd name="T12" fmla="*/ 80 w 136"/>
                  <a:gd name="T13" fmla="*/ 38 h 200"/>
                  <a:gd name="T14" fmla="*/ 94 w 136"/>
                  <a:gd name="T15" fmla="*/ 200 h 200"/>
                  <a:gd name="T16" fmla="*/ 44 w 136"/>
                  <a:gd name="T17" fmla="*/ 200 h 200"/>
                  <a:gd name="T18" fmla="*/ 0 w 136"/>
                  <a:gd name="T19" fmla="*/ 157 h 200"/>
                  <a:gd name="T20" fmla="*/ 0 w 136"/>
                  <a:gd name="T21" fmla="*/ 44 h 200"/>
                  <a:gd name="T22" fmla="*/ 44 w 136"/>
                  <a:gd name="T23" fmla="*/ 0 h 200"/>
                  <a:gd name="T24" fmla="*/ 60 w 136"/>
                  <a:gd name="T25" fmla="*/ 0 h 200"/>
                  <a:gd name="T26" fmla="*/ 60 w 136"/>
                  <a:gd name="T27" fmla="*/ 20 h 200"/>
                  <a:gd name="T28" fmla="*/ 48 w 136"/>
                  <a:gd name="T29" fmla="*/ 38 h 200"/>
                  <a:gd name="T30" fmla="*/ 48 w 136"/>
                  <a:gd name="T31" fmla="*/ 57 h 200"/>
                  <a:gd name="T32" fmla="*/ 60 w 136"/>
                  <a:gd name="T33" fmla="*/ 74 h 200"/>
                  <a:gd name="T34" fmla="*/ 60 w 136"/>
                  <a:gd name="T35" fmla="*/ 88 h 200"/>
                  <a:gd name="T36" fmla="*/ 76 w 136"/>
                  <a:gd name="T37" fmla="*/ 88 h 200"/>
                  <a:gd name="T38" fmla="*/ 76 w 136"/>
                  <a:gd name="T39" fmla="*/ 74 h 200"/>
                  <a:gd name="T40" fmla="*/ 88 w 136"/>
                  <a:gd name="T41" fmla="*/ 57 h 200"/>
                  <a:gd name="T42" fmla="*/ 88 w 136"/>
                  <a:gd name="T43" fmla="*/ 38 h 200"/>
                  <a:gd name="T44" fmla="*/ 76 w 136"/>
                  <a:gd name="T45" fmla="*/ 20 h 200"/>
                  <a:gd name="T46" fmla="*/ 76 w 136"/>
                  <a:gd name="T47" fmla="*/ 0 h 200"/>
                  <a:gd name="T48" fmla="*/ 94 w 136"/>
                  <a:gd name="T49" fmla="*/ 0 h 200"/>
                  <a:gd name="T50" fmla="*/ 136 w 136"/>
                  <a:gd name="T51" fmla="*/ 44 h 200"/>
                  <a:gd name="T52" fmla="*/ 136 w 136"/>
                  <a:gd name="T53" fmla="*/ 157 h 200"/>
                  <a:gd name="T54" fmla="*/ 94 w 136"/>
                  <a:gd name="T55"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6" h="200">
                    <a:moveTo>
                      <a:pt x="80" y="38"/>
                    </a:moveTo>
                    <a:cubicBezTo>
                      <a:pt x="80" y="57"/>
                      <a:pt x="80" y="57"/>
                      <a:pt x="80" y="57"/>
                    </a:cubicBezTo>
                    <a:cubicBezTo>
                      <a:pt x="80" y="64"/>
                      <a:pt x="76" y="69"/>
                      <a:pt x="69" y="69"/>
                    </a:cubicBezTo>
                    <a:cubicBezTo>
                      <a:pt x="62" y="69"/>
                      <a:pt x="56" y="64"/>
                      <a:pt x="56" y="57"/>
                    </a:cubicBezTo>
                    <a:cubicBezTo>
                      <a:pt x="56" y="38"/>
                      <a:pt x="56" y="38"/>
                      <a:pt x="56" y="38"/>
                    </a:cubicBezTo>
                    <a:cubicBezTo>
                      <a:pt x="56" y="31"/>
                      <a:pt x="62" y="25"/>
                      <a:pt x="69" y="25"/>
                    </a:cubicBezTo>
                    <a:cubicBezTo>
                      <a:pt x="76" y="25"/>
                      <a:pt x="80" y="31"/>
                      <a:pt x="80" y="38"/>
                    </a:cubicBezTo>
                    <a:close/>
                    <a:moveTo>
                      <a:pt x="94" y="200"/>
                    </a:moveTo>
                    <a:cubicBezTo>
                      <a:pt x="44" y="200"/>
                      <a:pt x="44" y="200"/>
                      <a:pt x="44" y="200"/>
                    </a:cubicBezTo>
                    <a:cubicBezTo>
                      <a:pt x="20" y="200"/>
                      <a:pt x="0" y="181"/>
                      <a:pt x="0" y="157"/>
                    </a:cubicBezTo>
                    <a:cubicBezTo>
                      <a:pt x="0" y="44"/>
                      <a:pt x="0" y="44"/>
                      <a:pt x="0" y="44"/>
                    </a:cubicBezTo>
                    <a:cubicBezTo>
                      <a:pt x="0" y="20"/>
                      <a:pt x="20" y="0"/>
                      <a:pt x="44" y="0"/>
                    </a:cubicBezTo>
                    <a:cubicBezTo>
                      <a:pt x="60" y="0"/>
                      <a:pt x="60" y="0"/>
                      <a:pt x="60" y="0"/>
                    </a:cubicBezTo>
                    <a:cubicBezTo>
                      <a:pt x="60" y="20"/>
                      <a:pt x="60" y="20"/>
                      <a:pt x="60" y="20"/>
                    </a:cubicBezTo>
                    <a:cubicBezTo>
                      <a:pt x="53" y="23"/>
                      <a:pt x="48" y="30"/>
                      <a:pt x="48" y="38"/>
                    </a:cubicBezTo>
                    <a:cubicBezTo>
                      <a:pt x="48" y="57"/>
                      <a:pt x="48" y="57"/>
                      <a:pt x="48" y="57"/>
                    </a:cubicBezTo>
                    <a:cubicBezTo>
                      <a:pt x="48" y="65"/>
                      <a:pt x="53" y="72"/>
                      <a:pt x="60" y="74"/>
                    </a:cubicBezTo>
                    <a:cubicBezTo>
                      <a:pt x="60" y="88"/>
                      <a:pt x="60" y="88"/>
                      <a:pt x="60" y="88"/>
                    </a:cubicBezTo>
                    <a:cubicBezTo>
                      <a:pt x="76" y="88"/>
                      <a:pt x="76" y="88"/>
                      <a:pt x="76" y="88"/>
                    </a:cubicBezTo>
                    <a:cubicBezTo>
                      <a:pt x="76" y="74"/>
                      <a:pt x="76" y="74"/>
                      <a:pt x="76" y="74"/>
                    </a:cubicBezTo>
                    <a:cubicBezTo>
                      <a:pt x="83" y="72"/>
                      <a:pt x="88" y="65"/>
                      <a:pt x="88" y="57"/>
                    </a:cubicBezTo>
                    <a:cubicBezTo>
                      <a:pt x="88" y="38"/>
                      <a:pt x="88" y="38"/>
                      <a:pt x="88" y="38"/>
                    </a:cubicBezTo>
                    <a:cubicBezTo>
                      <a:pt x="88" y="30"/>
                      <a:pt x="83" y="23"/>
                      <a:pt x="76" y="20"/>
                    </a:cubicBezTo>
                    <a:cubicBezTo>
                      <a:pt x="76" y="0"/>
                      <a:pt x="76" y="0"/>
                      <a:pt x="76" y="0"/>
                    </a:cubicBezTo>
                    <a:cubicBezTo>
                      <a:pt x="94" y="0"/>
                      <a:pt x="94" y="0"/>
                      <a:pt x="94" y="0"/>
                    </a:cubicBezTo>
                    <a:cubicBezTo>
                      <a:pt x="118" y="0"/>
                      <a:pt x="136" y="20"/>
                      <a:pt x="136" y="44"/>
                    </a:cubicBezTo>
                    <a:cubicBezTo>
                      <a:pt x="136" y="157"/>
                      <a:pt x="136" y="157"/>
                      <a:pt x="136" y="157"/>
                    </a:cubicBezTo>
                    <a:cubicBezTo>
                      <a:pt x="136" y="181"/>
                      <a:pt x="118" y="200"/>
                      <a:pt x="94" y="20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8" name="Freeform 28"/>
              <p:cNvSpPr>
                <a:spLocks noEditPoints="1"/>
              </p:cNvSpPr>
              <p:nvPr userDrawn="1"/>
            </p:nvSpPr>
            <p:spPr bwMode="auto">
              <a:xfrm rot="19968536">
                <a:off x="5464140" y="60379"/>
                <a:ext cx="754483" cy="708323"/>
              </a:xfrm>
              <a:custGeom>
                <a:avLst/>
                <a:gdLst>
                  <a:gd name="T0" fmla="*/ 20 w 200"/>
                  <a:gd name="T1" fmla="*/ 144 h 188"/>
                  <a:gd name="T2" fmla="*/ 0 w 200"/>
                  <a:gd name="T3" fmla="*/ 20 h 188"/>
                  <a:gd name="T4" fmla="*/ 180 w 200"/>
                  <a:gd name="T5" fmla="*/ 0 h 188"/>
                  <a:gd name="T6" fmla="*/ 200 w 200"/>
                  <a:gd name="T7" fmla="*/ 124 h 188"/>
                  <a:gd name="T8" fmla="*/ 192 w 200"/>
                  <a:gd name="T9" fmla="*/ 20 h 188"/>
                  <a:gd name="T10" fmla="*/ 20 w 200"/>
                  <a:gd name="T11" fmla="*/ 8 h 188"/>
                  <a:gd name="T12" fmla="*/ 8 w 200"/>
                  <a:gd name="T13" fmla="*/ 124 h 188"/>
                  <a:gd name="T14" fmla="*/ 180 w 200"/>
                  <a:gd name="T15" fmla="*/ 136 h 188"/>
                  <a:gd name="T16" fmla="*/ 192 w 200"/>
                  <a:gd name="T17" fmla="*/ 20 h 188"/>
                  <a:gd name="T18" fmla="*/ 159 w 200"/>
                  <a:gd name="T19" fmla="*/ 108 h 188"/>
                  <a:gd name="T20" fmla="*/ 139 w 200"/>
                  <a:gd name="T21" fmla="*/ 100 h 188"/>
                  <a:gd name="T22" fmla="*/ 166 w 200"/>
                  <a:gd name="T23" fmla="*/ 83 h 188"/>
                  <a:gd name="T24" fmla="*/ 166 w 200"/>
                  <a:gd name="T25" fmla="*/ 103 h 188"/>
                  <a:gd name="T26" fmla="*/ 123 w 200"/>
                  <a:gd name="T27" fmla="*/ 48 h 188"/>
                  <a:gd name="T28" fmla="*/ 100 w 200"/>
                  <a:gd name="T29" fmla="*/ 88 h 188"/>
                  <a:gd name="T30" fmla="*/ 64 w 200"/>
                  <a:gd name="T31" fmla="*/ 88 h 188"/>
                  <a:gd name="T32" fmla="*/ 44 w 200"/>
                  <a:gd name="T33" fmla="*/ 48 h 188"/>
                  <a:gd name="T34" fmla="*/ 44 w 200"/>
                  <a:gd name="T35" fmla="*/ 47 h 188"/>
                  <a:gd name="T36" fmla="*/ 24 w 200"/>
                  <a:gd name="T37" fmla="*/ 36 h 188"/>
                  <a:gd name="T38" fmla="*/ 52 w 200"/>
                  <a:gd name="T39" fmla="*/ 24 h 188"/>
                  <a:gd name="T40" fmla="*/ 117 w 200"/>
                  <a:gd name="T41" fmla="*/ 36 h 188"/>
                  <a:gd name="T42" fmla="*/ 129 w 200"/>
                  <a:gd name="T43" fmla="*/ 36 h 188"/>
                  <a:gd name="T44" fmla="*/ 124 w 200"/>
                  <a:gd name="T45" fmla="*/ 48 h 188"/>
                  <a:gd name="T46" fmla="*/ 96 w 200"/>
                  <a:gd name="T47" fmla="*/ 76 h 188"/>
                  <a:gd name="T48" fmla="*/ 60 w 200"/>
                  <a:gd name="T49" fmla="*/ 68 h 188"/>
                  <a:gd name="T50" fmla="*/ 56 w 200"/>
                  <a:gd name="T51" fmla="*/ 48 h 188"/>
                  <a:gd name="T52" fmla="*/ 104 w 200"/>
                  <a:gd name="T53" fmla="*/ 56 h 188"/>
                  <a:gd name="T54" fmla="*/ 111 w 200"/>
                  <a:gd name="T55" fmla="*/ 48 h 188"/>
                  <a:gd name="T56" fmla="*/ 59 w 200"/>
                  <a:gd name="T57" fmla="*/ 93 h 188"/>
                  <a:gd name="T58" fmla="*/ 59 w 200"/>
                  <a:gd name="T59" fmla="*/ 113 h 188"/>
                  <a:gd name="T60" fmla="*/ 59 w 200"/>
                  <a:gd name="T61" fmla="*/ 93 h 188"/>
                  <a:gd name="T62" fmla="*/ 105 w 200"/>
                  <a:gd name="T63" fmla="*/ 103 h 188"/>
                  <a:gd name="T64" fmla="*/ 85 w 200"/>
                  <a:gd name="T65" fmla="*/ 103 h 188"/>
                  <a:gd name="T66" fmla="*/ 64 w 200"/>
                  <a:gd name="T67" fmla="*/ 168 h 188"/>
                  <a:gd name="T68" fmla="*/ 72 w 200"/>
                  <a:gd name="T69" fmla="*/ 152 h 188"/>
                  <a:gd name="T70" fmla="*/ 128 w 200"/>
                  <a:gd name="T71" fmla="*/ 168 h 188"/>
                  <a:gd name="T72" fmla="*/ 156 w 200"/>
                  <a:gd name="T73" fmla="*/ 188 h 188"/>
                  <a:gd name="T74" fmla="*/ 64 w 200"/>
                  <a:gd name="T7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88">
                    <a:moveTo>
                      <a:pt x="180" y="144"/>
                    </a:moveTo>
                    <a:cubicBezTo>
                      <a:pt x="20" y="144"/>
                      <a:pt x="20" y="144"/>
                      <a:pt x="20" y="144"/>
                    </a:cubicBezTo>
                    <a:cubicBezTo>
                      <a:pt x="9" y="144"/>
                      <a:pt x="0" y="135"/>
                      <a:pt x="0" y="124"/>
                    </a:cubicBezTo>
                    <a:cubicBezTo>
                      <a:pt x="0" y="20"/>
                      <a:pt x="0" y="20"/>
                      <a:pt x="0" y="20"/>
                    </a:cubicBezTo>
                    <a:cubicBezTo>
                      <a:pt x="0" y="9"/>
                      <a:pt x="9" y="0"/>
                      <a:pt x="20" y="0"/>
                    </a:cubicBezTo>
                    <a:cubicBezTo>
                      <a:pt x="180" y="0"/>
                      <a:pt x="180" y="0"/>
                      <a:pt x="180" y="0"/>
                    </a:cubicBezTo>
                    <a:cubicBezTo>
                      <a:pt x="191" y="0"/>
                      <a:pt x="200" y="9"/>
                      <a:pt x="200" y="20"/>
                    </a:cubicBezTo>
                    <a:cubicBezTo>
                      <a:pt x="200" y="124"/>
                      <a:pt x="200" y="124"/>
                      <a:pt x="200" y="124"/>
                    </a:cubicBezTo>
                    <a:cubicBezTo>
                      <a:pt x="200" y="135"/>
                      <a:pt x="191" y="144"/>
                      <a:pt x="180" y="144"/>
                    </a:cubicBezTo>
                    <a:close/>
                    <a:moveTo>
                      <a:pt x="192" y="20"/>
                    </a:moveTo>
                    <a:cubicBezTo>
                      <a:pt x="192" y="13"/>
                      <a:pt x="186" y="8"/>
                      <a:pt x="180" y="8"/>
                    </a:cubicBezTo>
                    <a:cubicBezTo>
                      <a:pt x="20" y="8"/>
                      <a:pt x="20" y="8"/>
                      <a:pt x="20" y="8"/>
                    </a:cubicBezTo>
                    <a:cubicBezTo>
                      <a:pt x="13" y="8"/>
                      <a:pt x="8" y="13"/>
                      <a:pt x="8" y="20"/>
                    </a:cubicBezTo>
                    <a:cubicBezTo>
                      <a:pt x="8" y="124"/>
                      <a:pt x="8" y="124"/>
                      <a:pt x="8" y="124"/>
                    </a:cubicBezTo>
                    <a:cubicBezTo>
                      <a:pt x="8" y="131"/>
                      <a:pt x="13" y="136"/>
                      <a:pt x="20" y="136"/>
                    </a:cubicBezTo>
                    <a:cubicBezTo>
                      <a:pt x="180" y="136"/>
                      <a:pt x="180" y="136"/>
                      <a:pt x="180" y="136"/>
                    </a:cubicBezTo>
                    <a:cubicBezTo>
                      <a:pt x="186" y="136"/>
                      <a:pt x="192" y="131"/>
                      <a:pt x="192" y="124"/>
                    </a:cubicBezTo>
                    <a:lnTo>
                      <a:pt x="192" y="20"/>
                    </a:lnTo>
                    <a:close/>
                    <a:moveTo>
                      <a:pt x="166" y="103"/>
                    </a:moveTo>
                    <a:cubicBezTo>
                      <a:pt x="159" y="108"/>
                      <a:pt x="159" y="108"/>
                      <a:pt x="159" y="108"/>
                    </a:cubicBezTo>
                    <a:cubicBezTo>
                      <a:pt x="149" y="93"/>
                      <a:pt x="149" y="93"/>
                      <a:pt x="149" y="93"/>
                    </a:cubicBezTo>
                    <a:cubicBezTo>
                      <a:pt x="139" y="100"/>
                      <a:pt x="139" y="100"/>
                      <a:pt x="139" y="100"/>
                    </a:cubicBezTo>
                    <a:cubicBezTo>
                      <a:pt x="131" y="63"/>
                      <a:pt x="131" y="63"/>
                      <a:pt x="131" y="63"/>
                    </a:cubicBezTo>
                    <a:cubicBezTo>
                      <a:pt x="166" y="83"/>
                      <a:pt x="166" y="83"/>
                      <a:pt x="166" y="83"/>
                    </a:cubicBezTo>
                    <a:cubicBezTo>
                      <a:pt x="155" y="89"/>
                      <a:pt x="155" y="89"/>
                      <a:pt x="155" y="89"/>
                    </a:cubicBezTo>
                    <a:lnTo>
                      <a:pt x="166" y="103"/>
                    </a:lnTo>
                    <a:close/>
                    <a:moveTo>
                      <a:pt x="124" y="48"/>
                    </a:moveTo>
                    <a:cubicBezTo>
                      <a:pt x="123" y="48"/>
                      <a:pt x="123" y="48"/>
                      <a:pt x="123" y="48"/>
                    </a:cubicBezTo>
                    <a:cubicBezTo>
                      <a:pt x="101" y="88"/>
                      <a:pt x="101" y="88"/>
                      <a:pt x="101" y="88"/>
                    </a:cubicBezTo>
                    <a:cubicBezTo>
                      <a:pt x="100" y="88"/>
                      <a:pt x="100" y="88"/>
                      <a:pt x="100" y="88"/>
                    </a:cubicBezTo>
                    <a:cubicBezTo>
                      <a:pt x="89" y="88"/>
                      <a:pt x="89" y="88"/>
                      <a:pt x="89" y="88"/>
                    </a:cubicBezTo>
                    <a:cubicBezTo>
                      <a:pt x="64" y="88"/>
                      <a:pt x="64" y="88"/>
                      <a:pt x="64" y="88"/>
                    </a:cubicBezTo>
                    <a:cubicBezTo>
                      <a:pt x="52" y="88"/>
                      <a:pt x="52" y="88"/>
                      <a:pt x="52" y="88"/>
                    </a:cubicBezTo>
                    <a:cubicBezTo>
                      <a:pt x="44" y="48"/>
                      <a:pt x="44" y="48"/>
                      <a:pt x="44" y="48"/>
                    </a:cubicBezTo>
                    <a:cubicBezTo>
                      <a:pt x="44" y="48"/>
                      <a:pt x="44" y="48"/>
                      <a:pt x="44" y="48"/>
                    </a:cubicBezTo>
                    <a:cubicBezTo>
                      <a:pt x="44" y="47"/>
                      <a:pt x="44" y="47"/>
                      <a:pt x="44" y="47"/>
                    </a:cubicBezTo>
                    <a:cubicBezTo>
                      <a:pt x="41" y="36"/>
                      <a:pt x="41" y="36"/>
                      <a:pt x="41" y="36"/>
                    </a:cubicBezTo>
                    <a:cubicBezTo>
                      <a:pt x="24" y="36"/>
                      <a:pt x="24" y="36"/>
                      <a:pt x="24" y="36"/>
                    </a:cubicBezTo>
                    <a:cubicBezTo>
                      <a:pt x="24" y="24"/>
                      <a:pt x="24" y="24"/>
                      <a:pt x="24" y="24"/>
                    </a:cubicBezTo>
                    <a:cubicBezTo>
                      <a:pt x="52" y="24"/>
                      <a:pt x="52" y="24"/>
                      <a:pt x="52" y="24"/>
                    </a:cubicBezTo>
                    <a:cubicBezTo>
                      <a:pt x="56" y="36"/>
                      <a:pt x="56" y="36"/>
                      <a:pt x="56" y="36"/>
                    </a:cubicBezTo>
                    <a:cubicBezTo>
                      <a:pt x="117" y="36"/>
                      <a:pt x="117" y="36"/>
                      <a:pt x="117" y="36"/>
                    </a:cubicBezTo>
                    <a:cubicBezTo>
                      <a:pt x="124" y="36"/>
                      <a:pt x="124" y="36"/>
                      <a:pt x="124" y="36"/>
                    </a:cubicBezTo>
                    <a:cubicBezTo>
                      <a:pt x="129" y="36"/>
                      <a:pt x="129" y="36"/>
                      <a:pt x="129" y="36"/>
                    </a:cubicBezTo>
                    <a:cubicBezTo>
                      <a:pt x="124" y="47"/>
                      <a:pt x="124" y="47"/>
                      <a:pt x="124" y="47"/>
                    </a:cubicBezTo>
                    <a:lnTo>
                      <a:pt x="124" y="48"/>
                    </a:lnTo>
                    <a:close/>
                    <a:moveTo>
                      <a:pt x="61" y="76"/>
                    </a:moveTo>
                    <a:cubicBezTo>
                      <a:pt x="96" y="76"/>
                      <a:pt x="96" y="76"/>
                      <a:pt x="96" y="76"/>
                    </a:cubicBezTo>
                    <a:cubicBezTo>
                      <a:pt x="100" y="68"/>
                      <a:pt x="100" y="68"/>
                      <a:pt x="100" y="68"/>
                    </a:cubicBezTo>
                    <a:cubicBezTo>
                      <a:pt x="60" y="68"/>
                      <a:pt x="60" y="68"/>
                      <a:pt x="60" y="68"/>
                    </a:cubicBezTo>
                    <a:lnTo>
                      <a:pt x="61" y="76"/>
                    </a:lnTo>
                    <a:close/>
                    <a:moveTo>
                      <a:pt x="56" y="48"/>
                    </a:moveTo>
                    <a:cubicBezTo>
                      <a:pt x="57" y="56"/>
                      <a:pt x="57" y="56"/>
                      <a:pt x="57" y="56"/>
                    </a:cubicBezTo>
                    <a:cubicBezTo>
                      <a:pt x="104" y="56"/>
                      <a:pt x="104" y="56"/>
                      <a:pt x="104" y="56"/>
                    </a:cubicBezTo>
                    <a:cubicBezTo>
                      <a:pt x="104" y="62"/>
                      <a:pt x="104" y="62"/>
                      <a:pt x="104" y="62"/>
                    </a:cubicBezTo>
                    <a:cubicBezTo>
                      <a:pt x="111" y="48"/>
                      <a:pt x="111" y="48"/>
                      <a:pt x="111" y="48"/>
                    </a:cubicBezTo>
                    <a:lnTo>
                      <a:pt x="56" y="48"/>
                    </a:lnTo>
                    <a:close/>
                    <a:moveTo>
                      <a:pt x="59" y="93"/>
                    </a:moveTo>
                    <a:cubicBezTo>
                      <a:pt x="65" y="93"/>
                      <a:pt x="69" y="97"/>
                      <a:pt x="69" y="103"/>
                    </a:cubicBezTo>
                    <a:cubicBezTo>
                      <a:pt x="69" y="109"/>
                      <a:pt x="65" y="113"/>
                      <a:pt x="59" y="113"/>
                    </a:cubicBezTo>
                    <a:cubicBezTo>
                      <a:pt x="53" y="113"/>
                      <a:pt x="49" y="109"/>
                      <a:pt x="49" y="103"/>
                    </a:cubicBezTo>
                    <a:cubicBezTo>
                      <a:pt x="49" y="97"/>
                      <a:pt x="53" y="93"/>
                      <a:pt x="59" y="93"/>
                    </a:cubicBezTo>
                    <a:close/>
                    <a:moveTo>
                      <a:pt x="95" y="93"/>
                    </a:moveTo>
                    <a:cubicBezTo>
                      <a:pt x="101" y="93"/>
                      <a:pt x="105" y="97"/>
                      <a:pt x="105" y="103"/>
                    </a:cubicBezTo>
                    <a:cubicBezTo>
                      <a:pt x="105" y="109"/>
                      <a:pt x="101" y="113"/>
                      <a:pt x="95" y="113"/>
                    </a:cubicBezTo>
                    <a:cubicBezTo>
                      <a:pt x="89" y="113"/>
                      <a:pt x="85" y="109"/>
                      <a:pt x="85" y="103"/>
                    </a:cubicBezTo>
                    <a:cubicBezTo>
                      <a:pt x="85" y="97"/>
                      <a:pt x="89" y="93"/>
                      <a:pt x="95" y="93"/>
                    </a:cubicBezTo>
                    <a:close/>
                    <a:moveTo>
                      <a:pt x="64" y="168"/>
                    </a:moveTo>
                    <a:cubicBezTo>
                      <a:pt x="72" y="168"/>
                      <a:pt x="72" y="168"/>
                      <a:pt x="72" y="168"/>
                    </a:cubicBezTo>
                    <a:cubicBezTo>
                      <a:pt x="72" y="152"/>
                      <a:pt x="72" y="152"/>
                      <a:pt x="72" y="152"/>
                    </a:cubicBezTo>
                    <a:cubicBezTo>
                      <a:pt x="128" y="152"/>
                      <a:pt x="128" y="152"/>
                      <a:pt x="128" y="152"/>
                    </a:cubicBezTo>
                    <a:cubicBezTo>
                      <a:pt x="128" y="168"/>
                      <a:pt x="128" y="168"/>
                      <a:pt x="128" y="168"/>
                    </a:cubicBezTo>
                    <a:cubicBezTo>
                      <a:pt x="136" y="168"/>
                      <a:pt x="136" y="168"/>
                      <a:pt x="136" y="168"/>
                    </a:cubicBezTo>
                    <a:cubicBezTo>
                      <a:pt x="147" y="168"/>
                      <a:pt x="156" y="177"/>
                      <a:pt x="156" y="188"/>
                    </a:cubicBezTo>
                    <a:cubicBezTo>
                      <a:pt x="44" y="188"/>
                      <a:pt x="44" y="188"/>
                      <a:pt x="44" y="188"/>
                    </a:cubicBezTo>
                    <a:cubicBezTo>
                      <a:pt x="44" y="177"/>
                      <a:pt x="53" y="168"/>
                      <a:pt x="64"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9" name="Freeform 38"/>
              <p:cNvSpPr>
                <a:spLocks/>
              </p:cNvSpPr>
              <p:nvPr userDrawn="1"/>
            </p:nvSpPr>
            <p:spPr bwMode="auto">
              <a:xfrm rot="6110587">
                <a:off x="6584747" y="-108645"/>
                <a:ext cx="544512" cy="749300"/>
              </a:xfrm>
              <a:custGeom>
                <a:avLst/>
                <a:gdLst>
                  <a:gd name="T0" fmla="*/ 93 w 145"/>
                  <a:gd name="T1" fmla="*/ 114 h 199"/>
                  <a:gd name="T2" fmla="*/ 145 w 145"/>
                  <a:gd name="T3" fmla="*/ 106 h 199"/>
                  <a:gd name="T4" fmla="*/ 0 w 145"/>
                  <a:gd name="T5" fmla="*/ 0 h 199"/>
                  <a:gd name="T6" fmla="*/ 43 w 145"/>
                  <a:gd name="T7" fmla="*/ 175 h 199"/>
                  <a:gd name="T8" fmla="*/ 46 w 145"/>
                  <a:gd name="T9" fmla="*/ 169 h 199"/>
                  <a:gd name="T10" fmla="*/ 70 w 145"/>
                  <a:gd name="T11" fmla="*/ 129 h 199"/>
                  <a:gd name="T12" fmla="*/ 113 w 145"/>
                  <a:gd name="T13" fmla="*/ 192 h 199"/>
                  <a:gd name="T14" fmla="*/ 128 w 145"/>
                  <a:gd name="T15" fmla="*/ 197 h 199"/>
                  <a:gd name="T16" fmla="*/ 133 w 145"/>
                  <a:gd name="T17" fmla="*/ 195 h 199"/>
                  <a:gd name="T18" fmla="*/ 138 w 145"/>
                  <a:gd name="T19" fmla="*/ 180 h 199"/>
                  <a:gd name="T20" fmla="*/ 136 w 145"/>
                  <a:gd name="T21" fmla="*/ 176 h 199"/>
                  <a:gd name="T22" fmla="*/ 93 w 145"/>
                  <a:gd name="T23" fmla="*/ 11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5" h="199">
                    <a:moveTo>
                      <a:pt x="93" y="114"/>
                    </a:moveTo>
                    <a:cubicBezTo>
                      <a:pt x="145" y="106"/>
                      <a:pt x="145" y="106"/>
                      <a:pt x="145" y="106"/>
                    </a:cubicBezTo>
                    <a:cubicBezTo>
                      <a:pt x="0" y="0"/>
                      <a:pt x="0" y="0"/>
                      <a:pt x="0" y="0"/>
                    </a:cubicBezTo>
                    <a:cubicBezTo>
                      <a:pt x="43" y="175"/>
                      <a:pt x="43" y="175"/>
                      <a:pt x="43" y="175"/>
                    </a:cubicBezTo>
                    <a:cubicBezTo>
                      <a:pt x="46" y="169"/>
                      <a:pt x="46" y="169"/>
                      <a:pt x="46" y="169"/>
                    </a:cubicBezTo>
                    <a:cubicBezTo>
                      <a:pt x="70" y="129"/>
                      <a:pt x="70" y="129"/>
                      <a:pt x="70" y="129"/>
                    </a:cubicBezTo>
                    <a:cubicBezTo>
                      <a:pt x="113" y="192"/>
                      <a:pt x="113" y="192"/>
                      <a:pt x="113" y="192"/>
                    </a:cubicBezTo>
                    <a:cubicBezTo>
                      <a:pt x="117" y="197"/>
                      <a:pt x="123" y="199"/>
                      <a:pt x="128" y="197"/>
                    </a:cubicBezTo>
                    <a:cubicBezTo>
                      <a:pt x="130" y="197"/>
                      <a:pt x="131" y="196"/>
                      <a:pt x="133" y="195"/>
                    </a:cubicBezTo>
                    <a:cubicBezTo>
                      <a:pt x="137" y="192"/>
                      <a:pt x="139" y="186"/>
                      <a:pt x="138" y="180"/>
                    </a:cubicBezTo>
                    <a:cubicBezTo>
                      <a:pt x="138" y="179"/>
                      <a:pt x="137" y="177"/>
                      <a:pt x="136" y="176"/>
                    </a:cubicBezTo>
                    <a:lnTo>
                      <a:pt x="93" y="11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0" name="Freeform 36"/>
              <p:cNvSpPr>
                <a:spLocks noEditPoints="1"/>
              </p:cNvSpPr>
              <p:nvPr userDrawn="1"/>
            </p:nvSpPr>
            <p:spPr bwMode="auto">
              <a:xfrm rot="16859567">
                <a:off x="1367524" y="-143546"/>
                <a:ext cx="392613" cy="655277"/>
              </a:xfrm>
              <a:custGeom>
                <a:avLst/>
                <a:gdLst>
                  <a:gd name="T0" fmla="*/ 198 w 284"/>
                  <a:gd name="T1" fmla="*/ 332 h 474"/>
                  <a:gd name="T2" fmla="*/ 170 w 284"/>
                  <a:gd name="T3" fmla="*/ 303 h 474"/>
                  <a:gd name="T4" fmla="*/ 198 w 284"/>
                  <a:gd name="T5" fmla="*/ 275 h 474"/>
                  <a:gd name="T6" fmla="*/ 255 w 284"/>
                  <a:gd name="T7" fmla="*/ 247 h 474"/>
                  <a:gd name="T8" fmla="*/ 284 w 284"/>
                  <a:gd name="T9" fmla="*/ 275 h 474"/>
                  <a:gd name="T10" fmla="*/ 198 w 284"/>
                  <a:gd name="T11" fmla="*/ 303 h 474"/>
                  <a:gd name="T12" fmla="*/ 227 w 284"/>
                  <a:gd name="T13" fmla="*/ 389 h 474"/>
                  <a:gd name="T14" fmla="*/ 198 w 284"/>
                  <a:gd name="T15" fmla="*/ 360 h 474"/>
                  <a:gd name="T16" fmla="*/ 227 w 284"/>
                  <a:gd name="T17" fmla="*/ 332 h 474"/>
                  <a:gd name="T18" fmla="*/ 255 w 284"/>
                  <a:gd name="T19" fmla="*/ 417 h 474"/>
                  <a:gd name="T20" fmla="*/ 227 w 284"/>
                  <a:gd name="T21" fmla="*/ 446 h 474"/>
                  <a:gd name="T22" fmla="*/ 227 w 284"/>
                  <a:gd name="T23" fmla="*/ 389 h 474"/>
                  <a:gd name="T24" fmla="*/ 255 w 284"/>
                  <a:gd name="T25" fmla="*/ 417 h 474"/>
                  <a:gd name="T26" fmla="*/ 170 w 284"/>
                  <a:gd name="T27" fmla="*/ 474 h 474"/>
                  <a:gd name="T28" fmla="*/ 198 w 284"/>
                  <a:gd name="T29" fmla="*/ 446 h 474"/>
                  <a:gd name="T30" fmla="*/ 227 w 284"/>
                  <a:gd name="T31" fmla="*/ 474 h 474"/>
                  <a:gd name="T32" fmla="*/ 142 w 284"/>
                  <a:gd name="T33" fmla="*/ 417 h 474"/>
                  <a:gd name="T34" fmla="*/ 170 w 284"/>
                  <a:gd name="T35" fmla="*/ 389 h 474"/>
                  <a:gd name="T36" fmla="*/ 170 w 284"/>
                  <a:gd name="T37" fmla="*/ 446 h 474"/>
                  <a:gd name="T38" fmla="*/ 142 w 284"/>
                  <a:gd name="T39" fmla="*/ 417 h 474"/>
                  <a:gd name="T40" fmla="*/ 113 w 284"/>
                  <a:gd name="T41" fmla="*/ 332 h 474"/>
                  <a:gd name="T42" fmla="*/ 142 w 284"/>
                  <a:gd name="T43" fmla="*/ 360 h 474"/>
                  <a:gd name="T44" fmla="*/ 113 w 284"/>
                  <a:gd name="T45" fmla="*/ 389 h 474"/>
                  <a:gd name="T46" fmla="*/ 56 w 284"/>
                  <a:gd name="T47" fmla="*/ 360 h 474"/>
                  <a:gd name="T48" fmla="*/ 28 w 284"/>
                  <a:gd name="T49" fmla="*/ 389 h 474"/>
                  <a:gd name="T50" fmla="*/ 0 w 284"/>
                  <a:gd name="T51" fmla="*/ 417 h 474"/>
                  <a:gd name="T52" fmla="*/ 28 w 284"/>
                  <a:gd name="T53" fmla="*/ 0 h 474"/>
                  <a:gd name="T54" fmla="*/ 56 w 284"/>
                  <a:gd name="T55" fmla="*/ 17 h 474"/>
                  <a:gd name="T56" fmla="*/ 28 w 284"/>
                  <a:gd name="T57" fmla="*/ 45 h 474"/>
                  <a:gd name="T58" fmla="*/ 56 w 284"/>
                  <a:gd name="T59" fmla="*/ 360 h 474"/>
                  <a:gd name="T60" fmla="*/ 85 w 284"/>
                  <a:gd name="T61" fmla="*/ 332 h 474"/>
                  <a:gd name="T62" fmla="*/ 56 w 284"/>
                  <a:gd name="T63" fmla="*/ 360 h 474"/>
                  <a:gd name="T64" fmla="*/ 56 w 284"/>
                  <a:gd name="T65" fmla="*/ 74 h 474"/>
                  <a:gd name="T66" fmla="*/ 85 w 284"/>
                  <a:gd name="T67" fmla="*/ 45 h 474"/>
                  <a:gd name="T68" fmla="*/ 113 w 284"/>
                  <a:gd name="T69" fmla="*/ 102 h 474"/>
                  <a:gd name="T70" fmla="*/ 85 w 284"/>
                  <a:gd name="T71" fmla="*/ 74 h 474"/>
                  <a:gd name="T72" fmla="*/ 113 w 284"/>
                  <a:gd name="T73" fmla="*/ 102 h 474"/>
                  <a:gd name="T74" fmla="*/ 113 w 284"/>
                  <a:gd name="T75" fmla="*/ 303 h 474"/>
                  <a:gd name="T76" fmla="*/ 85 w 284"/>
                  <a:gd name="T77" fmla="*/ 332 h 474"/>
                  <a:gd name="T78" fmla="*/ 227 w 284"/>
                  <a:gd name="T79" fmla="*/ 218 h 474"/>
                  <a:gd name="T80" fmla="*/ 255 w 284"/>
                  <a:gd name="T81" fmla="*/ 247 h 474"/>
                  <a:gd name="T82" fmla="*/ 227 w 284"/>
                  <a:gd name="T83" fmla="*/ 218 h 474"/>
                  <a:gd name="T84" fmla="*/ 227 w 284"/>
                  <a:gd name="T85" fmla="*/ 190 h 474"/>
                  <a:gd name="T86" fmla="*/ 198 w 284"/>
                  <a:gd name="T87" fmla="*/ 218 h 474"/>
                  <a:gd name="T88" fmla="*/ 170 w 284"/>
                  <a:gd name="T89" fmla="*/ 161 h 474"/>
                  <a:gd name="T90" fmla="*/ 198 w 284"/>
                  <a:gd name="T91" fmla="*/ 190 h 474"/>
                  <a:gd name="T92" fmla="*/ 170 w 284"/>
                  <a:gd name="T93" fmla="*/ 161 h 474"/>
                  <a:gd name="T94" fmla="*/ 113 w 284"/>
                  <a:gd name="T95" fmla="*/ 133 h 474"/>
                  <a:gd name="T96" fmla="*/ 142 w 284"/>
                  <a:gd name="T97" fmla="*/ 104 h 474"/>
                  <a:gd name="T98" fmla="*/ 170 w 284"/>
                  <a:gd name="T99" fmla="*/ 133 h 474"/>
                  <a:gd name="T100" fmla="*/ 142 w 284"/>
                  <a:gd name="T101"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474">
                    <a:moveTo>
                      <a:pt x="198" y="303"/>
                    </a:moveTo>
                    <a:lnTo>
                      <a:pt x="198" y="332"/>
                    </a:lnTo>
                    <a:lnTo>
                      <a:pt x="170" y="332"/>
                    </a:lnTo>
                    <a:lnTo>
                      <a:pt x="170" y="303"/>
                    </a:lnTo>
                    <a:lnTo>
                      <a:pt x="170" y="275"/>
                    </a:lnTo>
                    <a:lnTo>
                      <a:pt x="198" y="275"/>
                    </a:lnTo>
                    <a:lnTo>
                      <a:pt x="255" y="275"/>
                    </a:lnTo>
                    <a:lnTo>
                      <a:pt x="255" y="247"/>
                    </a:lnTo>
                    <a:lnTo>
                      <a:pt x="284" y="247"/>
                    </a:lnTo>
                    <a:lnTo>
                      <a:pt x="284" y="275"/>
                    </a:lnTo>
                    <a:lnTo>
                      <a:pt x="284" y="303"/>
                    </a:lnTo>
                    <a:lnTo>
                      <a:pt x="198" y="303"/>
                    </a:lnTo>
                    <a:close/>
                    <a:moveTo>
                      <a:pt x="227" y="360"/>
                    </a:moveTo>
                    <a:lnTo>
                      <a:pt x="227" y="389"/>
                    </a:lnTo>
                    <a:lnTo>
                      <a:pt x="198" y="389"/>
                    </a:lnTo>
                    <a:lnTo>
                      <a:pt x="198" y="360"/>
                    </a:lnTo>
                    <a:lnTo>
                      <a:pt x="198" y="332"/>
                    </a:lnTo>
                    <a:lnTo>
                      <a:pt x="227" y="332"/>
                    </a:lnTo>
                    <a:lnTo>
                      <a:pt x="227" y="360"/>
                    </a:lnTo>
                    <a:close/>
                    <a:moveTo>
                      <a:pt x="255" y="417"/>
                    </a:moveTo>
                    <a:lnTo>
                      <a:pt x="255" y="446"/>
                    </a:lnTo>
                    <a:lnTo>
                      <a:pt x="227" y="446"/>
                    </a:lnTo>
                    <a:lnTo>
                      <a:pt x="227" y="417"/>
                    </a:lnTo>
                    <a:lnTo>
                      <a:pt x="227" y="389"/>
                    </a:lnTo>
                    <a:lnTo>
                      <a:pt x="255" y="389"/>
                    </a:lnTo>
                    <a:lnTo>
                      <a:pt x="255" y="417"/>
                    </a:lnTo>
                    <a:close/>
                    <a:moveTo>
                      <a:pt x="198" y="474"/>
                    </a:moveTo>
                    <a:lnTo>
                      <a:pt x="170" y="474"/>
                    </a:lnTo>
                    <a:lnTo>
                      <a:pt x="170" y="446"/>
                    </a:lnTo>
                    <a:lnTo>
                      <a:pt x="198" y="446"/>
                    </a:lnTo>
                    <a:lnTo>
                      <a:pt x="227" y="446"/>
                    </a:lnTo>
                    <a:lnTo>
                      <a:pt x="227" y="474"/>
                    </a:lnTo>
                    <a:lnTo>
                      <a:pt x="198" y="474"/>
                    </a:lnTo>
                    <a:close/>
                    <a:moveTo>
                      <a:pt x="142" y="417"/>
                    </a:moveTo>
                    <a:lnTo>
                      <a:pt x="142" y="389"/>
                    </a:lnTo>
                    <a:lnTo>
                      <a:pt x="170" y="389"/>
                    </a:lnTo>
                    <a:lnTo>
                      <a:pt x="170" y="417"/>
                    </a:lnTo>
                    <a:lnTo>
                      <a:pt x="170" y="446"/>
                    </a:lnTo>
                    <a:lnTo>
                      <a:pt x="142" y="446"/>
                    </a:lnTo>
                    <a:lnTo>
                      <a:pt x="142" y="417"/>
                    </a:lnTo>
                    <a:close/>
                    <a:moveTo>
                      <a:pt x="113" y="360"/>
                    </a:moveTo>
                    <a:lnTo>
                      <a:pt x="113" y="332"/>
                    </a:lnTo>
                    <a:lnTo>
                      <a:pt x="142" y="332"/>
                    </a:lnTo>
                    <a:lnTo>
                      <a:pt x="142" y="360"/>
                    </a:lnTo>
                    <a:lnTo>
                      <a:pt x="142" y="389"/>
                    </a:lnTo>
                    <a:lnTo>
                      <a:pt x="113" y="389"/>
                    </a:lnTo>
                    <a:lnTo>
                      <a:pt x="113" y="360"/>
                    </a:lnTo>
                    <a:close/>
                    <a:moveTo>
                      <a:pt x="56" y="360"/>
                    </a:moveTo>
                    <a:lnTo>
                      <a:pt x="56" y="389"/>
                    </a:lnTo>
                    <a:lnTo>
                      <a:pt x="28" y="389"/>
                    </a:lnTo>
                    <a:lnTo>
                      <a:pt x="28" y="417"/>
                    </a:lnTo>
                    <a:lnTo>
                      <a:pt x="0" y="417"/>
                    </a:lnTo>
                    <a:lnTo>
                      <a:pt x="0" y="0"/>
                    </a:lnTo>
                    <a:lnTo>
                      <a:pt x="28" y="0"/>
                    </a:lnTo>
                    <a:lnTo>
                      <a:pt x="28" y="17"/>
                    </a:lnTo>
                    <a:lnTo>
                      <a:pt x="56" y="17"/>
                    </a:lnTo>
                    <a:lnTo>
                      <a:pt x="56" y="45"/>
                    </a:lnTo>
                    <a:lnTo>
                      <a:pt x="28" y="45"/>
                    </a:lnTo>
                    <a:lnTo>
                      <a:pt x="28" y="360"/>
                    </a:lnTo>
                    <a:lnTo>
                      <a:pt x="56" y="360"/>
                    </a:lnTo>
                    <a:lnTo>
                      <a:pt x="56" y="332"/>
                    </a:lnTo>
                    <a:lnTo>
                      <a:pt x="85" y="332"/>
                    </a:lnTo>
                    <a:lnTo>
                      <a:pt x="85" y="360"/>
                    </a:lnTo>
                    <a:lnTo>
                      <a:pt x="56" y="360"/>
                    </a:lnTo>
                    <a:close/>
                    <a:moveTo>
                      <a:pt x="85" y="74"/>
                    </a:moveTo>
                    <a:lnTo>
                      <a:pt x="56" y="74"/>
                    </a:lnTo>
                    <a:lnTo>
                      <a:pt x="56" y="45"/>
                    </a:lnTo>
                    <a:lnTo>
                      <a:pt x="85" y="45"/>
                    </a:lnTo>
                    <a:lnTo>
                      <a:pt x="85" y="74"/>
                    </a:lnTo>
                    <a:close/>
                    <a:moveTo>
                      <a:pt x="113" y="102"/>
                    </a:moveTo>
                    <a:lnTo>
                      <a:pt x="85" y="102"/>
                    </a:lnTo>
                    <a:lnTo>
                      <a:pt x="85" y="74"/>
                    </a:lnTo>
                    <a:lnTo>
                      <a:pt x="113" y="74"/>
                    </a:lnTo>
                    <a:lnTo>
                      <a:pt x="113" y="102"/>
                    </a:lnTo>
                    <a:close/>
                    <a:moveTo>
                      <a:pt x="85" y="303"/>
                    </a:moveTo>
                    <a:lnTo>
                      <a:pt x="113" y="303"/>
                    </a:lnTo>
                    <a:lnTo>
                      <a:pt x="113" y="332"/>
                    </a:lnTo>
                    <a:lnTo>
                      <a:pt x="85" y="332"/>
                    </a:lnTo>
                    <a:lnTo>
                      <a:pt x="85" y="303"/>
                    </a:lnTo>
                    <a:close/>
                    <a:moveTo>
                      <a:pt x="227" y="218"/>
                    </a:moveTo>
                    <a:lnTo>
                      <a:pt x="255" y="218"/>
                    </a:lnTo>
                    <a:lnTo>
                      <a:pt x="255" y="247"/>
                    </a:lnTo>
                    <a:lnTo>
                      <a:pt x="227" y="247"/>
                    </a:lnTo>
                    <a:lnTo>
                      <a:pt x="227" y="218"/>
                    </a:lnTo>
                    <a:close/>
                    <a:moveTo>
                      <a:pt x="198" y="190"/>
                    </a:moveTo>
                    <a:lnTo>
                      <a:pt x="227" y="190"/>
                    </a:lnTo>
                    <a:lnTo>
                      <a:pt x="227" y="218"/>
                    </a:lnTo>
                    <a:lnTo>
                      <a:pt x="198" y="218"/>
                    </a:lnTo>
                    <a:lnTo>
                      <a:pt x="198" y="190"/>
                    </a:lnTo>
                    <a:close/>
                    <a:moveTo>
                      <a:pt x="170" y="161"/>
                    </a:moveTo>
                    <a:lnTo>
                      <a:pt x="198" y="161"/>
                    </a:lnTo>
                    <a:lnTo>
                      <a:pt x="198" y="190"/>
                    </a:lnTo>
                    <a:lnTo>
                      <a:pt x="170" y="190"/>
                    </a:lnTo>
                    <a:lnTo>
                      <a:pt x="170" y="161"/>
                    </a:lnTo>
                    <a:close/>
                    <a:moveTo>
                      <a:pt x="142" y="133"/>
                    </a:moveTo>
                    <a:lnTo>
                      <a:pt x="113" y="133"/>
                    </a:lnTo>
                    <a:lnTo>
                      <a:pt x="113" y="104"/>
                    </a:lnTo>
                    <a:lnTo>
                      <a:pt x="142" y="104"/>
                    </a:lnTo>
                    <a:lnTo>
                      <a:pt x="142" y="133"/>
                    </a:lnTo>
                    <a:lnTo>
                      <a:pt x="170" y="133"/>
                    </a:lnTo>
                    <a:lnTo>
                      <a:pt x="170" y="161"/>
                    </a:lnTo>
                    <a:lnTo>
                      <a:pt x="142" y="161"/>
                    </a:lnTo>
                    <a:lnTo>
                      <a:pt x="142" y="13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1" name="Freeform 88"/>
              <p:cNvSpPr>
                <a:spLocks noEditPoints="1"/>
              </p:cNvSpPr>
              <p:nvPr userDrawn="1"/>
            </p:nvSpPr>
            <p:spPr bwMode="auto">
              <a:xfrm rot="18080229">
                <a:off x="4663254" y="-819"/>
                <a:ext cx="593375" cy="567235"/>
              </a:xfrm>
              <a:custGeom>
                <a:avLst/>
                <a:gdLst>
                  <a:gd name="T0" fmla="*/ 348 w 454"/>
                  <a:gd name="T1" fmla="*/ 280 h 434"/>
                  <a:gd name="T2" fmla="*/ 369 w 454"/>
                  <a:gd name="T3" fmla="*/ 434 h 434"/>
                  <a:gd name="T4" fmla="*/ 227 w 454"/>
                  <a:gd name="T5" fmla="*/ 367 h 434"/>
                  <a:gd name="T6" fmla="*/ 85 w 454"/>
                  <a:gd name="T7" fmla="*/ 434 h 434"/>
                  <a:gd name="T8" fmla="*/ 106 w 454"/>
                  <a:gd name="T9" fmla="*/ 280 h 434"/>
                  <a:gd name="T10" fmla="*/ 0 w 454"/>
                  <a:gd name="T11" fmla="*/ 166 h 434"/>
                  <a:gd name="T12" fmla="*/ 151 w 454"/>
                  <a:gd name="T13" fmla="*/ 135 h 434"/>
                  <a:gd name="T14" fmla="*/ 227 w 454"/>
                  <a:gd name="T15" fmla="*/ 0 h 434"/>
                  <a:gd name="T16" fmla="*/ 303 w 454"/>
                  <a:gd name="T17" fmla="*/ 135 h 434"/>
                  <a:gd name="T18" fmla="*/ 454 w 454"/>
                  <a:gd name="T19" fmla="*/ 166 h 434"/>
                  <a:gd name="T20" fmla="*/ 348 w 454"/>
                  <a:gd name="T21" fmla="*/ 280 h 434"/>
                  <a:gd name="T22" fmla="*/ 272 w 454"/>
                  <a:gd name="T23" fmla="*/ 168 h 434"/>
                  <a:gd name="T24" fmla="*/ 227 w 454"/>
                  <a:gd name="T25" fmla="*/ 88 h 434"/>
                  <a:gd name="T26" fmla="*/ 182 w 454"/>
                  <a:gd name="T27" fmla="*/ 168 h 434"/>
                  <a:gd name="T28" fmla="*/ 92 w 454"/>
                  <a:gd name="T29" fmla="*/ 187 h 434"/>
                  <a:gd name="T30" fmla="*/ 154 w 454"/>
                  <a:gd name="T31" fmla="*/ 253 h 434"/>
                  <a:gd name="T32" fmla="*/ 144 w 454"/>
                  <a:gd name="T33" fmla="*/ 346 h 434"/>
                  <a:gd name="T34" fmla="*/ 227 w 454"/>
                  <a:gd name="T35" fmla="*/ 306 h 434"/>
                  <a:gd name="T36" fmla="*/ 310 w 454"/>
                  <a:gd name="T37" fmla="*/ 346 h 434"/>
                  <a:gd name="T38" fmla="*/ 298 w 454"/>
                  <a:gd name="T39" fmla="*/ 253 h 434"/>
                  <a:gd name="T40" fmla="*/ 362 w 454"/>
                  <a:gd name="T41" fmla="*/ 187 h 434"/>
                  <a:gd name="T42" fmla="*/ 272 w 454"/>
                  <a:gd name="T43" fmla="*/ 16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4" h="434">
                    <a:moveTo>
                      <a:pt x="348" y="280"/>
                    </a:moveTo>
                    <a:lnTo>
                      <a:pt x="369" y="434"/>
                    </a:lnTo>
                    <a:lnTo>
                      <a:pt x="227" y="367"/>
                    </a:lnTo>
                    <a:lnTo>
                      <a:pt x="85" y="434"/>
                    </a:lnTo>
                    <a:lnTo>
                      <a:pt x="106" y="280"/>
                    </a:lnTo>
                    <a:lnTo>
                      <a:pt x="0" y="166"/>
                    </a:lnTo>
                    <a:lnTo>
                      <a:pt x="151" y="135"/>
                    </a:lnTo>
                    <a:lnTo>
                      <a:pt x="227" y="0"/>
                    </a:lnTo>
                    <a:lnTo>
                      <a:pt x="303" y="135"/>
                    </a:lnTo>
                    <a:lnTo>
                      <a:pt x="454" y="166"/>
                    </a:lnTo>
                    <a:lnTo>
                      <a:pt x="348" y="280"/>
                    </a:lnTo>
                    <a:close/>
                    <a:moveTo>
                      <a:pt x="272" y="168"/>
                    </a:moveTo>
                    <a:lnTo>
                      <a:pt x="227" y="88"/>
                    </a:lnTo>
                    <a:lnTo>
                      <a:pt x="182" y="168"/>
                    </a:lnTo>
                    <a:lnTo>
                      <a:pt x="92" y="187"/>
                    </a:lnTo>
                    <a:lnTo>
                      <a:pt x="154" y="253"/>
                    </a:lnTo>
                    <a:lnTo>
                      <a:pt x="144" y="346"/>
                    </a:lnTo>
                    <a:lnTo>
                      <a:pt x="227" y="306"/>
                    </a:lnTo>
                    <a:lnTo>
                      <a:pt x="310" y="346"/>
                    </a:lnTo>
                    <a:lnTo>
                      <a:pt x="298" y="253"/>
                    </a:lnTo>
                    <a:lnTo>
                      <a:pt x="362" y="187"/>
                    </a:lnTo>
                    <a:lnTo>
                      <a:pt x="272" y="16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122" name="Group 4"/>
              <p:cNvGrpSpPr>
                <a:grpSpLocks noChangeAspect="1"/>
              </p:cNvGrpSpPr>
              <p:nvPr userDrawn="1"/>
            </p:nvGrpSpPr>
            <p:grpSpPr bwMode="auto">
              <a:xfrm rot="20193509">
                <a:off x="7265032" y="2023320"/>
                <a:ext cx="542757" cy="1014720"/>
                <a:chOff x="2490" y="1429"/>
                <a:chExt cx="782" cy="1462"/>
              </a:xfrm>
              <a:grpFill/>
            </p:grpSpPr>
            <p:sp>
              <p:nvSpPr>
                <p:cNvPr id="173"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4"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23" name="Group 4"/>
              <p:cNvGrpSpPr>
                <a:grpSpLocks noChangeAspect="1"/>
              </p:cNvGrpSpPr>
              <p:nvPr userDrawn="1"/>
            </p:nvGrpSpPr>
            <p:grpSpPr bwMode="auto">
              <a:xfrm rot="2112827">
                <a:off x="286634" y="4031032"/>
                <a:ext cx="542757" cy="1014720"/>
                <a:chOff x="2490" y="1429"/>
                <a:chExt cx="782" cy="1462"/>
              </a:xfrm>
              <a:grpFill/>
            </p:grpSpPr>
            <p:sp>
              <p:nvSpPr>
                <p:cNvPr id="171"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2"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24" name="组合 123"/>
              <p:cNvGrpSpPr/>
              <p:nvPr userDrawn="1"/>
            </p:nvGrpSpPr>
            <p:grpSpPr>
              <a:xfrm rot="1865034">
                <a:off x="3108339" y="2625332"/>
                <a:ext cx="430997" cy="1230792"/>
                <a:chOff x="9469654" y="2159644"/>
                <a:chExt cx="752475" cy="2148831"/>
              </a:xfrm>
              <a:grpFill/>
            </p:grpSpPr>
            <p:sp>
              <p:nvSpPr>
                <p:cNvPr id="168"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9"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0" name="任意多边形 169"/>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125" name="组合 124"/>
              <p:cNvGrpSpPr/>
              <p:nvPr userDrawn="1"/>
            </p:nvGrpSpPr>
            <p:grpSpPr>
              <a:xfrm rot="14625855">
                <a:off x="6789778" y="3980181"/>
                <a:ext cx="428290" cy="1223063"/>
                <a:chOff x="9469654" y="2159644"/>
                <a:chExt cx="752475" cy="2148831"/>
              </a:xfrm>
              <a:grpFill/>
            </p:grpSpPr>
            <p:sp>
              <p:nvSpPr>
                <p:cNvPr id="165"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6"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7" name="任意多边形 166"/>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126" name="Group 35"/>
              <p:cNvGrpSpPr>
                <a:grpSpLocks noChangeAspect="1"/>
              </p:cNvGrpSpPr>
              <p:nvPr userDrawn="1"/>
            </p:nvGrpSpPr>
            <p:grpSpPr bwMode="auto">
              <a:xfrm rot="19202932">
                <a:off x="2009494" y="4100909"/>
                <a:ext cx="1185863" cy="1506538"/>
                <a:chOff x="2503" y="1682"/>
                <a:chExt cx="747" cy="949"/>
              </a:xfrm>
              <a:grpFill/>
            </p:grpSpPr>
            <p:sp>
              <p:nvSpPr>
                <p:cNvPr id="162" name="Oval 36"/>
                <p:cNvSpPr>
                  <a:spLocks noChangeArrowheads="1"/>
                </p:cNvSpPr>
                <p:nvPr userDrawn="1"/>
              </p:nvSpPr>
              <p:spPr bwMode="auto">
                <a:xfrm>
                  <a:off x="2594" y="2474"/>
                  <a:ext cx="140" cy="14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3" name="Freeform 37"/>
                <p:cNvSpPr>
                  <a:spLocks/>
                </p:cNvSpPr>
                <p:nvPr userDrawn="1"/>
              </p:nvSpPr>
              <p:spPr bwMode="auto">
                <a:xfrm>
                  <a:off x="2758" y="2262"/>
                  <a:ext cx="379" cy="369"/>
                </a:xfrm>
                <a:custGeom>
                  <a:avLst/>
                  <a:gdLst>
                    <a:gd name="T0" fmla="*/ 46 w 159"/>
                    <a:gd name="T1" fmla="*/ 152 h 155"/>
                    <a:gd name="T2" fmla="*/ 2 w 159"/>
                    <a:gd name="T3" fmla="*/ 107 h 155"/>
                    <a:gd name="T4" fmla="*/ 8 w 159"/>
                    <a:gd name="T5" fmla="*/ 30 h 155"/>
                    <a:gd name="T6" fmla="*/ 30 w 159"/>
                    <a:gd name="T7" fmla="*/ 30 h 155"/>
                    <a:gd name="T8" fmla="*/ 34 w 159"/>
                    <a:gd name="T9" fmla="*/ 89 h 155"/>
                    <a:gd name="T10" fmla="*/ 91 w 159"/>
                    <a:gd name="T11" fmla="*/ 89 h 155"/>
                    <a:gd name="T12" fmla="*/ 83 w 159"/>
                    <a:gd name="T13" fmla="*/ 61 h 155"/>
                    <a:gd name="T14" fmla="*/ 97 w 159"/>
                    <a:gd name="T15" fmla="*/ 26 h 155"/>
                    <a:gd name="T16" fmla="*/ 147 w 159"/>
                    <a:gd name="T17" fmla="*/ 0 h 155"/>
                    <a:gd name="T18" fmla="*/ 159 w 159"/>
                    <a:gd name="T19" fmla="*/ 18 h 155"/>
                    <a:gd name="T20" fmla="*/ 124 w 159"/>
                    <a:gd name="T21" fmla="*/ 53 h 155"/>
                    <a:gd name="T22" fmla="*/ 137 w 159"/>
                    <a:gd name="T23" fmla="*/ 79 h 155"/>
                    <a:gd name="T24" fmla="*/ 141 w 159"/>
                    <a:gd name="T25" fmla="*/ 122 h 155"/>
                    <a:gd name="T26" fmla="*/ 46 w 159"/>
                    <a:gd name="T27" fmla="*/ 15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9" h="155">
                      <a:moveTo>
                        <a:pt x="46" y="152"/>
                      </a:moveTo>
                      <a:cubicBezTo>
                        <a:pt x="22" y="151"/>
                        <a:pt x="0" y="145"/>
                        <a:pt x="2" y="107"/>
                      </a:cubicBezTo>
                      <a:cubicBezTo>
                        <a:pt x="4" y="72"/>
                        <a:pt x="8" y="30"/>
                        <a:pt x="8" y="30"/>
                      </a:cubicBezTo>
                      <a:cubicBezTo>
                        <a:pt x="30" y="30"/>
                        <a:pt x="30" y="30"/>
                        <a:pt x="30" y="30"/>
                      </a:cubicBezTo>
                      <a:cubicBezTo>
                        <a:pt x="34" y="89"/>
                        <a:pt x="34" y="89"/>
                        <a:pt x="34" y="89"/>
                      </a:cubicBezTo>
                      <a:cubicBezTo>
                        <a:pt x="91" y="89"/>
                        <a:pt x="91" y="89"/>
                        <a:pt x="91" y="89"/>
                      </a:cubicBezTo>
                      <a:cubicBezTo>
                        <a:pt x="83" y="61"/>
                        <a:pt x="83" y="61"/>
                        <a:pt x="83" y="61"/>
                      </a:cubicBezTo>
                      <a:cubicBezTo>
                        <a:pt x="83" y="61"/>
                        <a:pt x="74" y="39"/>
                        <a:pt x="97" y="26"/>
                      </a:cubicBezTo>
                      <a:cubicBezTo>
                        <a:pt x="121" y="13"/>
                        <a:pt x="147" y="0"/>
                        <a:pt x="147" y="0"/>
                      </a:cubicBezTo>
                      <a:cubicBezTo>
                        <a:pt x="159" y="18"/>
                        <a:pt x="159" y="18"/>
                        <a:pt x="159" y="18"/>
                      </a:cubicBezTo>
                      <a:cubicBezTo>
                        <a:pt x="124" y="53"/>
                        <a:pt x="124" y="53"/>
                        <a:pt x="124" y="53"/>
                      </a:cubicBezTo>
                      <a:cubicBezTo>
                        <a:pt x="124" y="53"/>
                        <a:pt x="131" y="65"/>
                        <a:pt x="137" y="79"/>
                      </a:cubicBezTo>
                      <a:cubicBezTo>
                        <a:pt x="143" y="91"/>
                        <a:pt x="147" y="104"/>
                        <a:pt x="141" y="122"/>
                      </a:cubicBezTo>
                      <a:cubicBezTo>
                        <a:pt x="130" y="155"/>
                        <a:pt x="76" y="153"/>
                        <a:pt x="46" y="1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4" name="Freeform 38"/>
                <p:cNvSpPr>
                  <a:spLocks noEditPoints="1"/>
                </p:cNvSpPr>
                <p:nvPr userDrawn="1"/>
              </p:nvSpPr>
              <p:spPr bwMode="auto">
                <a:xfrm>
                  <a:off x="2503" y="1682"/>
                  <a:ext cx="747" cy="578"/>
                </a:xfrm>
                <a:custGeom>
                  <a:avLst/>
                  <a:gdLst>
                    <a:gd name="T0" fmla="*/ 288 w 313"/>
                    <a:gd name="T1" fmla="*/ 109 h 243"/>
                    <a:gd name="T2" fmla="*/ 264 w 313"/>
                    <a:gd name="T3" fmla="*/ 120 h 243"/>
                    <a:gd name="T4" fmla="*/ 287 w 313"/>
                    <a:gd name="T5" fmla="*/ 47 h 243"/>
                    <a:gd name="T6" fmla="*/ 292 w 313"/>
                    <a:gd name="T7" fmla="*/ 34 h 243"/>
                    <a:gd name="T8" fmla="*/ 5 w 313"/>
                    <a:gd name="T9" fmla="*/ 34 h 243"/>
                    <a:gd name="T10" fmla="*/ 11 w 313"/>
                    <a:gd name="T11" fmla="*/ 46 h 243"/>
                    <a:gd name="T12" fmla="*/ 32 w 313"/>
                    <a:gd name="T13" fmla="*/ 64 h 243"/>
                    <a:gd name="T14" fmla="*/ 12 w 313"/>
                    <a:gd name="T15" fmla="*/ 78 h 243"/>
                    <a:gd name="T16" fmla="*/ 20 w 313"/>
                    <a:gd name="T17" fmla="*/ 164 h 243"/>
                    <a:gd name="T18" fmla="*/ 39 w 313"/>
                    <a:gd name="T19" fmla="*/ 195 h 243"/>
                    <a:gd name="T20" fmla="*/ 46 w 313"/>
                    <a:gd name="T21" fmla="*/ 165 h 243"/>
                    <a:gd name="T22" fmla="*/ 52 w 313"/>
                    <a:gd name="T23" fmla="*/ 195 h 243"/>
                    <a:gd name="T24" fmla="*/ 71 w 313"/>
                    <a:gd name="T25" fmla="*/ 151 h 243"/>
                    <a:gd name="T26" fmla="*/ 43 w 313"/>
                    <a:gd name="T27" fmla="*/ 78 h 243"/>
                    <a:gd name="T28" fmla="*/ 42 w 313"/>
                    <a:gd name="T29" fmla="*/ 67 h 243"/>
                    <a:gd name="T30" fmla="*/ 38 w 313"/>
                    <a:gd name="T31" fmla="*/ 37 h 243"/>
                    <a:gd name="T32" fmla="*/ 154 w 313"/>
                    <a:gd name="T33" fmla="*/ 19 h 243"/>
                    <a:gd name="T34" fmla="*/ 153 w 313"/>
                    <a:gd name="T35" fmla="*/ 170 h 243"/>
                    <a:gd name="T36" fmla="*/ 112 w 313"/>
                    <a:gd name="T37" fmla="*/ 238 h 243"/>
                    <a:gd name="T38" fmla="*/ 116 w 313"/>
                    <a:gd name="T39" fmla="*/ 217 h 243"/>
                    <a:gd name="T40" fmla="*/ 128 w 313"/>
                    <a:gd name="T41" fmla="*/ 216 h 243"/>
                    <a:gd name="T42" fmla="*/ 155 w 313"/>
                    <a:gd name="T43" fmla="*/ 243 h 243"/>
                    <a:gd name="T44" fmla="*/ 172 w 313"/>
                    <a:gd name="T45" fmla="*/ 243 h 243"/>
                    <a:gd name="T46" fmla="*/ 198 w 313"/>
                    <a:gd name="T47" fmla="*/ 216 h 243"/>
                    <a:gd name="T48" fmla="*/ 159 w 313"/>
                    <a:gd name="T49" fmla="*/ 170 h 243"/>
                    <a:gd name="T50" fmla="*/ 259 w 313"/>
                    <a:gd name="T51" fmla="*/ 36 h 243"/>
                    <a:gd name="T52" fmla="*/ 236 w 313"/>
                    <a:gd name="T53" fmla="*/ 120 h 243"/>
                    <a:gd name="T54" fmla="*/ 214 w 313"/>
                    <a:gd name="T55" fmla="*/ 174 h 243"/>
                    <a:gd name="T56" fmla="*/ 241 w 313"/>
                    <a:gd name="T57" fmla="*/ 164 h 243"/>
                    <a:gd name="T58" fmla="*/ 263 w 313"/>
                    <a:gd name="T59" fmla="*/ 159 h 243"/>
                    <a:gd name="T60" fmla="*/ 297 w 313"/>
                    <a:gd name="T61" fmla="*/ 174 h 243"/>
                    <a:gd name="T62" fmla="*/ 313 w 313"/>
                    <a:gd name="T63" fmla="*/ 129 h 243"/>
                    <a:gd name="T64" fmla="*/ 32 w 313"/>
                    <a:gd name="T65" fmla="*/ 70 h 243"/>
                    <a:gd name="T66" fmla="*/ 35 w 313"/>
                    <a:gd name="T67" fmla="*/ 73 h 243"/>
                    <a:gd name="T68" fmla="*/ 32 w 313"/>
                    <a:gd name="T69" fmla="*/ 75 h 243"/>
                    <a:gd name="T70" fmla="*/ 124 w 313"/>
                    <a:gd name="T71" fmla="*/ 194 h 243"/>
                    <a:gd name="T72" fmla="*/ 124 w 313"/>
                    <a:gd name="T73" fmla="*/ 190 h 243"/>
                    <a:gd name="T74" fmla="*/ 124 w 313"/>
                    <a:gd name="T75" fmla="*/ 194 h 243"/>
                    <a:gd name="T76" fmla="*/ 279 w 313"/>
                    <a:gd name="T77" fmla="*/ 126 h 243"/>
                    <a:gd name="T78" fmla="*/ 284 w 313"/>
                    <a:gd name="T79" fmla="*/ 126 h 243"/>
                    <a:gd name="T80" fmla="*/ 296 w 313"/>
                    <a:gd name="T81" fmla="*/ 129 h 243"/>
                    <a:gd name="T82" fmla="*/ 296 w 313"/>
                    <a:gd name="T83" fmla="*/ 124 h 243"/>
                    <a:gd name="T84" fmla="*/ 296 w 313"/>
                    <a:gd name="T85" fmla="*/ 12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3" h="243">
                      <a:moveTo>
                        <a:pt x="313" y="129"/>
                      </a:moveTo>
                      <a:cubicBezTo>
                        <a:pt x="313" y="114"/>
                        <a:pt x="300" y="109"/>
                        <a:pt x="288" y="109"/>
                      </a:cubicBezTo>
                      <a:cubicBezTo>
                        <a:pt x="269" y="109"/>
                        <a:pt x="264" y="120"/>
                        <a:pt x="264" y="120"/>
                      </a:cubicBezTo>
                      <a:cubicBezTo>
                        <a:pt x="264" y="120"/>
                        <a:pt x="264" y="120"/>
                        <a:pt x="264" y="120"/>
                      </a:cubicBezTo>
                      <a:cubicBezTo>
                        <a:pt x="264" y="38"/>
                        <a:pt x="264" y="38"/>
                        <a:pt x="264" y="38"/>
                      </a:cubicBezTo>
                      <a:cubicBezTo>
                        <a:pt x="272" y="40"/>
                        <a:pt x="279" y="43"/>
                        <a:pt x="287" y="47"/>
                      </a:cubicBezTo>
                      <a:cubicBezTo>
                        <a:pt x="291" y="48"/>
                        <a:pt x="295" y="46"/>
                        <a:pt x="296" y="43"/>
                      </a:cubicBezTo>
                      <a:cubicBezTo>
                        <a:pt x="298" y="39"/>
                        <a:pt x="296" y="35"/>
                        <a:pt x="292" y="34"/>
                      </a:cubicBezTo>
                      <a:cubicBezTo>
                        <a:pt x="214" y="0"/>
                        <a:pt x="140" y="2"/>
                        <a:pt x="92" y="10"/>
                      </a:cubicBezTo>
                      <a:cubicBezTo>
                        <a:pt x="40" y="18"/>
                        <a:pt x="7" y="33"/>
                        <a:pt x="5" y="34"/>
                      </a:cubicBezTo>
                      <a:cubicBezTo>
                        <a:pt x="2" y="36"/>
                        <a:pt x="0" y="40"/>
                        <a:pt x="2" y="43"/>
                      </a:cubicBezTo>
                      <a:cubicBezTo>
                        <a:pt x="4" y="47"/>
                        <a:pt x="8" y="48"/>
                        <a:pt x="11" y="46"/>
                      </a:cubicBezTo>
                      <a:cubicBezTo>
                        <a:pt x="11" y="46"/>
                        <a:pt x="19" y="43"/>
                        <a:pt x="32" y="38"/>
                      </a:cubicBezTo>
                      <a:cubicBezTo>
                        <a:pt x="32" y="64"/>
                        <a:pt x="32" y="64"/>
                        <a:pt x="32" y="64"/>
                      </a:cubicBezTo>
                      <a:cubicBezTo>
                        <a:pt x="27" y="65"/>
                        <a:pt x="26" y="69"/>
                        <a:pt x="22" y="70"/>
                      </a:cubicBezTo>
                      <a:cubicBezTo>
                        <a:pt x="18" y="72"/>
                        <a:pt x="12" y="73"/>
                        <a:pt x="12" y="78"/>
                      </a:cubicBezTo>
                      <a:cubicBezTo>
                        <a:pt x="13" y="85"/>
                        <a:pt x="20" y="85"/>
                        <a:pt x="26" y="85"/>
                      </a:cubicBezTo>
                      <a:cubicBezTo>
                        <a:pt x="26" y="85"/>
                        <a:pt x="25" y="124"/>
                        <a:pt x="20" y="164"/>
                      </a:cubicBezTo>
                      <a:cubicBezTo>
                        <a:pt x="15" y="195"/>
                        <a:pt x="15" y="195"/>
                        <a:pt x="15" y="195"/>
                      </a:cubicBezTo>
                      <a:cubicBezTo>
                        <a:pt x="39" y="195"/>
                        <a:pt x="39" y="195"/>
                        <a:pt x="39" y="195"/>
                      </a:cubicBezTo>
                      <a:cubicBezTo>
                        <a:pt x="39" y="176"/>
                        <a:pt x="39" y="176"/>
                        <a:pt x="39" y="176"/>
                      </a:cubicBezTo>
                      <a:cubicBezTo>
                        <a:pt x="39" y="176"/>
                        <a:pt x="38" y="165"/>
                        <a:pt x="46" y="165"/>
                      </a:cubicBezTo>
                      <a:cubicBezTo>
                        <a:pt x="52" y="165"/>
                        <a:pt x="52" y="173"/>
                        <a:pt x="52" y="177"/>
                      </a:cubicBezTo>
                      <a:cubicBezTo>
                        <a:pt x="52" y="195"/>
                        <a:pt x="52" y="195"/>
                        <a:pt x="52" y="195"/>
                      </a:cubicBezTo>
                      <a:cubicBezTo>
                        <a:pt x="79" y="195"/>
                        <a:pt x="79" y="195"/>
                        <a:pt x="79" y="195"/>
                      </a:cubicBezTo>
                      <a:cubicBezTo>
                        <a:pt x="79" y="195"/>
                        <a:pt x="81" y="167"/>
                        <a:pt x="71" y="151"/>
                      </a:cubicBezTo>
                      <a:cubicBezTo>
                        <a:pt x="61" y="133"/>
                        <a:pt x="44" y="125"/>
                        <a:pt x="43" y="104"/>
                      </a:cubicBezTo>
                      <a:cubicBezTo>
                        <a:pt x="43" y="78"/>
                        <a:pt x="43" y="78"/>
                        <a:pt x="43" y="78"/>
                      </a:cubicBezTo>
                      <a:cubicBezTo>
                        <a:pt x="43" y="78"/>
                        <a:pt x="52" y="80"/>
                        <a:pt x="55" y="70"/>
                      </a:cubicBezTo>
                      <a:cubicBezTo>
                        <a:pt x="55" y="70"/>
                        <a:pt x="49" y="63"/>
                        <a:pt x="42" y="67"/>
                      </a:cubicBezTo>
                      <a:cubicBezTo>
                        <a:pt x="42" y="67"/>
                        <a:pt x="40" y="65"/>
                        <a:pt x="38" y="64"/>
                      </a:cubicBezTo>
                      <a:cubicBezTo>
                        <a:pt x="38" y="37"/>
                        <a:pt x="38" y="37"/>
                        <a:pt x="38" y="37"/>
                      </a:cubicBezTo>
                      <a:cubicBezTo>
                        <a:pt x="52" y="32"/>
                        <a:pt x="71" y="27"/>
                        <a:pt x="95" y="23"/>
                      </a:cubicBezTo>
                      <a:cubicBezTo>
                        <a:pt x="112" y="21"/>
                        <a:pt x="132" y="19"/>
                        <a:pt x="154" y="19"/>
                      </a:cubicBezTo>
                      <a:cubicBezTo>
                        <a:pt x="154" y="170"/>
                        <a:pt x="154" y="170"/>
                        <a:pt x="154" y="170"/>
                      </a:cubicBezTo>
                      <a:cubicBezTo>
                        <a:pt x="153" y="170"/>
                        <a:pt x="153" y="170"/>
                        <a:pt x="153" y="170"/>
                      </a:cubicBezTo>
                      <a:cubicBezTo>
                        <a:pt x="125" y="170"/>
                        <a:pt x="114" y="186"/>
                        <a:pt x="114" y="186"/>
                      </a:cubicBezTo>
                      <a:cubicBezTo>
                        <a:pt x="93" y="212"/>
                        <a:pt x="112" y="238"/>
                        <a:pt x="112" y="238"/>
                      </a:cubicBezTo>
                      <a:cubicBezTo>
                        <a:pt x="119" y="235"/>
                        <a:pt x="119" y="235"/>
                        <a:pt x="119" y="235"/>
                      </a:cubicBezTo>
                      <a:cubicBezTo>
                        <a:pt x="119" y="235"/>
                        <a:pt x="114" y="226"/>
                        <a:pt x="116" y="217"/>
                      </a:cubicBezTo>
                      <a:cubicBezTo>
                        <a:pt x="117" y="206"/>
                        <a:pt x="123" y="207"/>
                        <a:pt x="123" y="207"/>
                      </a:cubicBezTo>
                      <a:cubicBezTo>
                        <a:pt x="129" y="206"/>
                        <a:pt x="128" y="216"/>
                        <a:pt x="128" y="216"/>
                      </a:cubicBezTo>
                      <a:cubicBezTo>
                        <a:pt x="128" y="243"/>
                        <a:pt x="128" y="243"/>
                        <a:pt x="128" y="243"/>
                      </a:cubicBezTo>
                      <a:cubicBezTo>
                        <a:pt x="155" y="243"/>
                        <a:pt x="155" y="243"/>
                        <a:pt x="155" y="243"/>
                      </a:cubicBezTo>
                      <a:cubicBezTo>
                        <a:pt x="155" y="243"/>
                        <a:pt x="154" y="231"/>
                        <a:pt x="163" y="231"/>
                      </a:cubicBezTo>
                      <a:cubicBezTo>
                        <a:pt x="163" y="231"/>
                        <a:pt x="172" y="229"/>
                        <a:pt x="172" y="243"/>
                      </a:cubicBezTo>
                      <a:cubicBezTo>
                        <a:pt x="198" y="242"/>
                        <a:pt x="198" y="242"/>
                        <a:pt x="198" y="242"/>
                      </a:cubicBezTo>
                      <a:cubicBezTo>
                        <a:pt x="198" y="242"/>
                        <a:pt x="198" y="224"/>
                        <a:pt x="198" y="216"/>
                      </a:cubicBezTo>
                      <a:cubicBezTo>
                        <a:pt x="198" y="206"/>
                        <a:pt x="196" y="198"/>
                        <a:pt x="196" y="198"/>
                      </a:cubicBezTo>
                      <a:cubicBezTo>
                        <a:pt x="190" y="177"/>
                        <a:pt x="170" y="172"/>
                        <a:pt x="159" y="170"/>
                      </a:cubicBezTo>
                      <a:cubicBezTo>
                        <a:pt x="159" y="19"/>
                        <a:pt x="159" y="19"/>
                        <a:pt x="159" y="19"/>
                      </a:cubicBezTo>
                      <a:cubicBezTo>
                        <a:pt x="189" y="20"/>
                        <a:pt x="223" y="24"/>
                        <a:pt x="259" y="36"/>
                      </a:cubicBezTo>
                      <a:cubicBezTo>
                        <a:pt x="259" y="120"/>
                        <a:pt x="259" y="120"/>
                        <a:pt x="259" y="120"/>
                      </a:cubicBezTo>
                      <a:cubicBezTo>
                        <a:pt x="236" y="120"/>
                        <a:pt x="236" y="120"/>
                        <a:pt x="236" y="120"/>
                      </a:cubicBezTo>
                      <a:cubicBezTo>
                        <a:pt x="236" y="120"/>
                        <a:pt x="214" y="120"/>
                        <a:pt x="214" y="145"/>
                      </a:cubicBezTo>
                      <a:cubicBezTo>
                        <a:pt x="214" y="174"/>
                        <a:pt x="214" y="174"/>
                        <a:pt x="214" y="174"/>
                      </a:cubicBezTo>
                      <a:cubicBezTo>
                        <a:pt x="244" y="174"/>
                        <a:pt x="244" y="174"/>
                        <a:pt x="244" y="174"/>
                      </a:cubicBezTo>
                      <a:cubicBezTo>
                        <a:pt x="244" y="174"/>
                        <a:pt x="241" y="169"/>
                        <a:pt x="241" y="164"/>
                      </a:cubicBezTo>
                      <a:cubicBezTo>
                        <a:pt x="241" y="161"/>
                        <a:pt x="242" y="159"/>
                        <a:pt x="246" y="159"/>
                      </a:cubicBezTo>
                      <a:cubicBezTo>
                        <a:pt x="263" y="159"/>
                        <a:pt x="263" y="159"/>
                        <a:pt x="263" y="159"/>
                      </a:cubicBezTo>
                      <a:cubicBezTo>
                        <a:pt x="263" y="174"/>
                        <a:pt x="263" y="174"/>
                        <a:pt x="263" y="174"/>
                      </a:cubicBezTo>
                      <a:cubicBezTo>
                        <a:pt x="297" y="174"/>
                        <a:pt x="297" y="174"/>
                        <a:pt x="297" y="174"/>
                      </a:cubicBezTo>
                      <a:cubicBezTo>
                        <a:pt x="297" y="174"/>
                        <a:pt x="289" y="163"/>
                        <a:pt x="289" y="151"/>
                      </a:cubicBezTo>
                      <a:cubicBezTo>
                        <a:pt x="299" y="151"/>
                        <a:pt x="313" y="147"/>
                        <a:pt x="313" y="129"/>
                      </a:cubicBezTo>
                      <a:close/>
                      <a:moveTo>
                        <a:pt x="30" y="73"/>
                      </a:moveTo>
                      <a:cubicBezTo>
                        <a:pt x="30" y="71"/>
                        <a:pt x="31" y="71"/>
                        <a:pt x="32" y="70"/>
                      </a:cubicBezTo>
                      <a:cubicBezTo>
                        <a:pt x="32" y="70"/>
                        <a:pt x="32" y="70"/>
                        <a:pt x="32" y="70"/>
                      </a:cubicBezTo>
                      <a:cubicBezTo>
                        <a:pt x="34" y="70"/>
                        <a:pt x="35" y="71"/>
                        <a:pt x="35" y="73"/>
                      </a:cubicBezTo>
                      <a:cubicBezTo>
                        <a:pt x="35" y="74"/>
                        <a:pt x="34" y="75"/>
                        <a:pt x="32" y="75"/>
                      </a:cubicBezTo>
                      <a:cubicBezTo>
                        <a:pt x="32" y="75"/>
                        <a:pt x="32" y="75"/>
                        <a:pt x="32" y="75"/>
                      </a:cubicBezTo>
                      <a:cubicBezTo>
                        <a:pt x="31" y="74"/>
                        <a:pt x="30" y="74"/>
                        <a:pt x="30" y="73"/>
                      </a:cubicBezTo>
                      <a:close/>
                      <a:moveTo>
                        <a:pt x="124" y="194"/>
                      </a:moveTo>
                      <a:cubicBezTo>
                        <a:pt x="123" y="194"/>
                        <a:pt x="122" y="193"/>
                        <a:pt x="122" y="192"/>
                      </a:cubicBezTo>
                      <a:cubicBezTo>
                        <a:pt x="122" y="191"/>
                        <a:pt x="123" y="190"/>
                        <a:pt x="124" y="190"/>
                      </a:cubicBezTo>
                      <a:cubicBezTo>
                        <a:pt x="126" y="190"/>
                        <a:pt x="127" y="191"/>
                        <a:pt x="127" y="192"/>
                      </a:cubicBezTo>
                      <a:cubicBezTo>
                        <a:pt x="127" y="193"/>
                        <a:pt x="126" y="194"/>
                        <a:pt x="124" y="194"/>
                      </a:cubicBezTo>
                      <a:close/>
                      <a:moveTo>
                        <a:pt x="281" y="129"/>
                      </a:moveTo>
                      <a:cubicBezTo>
                        <a:pt x="280" y="129"/>
                        <a:pt x="279" y="128"/>
                        <a:pt x="279" y="126"/>
                      </a:cubicBezTo>
                      <a:cubicBezTo>
                        <a:pt x="279" y="125"/>
                        <a:pt x="280" y="124"/>
                        <a:pt x="281" y="124"/>
                      </a:cubicBezTo>
                      <a:cubicBezTo>
                        <a:pt x="283" y="124"/>
                        <a:pt x="284" y="125"/>
                        <a:pt x="284" y="126"/>
                      </a:cubicBezTo>
                      <a:cubicBezTo>
                        <a:pt x="284" y="128"/>
                        <a:pt x="283" y="129"/>
                        <a:pt x="281" y="129"/>
                      </a:cubicBezTo>
                      <a:close/>
                      <a:moveTo>
                        <a:pt x="296" y="129"/>
                      </a:moveTo>
                      <a:cubicBezTo>
                        <a:pt x="295" y="129"/>
                        <a:pt x="294" y="128"/>
                        <a:pt x="294" y="126"/>
                      </a:cubicBezTo>
                      <a:cubicBezTo>
                        <a:pt x="294" y="125"/>
                        <a:pt x="295" y="124"/>
                        <a:pt x="296" y="124"/>
                      </a:cubicBezTo>
                      <a:cubicBezTo>
                        <a:pt x="297" y="124"/>
                        <a:pt x="298" y="125"/>
                        <a:pt x="298" y="126"/>
                      </a:cubicBezTo>
                      <a:cubicBezTo>
                        <a:pt x="298" y="128"/>
                        <a:pt x="297" y="129"/>
                        <a:pt x="296" y="12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27" name="组合 126"/>
              <p:cNvGrpSpPr/>
              <p:nvPr userDrawn="1"/>
            </p:nvGrpSpPr>
            <p:grpSpPr>
              <a:xfrm rot="670385">
                <a:off x="8002877" y="89411"/>
                <a:ext cx="282094" cy="805573"/>
                <a:chOff x="9469654" y="2159644"/>
                <a:chExt cx="752475" cy="2148831"/>
              </a:xfrm>
              <a:grpFill/>
            </p:grpSpPr>
            <p:sp>
              <p:nvSpPr>
                <p:cNvPr id="159"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0"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1" name="任意多边形 160"/>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128" name="Group 4"/>
              <p:cNvGrpSpPr>
                <a:grpSpLocks noChangeAspect="1"/>
              </p:cNvGrpSpPr>
              <p:nvPr userDrawn="1"/>
            </p:nvGrpSpPr>
            <p:grpSpPr bwMode="auto">
              <a:xfrm rot="18344534">
                <a:off x="7382396" y="17220"/>
                <a:ext cx="352657" cy="659317"/>
                <a:chOff x="2490" y="1429"/>
                <a:chExt cx="782" cy="1462"/>
              </a:xfrm>
              <a:grpFill/>
            </p:grpSpPr>
            <p:sp>
              <p:nvSpPr>
                <p:cNvPr id="157"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8"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29" name="组合 128"/>
              <p:cNvGrpSpPr/>
              <p:nvPr userDrawn="1"/>
            </p:nvGrpSpPr>
            <p:grpSpPr>
              <a:xfrm rot="1588421">
                <a:off x="924663" y="2211782"/>
                <a:ext cx="1240338" cy="634328"/>
                <a:chOff x="10078074" y="1730681"/>
                <a:chExt cx="695325" cy="355600"/>
              </a:xfrm>
              <a:grpFill/>
            </p:grpSpPr>
            <p:sp>
              <p:nvSpPr>
                <p:cNvPr id="155" name="Oval 53"/>
                <p:cNvSpPr>
                  <a:spLocks noChangeArrowheads="1"/>
                </p:cNvSpPr>
                <p:nvPr userDrawn="1"/>
              </p:nvSpPr>
              <p:spPr bwMode="auto">
                <a:xfrm>
                  <a:off x="10078074" y="1730681"/>
                  <a:ext cx="173038" cy="1714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6" name="Freeform 54"/>
                <p:cNvSpPr>
                  <a:spLocks/>
                </p:cNvSpPr>
                <p:nvPr userDrawn="1"/>
              </p:nvSpPr>
              <p:spPr bwMode="auto">
                <a:xfrm>
                  <a:off x="10160624" y="1765606"/>
                  <a:ext cx="612775" cy="320675"/>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30" name="Group 57"/>
              <p:cNvGrpSpPr>
                <a:grpSpLocks noChangeAspect="1"/>
              </p:cNvGrpSpPr>
              <p:nvPr userDrawn="1"/>
            </p:nvGrpSpPr>
            <p:grpSpPr bwMode="auto">
              <a:xfrm>
                <a:off x="2969844" y="710008"/>
                <a:ext cx="674688" cy="869950"/>
                <a:chOff x="2671" y="1887"/>
                <a:chExt cx="425" cy="548"/>
              </a:xfrm>
              <a:grpFill/>
            </p:grpSpPr>
            <p:sp>
              <p:nvSpPr>
                <p:cNvPr id="150" name="Freeform 58"/>
                <p:cNvSpPr>
                  <a:spLocks/>
                </p:cNvSpPr>
                <p:nvPr userDrawn="1"/>
              </p:nvSpPr>
              <p:spPr bwMode="auto">
                <a:xfrm>
                  <a:off x="2796" y="2400"/>
                  <a:ext cx="2" cy="2"/>
                </a:xfrm>
                <a:custGeom>
                  <a:avLst/>
                  <a:gdLst>
                    <a:gd name="T0" fmla="*/ 0 w 1"/>
                    <a:gd name="T1" fmla="*/ 1 h 1"/>
                    <a:gd name="T2" fmla="*/ 1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1" y="0"/>
                        <a:pt x="1"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1" name="Freeform 59"/>
                <p:cNvSpPr>
                  <a:spLocks/>
                </p:cNvSpPr>
                <p:nvPr userDrawn="1"/>
              </p:nvSpPr>
              <p:spPr bwMode="auto">
                <a:xfrm>
                  <a:off x="2964" y="2400"/>
                  <a:ext cx="2" cy="2"/>
                </a:xfrm>
                <a:custGeom>
                  <a:avLst/>
                  <a:gdLst>
                    <a:gd name="T0" fmla="*/ 0 w 1"/>
                    <a:gd name="T1" fmla="*/ 1 h 1"/>
                    <a:gd name="T2" fmla="*/ 1 w 1"/>
                    <a:gd name="T3" fmla="*/ 1 h 1"/>
                    <a:gd name="T4" fmla="*/ 0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1" y="1"/>
                        <a:pt x="1" y="1"/>
                        <a:pt x="1" y="1"/>
                      </a:cubicBezTo>
                      <a:cubicBezTo>
                        <a:pt x="1" y="1"/>
                        <a:pt x="0" y="0"/>
                        <a:pt x="0" y="0"/>
                      </a:cubicBezTo>
                      <a:cubicBezTo>
                        <a:pt x="0" y="0"/>
                        <a:pt x="0" y="1"/>
                        <a:pt x="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2" name="Freeform 60"/>
                <p:cNvSpPr>
                  <a:spLocks noEditPoints="1"/>
                </p:cNvSpPr>
                <p:nvPr userDrawn="1"/>
              </p:nvSpPr>
              <p:spPr bwMode="auto">
                <a:xfrm>
                  <a:off x="2671" y="1887"/>
                  <a:ext cx="425" cy="548"/>
                </a:xfrm>
                <a:custGeom>
                  <a:avLst/>
                  <a:gdLst>
                    <a:gd name="T0" fmla="*/ 155 w 177"/>
                    <a:gd name="T1" fmla="*/ 195 h 229"/>
                    <a:gd name="T2" fmla="*/ 174 w 177"/>
                    <a:gd name="T3" fmla="*/ 169 h 229"/>
                    <a:gd name="T4" fmla="*/ 173 w 177"/>
                    <a:gd name="T5" fmla="*/ 147 h 229"/>
                    <a:gd name="T6" fmla="*/ 160 w 177"/>
                    <a:gd name="T7" fmla="*/ 121 h 229"/>
                    <a:gd name="T8" fmla="*/ 147 w 177"/>
                    <a:gd name="T9" fmla="*/ 91 h 229"/>
                    <a:gd name="T10" fmla="*/ 22 w 177"/>
                    <a:gd name="T11" fmla="*/ 65 h 229"/>
                    <a:gd name="T12" fmla="*/ 12 w 177"/>
                    <a:gd name="T13" fmla="*/ 110 h 229"/>
                    <a:gd name="T14" fmla="*/ 16 w 177"/>
                    <a:gd name="T15" fmla="*/ 122 h 229"/>
                    <a:gd name="T16" fmla="*/ 0 w 177"/>
                    <a:gd name="T17" fmla="*/ 169 h 229"/>
                    <a:gd name="T18" fmla="*/ 15 w 177"/>
                    <a:gd name="T19" fmla="*/ 193 h 229"/>
                    <a:gd name="T20" fmla="*/ 20 w 177"/>
                    <a:gd name="T21" fmla="*/ 195 h 229"/>
                    <a:gd name="T22" fmla="*/ 52 w 177"/>
                    <a:gd name="T23" fmla="*/ 215 h 229"/>
                    <a:gd name="T24" fmla="*/ 55 w 177"/>
                    <a:gd name="T25" fmla="*/ 219 h 229"/>
                    <a:gd name="T26" fmla="*/ 87 w 177"/>
                    <a:gd name="T27" fmla="*/ 220 h 229"/>
                    <a:gd name="T28" fmla="*/ 120 w 177"/>
                    <a:gd name="T29" fmla="*/ 219 h 229"/>
                    <a:gd name="T30" fmla="*/ 123 w 177"/>
                    <a:gd name="T31" fmla="*/ 215 h 229"/>
                    <a:gd name="T32" fmla="*/ 148 w 177"/>
                    <a:gd name="T33" fmla="*/ 215 h 229"/>
                    <a:gd name="T34" fmla="*/ 168 w 177"/>
                    <a:gd name="T35" fmla="*/ 174 h 229"/>
                    <a:gd name="T36" fmla="*/ 158 w 177"/>
                    <a:gd name="T37" fmla="*/ 161 h 229"/>
                    <a:gd name="T38" fmla="*/ 167 w 177"/>
                    <a:gd name="T39" fmla="*/ 141 h 229"/>
                    <a:gd name="T40" fmla="*/ 151 w 177"/>
                    <a:gd name="T41" fmla="*/ 128 h 229"/>
                    <a:gd name="T42" fmla="*/ 155 w 177"/>
                    <a:gd name="T43" fmla="*/ 107 h 229"/>
                    <a:gd name="T44" fmla="*/ 140 w 177"/>
                    <a:gd name="T45" fmla="*/ 103 h 229"/>
                    <a:gd name="T46" fmla="*/ 87 w 177"/>
                    <a:gd name="T47" fmla="*/ 6 h 229"/>
                    <a:gd name="T48" fmla="*/ 29 w 177"/>
                    <a:gd name="T49" fmla="*/ 65 h 229"/>
                    <a:gd name="T50" fmla="*/ 31 w 177"/>
                    <a:gd name="T51" fmla="*/ 98 h 229"/>
                    <a:gd name="T52" fmla="*/ 21 w 177"/>
                    <a:gd name="T53" fmla="*/ 117 h 229"/>
                    <a:gd name="T54" fmla="*/ 9 w 177"/>
                    <a:gd name="T55" fmla="*/ 138 h 229"/>
                    <a:gd name="T56" fmla="*/ 18 w 177"/>
                    <a:gd name="T57" fmla="*/ 150 h 229"/>
                    <a:gd name="T58" fmla="*/ 17 w 177"/>
                    <a:gd name="T59" fmla="*/ 186 h 229"/>
                    <a:gd name="T60" fmla="*/ 7 w 177"/>
                    <a:gd name="T61" fmla="*/ 171 h 229"/>
                    <a:gd name="T62" fmla="*/ 17 w 177"/>
                    <a:gd name="T63" fmla="*/ 186 h 229"/>
                    <a:gd name="T64" fmla="*/ 27 w 177"/>
                    <a:gd name="T65" fmla="*/ 197 h 229"/>
                    <a:gd name="T66" fmla="*/ 36 w 177"/>
                    <a:gd name="T67" fmla="*/ 212 h 229"/>
                    <a:gd name="T68" fmla="*/ 61 w 177"/>
                    <a:gd name="T69" fmla="*/ 215 h 229"/>
                    <a:gd name="T70" fmla="*/ 84 w 177"/>
                    <a:gd name="T71" fmla="*/ 212 h 229"/>
                    <a:gd name="T72" fmla="*/ 106 w 177"/>
                    <a:gd name="T73" fmla="*/ 221 h 229"/>
                    <a:gd name="T74" fmla="*/ 91 w 177"/>
                    <a:gd name="T75" fmla="*/ 211 h 229"/>
                    <a:gd name="T76" fmla="*/ 114 w 177"/>
                    <a:gd name="T77" fmla="*/ 215 h 229"/>
                    <a:gd name="T78" fmla="*/ 25 w 177"/>
                    <a:gd name="T79" fmla="*/ 152 h 229"/>
                    <a:gd name="T80" fmla="*/ 40 w 177"/>
                    <a:gd name="T81" fmla="*/ 109 h 229"/>
                    <a:gd name="T82" fmla="*/ 150 w 177"/>
                    <a:gd name="T83" fmla="*/ 151 h 229"/>
                    <a:gd name="T84" fmla="*/ 144 w 177"/>
                    <a:gd name="T85" fmla="*/ 185 h 229"/>
                    <a:gd name="T86" fmla="*/ 139 w 177"/>
                    <a:gd name="T87" fmla="*/ 212 h 229"/>
                    <a:gd name="T88" fmla="*/ 146 w 177"/>
                    <a:gd name="T89" fmla="*/ 192 h 229"/>
                    <a:gd name="T90" fmla="*/ 147 w 177"/>
                    <a:gd name="T91" fmla="*/ 20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9">
                      <a:moveTo>
                        <a:pt x="152" y="210"/>
                      </a:moveTo>
                      <a:cubicBezTo>
                        <a:pt x="155" y="206"/>
                        <a:pt x="156" y="200"/>
                        <a:pt x="155" y="195"/>
                      </a:cubicBezTo>
                      <a:cubicBezTo>
                        <a:pt x="155" y="195"/>
                        <a:pt x="155" y="195"/>
                        <a:pt x="155" y="195"/>
                      </a:cubicBezTo>
                      <a:cubicBezTo>
                        <a:pt x="155" y="195"/>
                        <a:pt x="154" y="194"/>
                        <a:pt x="154" y="194"/>
                      </a:cubicBezTo>
                      <a:cubicBezTo>
                        <a:pt x="156" y="194"/>
                        <a:pt x="158" y="193"/>
                        <a:pt x="160" y="193"/>
                      </a:cubicBezTo>
                      <a:cubicBezTo>
                        <a:pt x="170" y="190"/>
                        <a:pt x="177" y="180"/>
                        <a:pt x="174" y="169"/>
                      </a:cubicBezTo>
                      <a:cubicBezTo>
                        <a:pt x="174" y="169"/>
                        <a:pt x="174" y="169"/>
                        <a:pt x="174" y="169"/>
                      </a:cubicBezTo>
                      <a:cubicBezTo>
                        <a:pt x="173" y="164"/>
                        <a:pt x="170" y="159"/>
                        <a:pt x="165" y="157"/>
                      </a:cubicBezTo>
                      <a:cubicBezTo>
                        <a:pt x="169" y="154"/>
                        <a:pt x="171" y="151"/>
                        <a:pt x="173" y="147"/>
                      </a:cubicBezTo>
                      <a:cubicBezTo>
                        <a:pt x="174" y="143"/>
                        <a:pt x="174" y="140"/>
                        <a:pt x="173" y="136"/>
                      </a:cubicBezTo>
                      <a:cubicBezTo>
                        <a:pt x="171" y="129"/>
                        <a:pt x="166" y="124"/>
                        <a:pt x="159" y="122"/>
                      </a:cubicBezTo>
                      <a:cubicBezTo>
                        <a:pt x="159" y="121"/>
                        <a:pt x="159" y="121"/>
                        <a:pt x="160" y="121"/>
                      </a:cubicBezTo>
                      <a:cubicBezTo>
                        <a:pt x="161" y="117"/>
                        <a:pt x="162" y="114"/>
                        <a:pt x="162" y="110"/>
                      </a:cubicBezTo>
                      <a:cubicBezTo>
                        <a:pt x="162" y="109"/>
                        <a:pt x="162" y="107"/>
                        <a:pt x="162" y="106"/>
                      </a:cubicBezTo>
                      <a:cubicBezTo>
                        <a:pt x="160" y="98"/>
                        <a:pt x="154" y="93"/>
                        <a:pt x="147" y="91"/>
                      </a:cubicBezTo>
                      <a:cubicBezTo>
                        <a:pt x="151" y="83"/>
                        <a:pt x="153" y="74"/>
                        <a:pt x="153" y="65"/>
                      </a:cubicBezTo>
                      <a:cubicBezTo>
                        <a:pt x="153" y="29"/>
                        <a:pt x="123" y="0"/>
                        <a:pt x="87" y="0"/>
                      </a:cubicBezTo>
                      <a:cubicBezTo>
                        <a:pt x="51" y="0"/>
                        <a:pt x="22" y="29"/>
                        <a:pt x="22" y="65"/>
                      </a:cubicBezTo>
                      <a:cubicBezTo>
                        <a:pt x="22" y="74"/>
                        <a:pt x="24" y="83"/>
                        <a:pt x="28" y="91"/>
                      </a:cubicBezTo>
                      <a:cubicBezTo>
                        <a:pt x="21" y="93"/>
                        <a:pt x="15" y="98"/>
                        <a:pt x="13" y="106"/>
                      </a:cubicBezTo>
                      <a:cubicBezTo>
                        <a:pt x="13" y="107"/>
                        <a:pt x="12" y="109"/>
                        <a:pt x="12" y="110"/>
                      </a:cubicBezTo>
                      <a:cubicBezTo>
                        <a:pt x="12" y="112"/>
                        <a:pt x="13" y="114"/>
                        <a:pt x="13" y="116"/>
                      </a:cubicBezTo>
                      <a:cubicBezTo>
                        <a:pt x="14" y="118"/>
                        <a:pt x="14" y="119"/>
                        <a:pt x="15" y="121"/>
                      </a:cubicBezTo>
                      <a:cubicBezTo>
                        <a:pt x="16" y="121"/>
                        <a:pt x="16" y="121"/>
                        <a:pt x="16" y="122"/>
                      </a:cubicBezTo>
                      <a:cubicBezTo>
                        <a:pt x="9" y="124"/>
                        <a:pt x="4" y="129"/>
                        <a:pt x="2" y="136"/>
                      </a:cubicBezTo>
                      <a:cubicBezTo>
                        <a:pt x="0" y="144"/>
                        <a:pt x="3" y="152"/>
                        <a:pt x="10" y="157"/>
                      </a:cubicBezTo>
                      <a:cubicBezTo>
                        <a:pt x="5" y="159"/>
                        <a:pt x="2" y="164"/>
                        <a:pt x="0" y="169"/>
                      </a:cubicBezTo>
                      <a:cubicBezTo>
                        <a:pt x="0" y="171"/>
                        <a:pt x="0" y="172"/>
                        <a:pt x="0" y="174"/>
                      </a:cubicBezTo>
                      <a:cubicBezTo>
                        <a:pt x="0" y="177"/>
                        <a:pt x="1" y="181"/>
                        <a:pt x="3" y="184"/>
                      </a:cubicBezTo>
                      <a:cubicBezTo>
                        <a:pt x="5" y="189"/>
                        <a:pt x="10" y="192"/>
                        <a:pt x="15" y="193"/>
                      </a:cubicBezTo>
                      <a:cubicBezTo>
                        <a:pt x="17" y="193"/>
                        <a:pt x="19" y="194"/>
                        <a:pt x="21" y="194"/>
                      </a:cubicBezTo>
                      <a:cubicBezTo>
                        <a:pt x="20" y="194"/>
                        <a:pt x="20" y="195"/>
                        <a:pt x="20" y="195"/>
                      </a:cubicBezTo>
                      <a:cubicBezTo>
                        <a:pt x="20" y="195"/>
                        <a:pt x="20" y="195"/>
                        <a:pt x="20" y="195"/>
                      </a:cubicBezTo>
                      <a:cubicBezTo>
                        <a:pt x="18" y="203"/>
                        <a:pt x="21" y="210"/>
                        <a:pt x="26" y="215"/>
                      </a:cubicBezTo>
                      <a:cubicBezTo>
                        <a:pt x="29" y="217"/>
                        <a:pt x="31" y="218"/>
                        <a:pt x="35" y="219"/>
                      </a:cubicBezTo>
                      <a:cubicBezTo>
                        <a:pt x="41" y="221"/>
                        <a:pt x="47" y="219"/>
                        <a:pt x="52" y="215"/>
                      </a:cubicBezTo>
                      <a:cubicBezTo>
                        <a:pt x="52" y="215"/>
                        <a:pt x="52" y="214"/>
                        <a:pt x="53" y="214"/>
                      </a:cubicBezTo>
                      <a:cubicBezTo>
                        <a:pt x="53" y="214"/>
                        <a:pt x="53" y="215"/>
                        <a:pt x="53" y="215"/>
                      </a:cubicBezTo>
                      <a:cubicBezTo>
                        <a:pt x="54" y="216"/>
                        <a:pt x="54" y="217"/>
                        <a:pt x="55" y="219"/>
                      </a:cubicBezTo>
                      <a:cubicBezTo>
                        <a:pt x="58" y="223"/>
                        <a:pt x="62" y="226"/>
                        <a:pt x="67" y="228"/>
                      </a:cubicBezTo>
                      <a:cubicBezTo>
                        <a:pt x="72" y="229"/>
                        <a:pt x="77" y="228"/>
                        <a:pt x="82" y="225"/>
                      </a:cubicBezTo>
                      <a:cubicBezTo>
                        <a:pt x="84" y="224"/>
                        <a:pt x="86" y="222"/>
                        <a:pt x="87" y="220"/>
                      </a:cubicBezTo>
                      <a:cubicBezTo>
                        <a:pt x="89" y="222"/>
                        <a:pt x="91" y="224"/>
                        <a:pt x="93" y="225"/>
                      </a:cubicBezTo>
                      <a:cubicBezTo>
                        <a:pt x="97" y="228"/>
                        <a:pt x="103" y="229"/>
                        <a:pt x="108" y="228"/>
                      </a:cubicBezTo>
                      <a:cubicBezTo>
                        <a:pt x="113" y="226"/>
                        <a:pt x="117" y="223"/>
                        <a:pt x="120" y="219"/>
                      </a:cubicBezTo>
                      <a:cubicBezTo>
                        <a:pt x="121" y="217"/>
                        <a:pt x="121" y="216"/>
                        <a:pt x="122" y="215"/>
                      </a:cubicBezTo>
                      <a:cubicBezTo>
                        <a:pt x="122" y="215"/>
                        <a:pt x="122" y="214"/>
                        <a:pt x="122" y="214"/>
                      </a:cubicBezTo>
                      <a:cubicBezTo>
                        <a:pt x="122" y="214"/>
                        <a:pt x="123" y="215"/>
                        <a:pt x="123" y="215"/>
                      </a:cubicBezTo>
                      <a:cubicBezTo>
                        <a:pt x="124" y="216"/>
                        <a:pt x="125" y="216"/>
                        <a:pt x="125" y="217"/>
                      </a:cubicBezTo>
                      <a:cubicBezTo>
                        <a:pt x="130" y="219"/>
                        <a:pt x="135" y="220"/>
                        <a:pt x="140" y="219"/>
                      </a:cubicBezTo>
                      <a:cubicBezTo>
                        <a:pt x="143" y="218"/>
                        <a:pt x="146" y="217"/>
                        <a:pt x="148" y="215"/>
                      </a:cubicBezTo>
                      <a:cubicBezTo>
                        <a:pt x="150" y="214"/>
                        <a:pt x="151" y="212"/>
                        <a:pt x="152" y="210"/>
                      </a:cubicBezTo>
                      <a:close/>
                      <a:moveTo>
                        <a:pt x="168" y="171"/>
                      </a:moveTo>
                      <a:cubicBezTo>
                        <a:pt x="168" y="172"/>
                        <a:pt x="168" y="173"/>
                        <a:pt x="168" y="174"/>
                      </a:cubicBezTo>
                      <a:cubicBezTo>
                        <a:pt x="168" y="180"/>
                        <a:pt x="164" y="185"/>
                        <a:pt x="158" y="186"/>
                      </a:cubicBezTo>
                      <a:cubicBezTo>
                        <a:pt x="156" y="187"/>
                        <a:pt x="153" y="187"/>
                        <a:pt x="151" y="186"/>
                      </a:cubicBezTo>
                      <a:cubicBezTo>
                        <a:pt x="157" y="177"/>
                        <a:pt x="158" y="168"/>
                        <a:pt x="158" y="161"/>
                      </a:cubicBezTo>
                      <a:cubicBezTo>
                        <a:pt x="163" y="163"/>
                        <a:pt x="166" y="166"/>
                        <a:pt x="168" y="171"/>
                      </a:cubicBezTo>
                      <a:close/>
                      <a:moveTo>
                        <a:pt x="166" y="138"/>
                      </a:moveTo>
                      <a:cubicBezTo>
                        <a:pt x="166" y="139"/>
                        <a:pt x="167" y="140"/>
                        <a:pt x="167" y="141"/>
                      </a:cubicBezTo>
                      <a:cubicBezTo>
                        <a:pt x="167" y="146"/>
                        <a:pt x="163" y="151"/>
                        <a:pt x="157" y="153"/>
                      </a:cubicBezTo>
                      <a:cubicBezTo>
                        <a:pt x="157" y="151"/>
                        <a:pt x="157" y="150"/>
                        <a:pt x="157" y="150"/>
                      </a:cubicBezTo>
                      <a:cubicBezTo>
                        <a:pt x="155" y="142"/>
                        <a:pt x="153" y="135"/>
                        <a:pt x="151" y="128"/>
                      </a:cubicBezTo>
                      <a:cubicBezTo>
                        <a:pt x="158" y="127"/>
                        <a:pt x="165" y="131"/>
                        <a:pt x="166" y="138"/>
                      </a:cubicBezTo>
                      <a:close/>
                      <a:moveTo>
                        <a:pt x="155" y="107"/>
                      </a:moveTo>
                      <a:cubicBezTo>
                        <a:pt x="155" y="107"/>
                        <a:pt x="155" y="107"/>
                        <a:pt x="155" y="107"/>
                      </a:cubicBezTo>
                      <a:cubicBezTo>
                        <a:pt x="156" y="111"/>
                        <a:pt x="155" y="114"/>
                        <a:pt x="154" y="117"/>
                      </a:cubicBezTo>
                      <a:cubicBezTo>
                        <a:pt x="152" y="119"/>
                        <a:pt x="151" y="121"/>
                        <a:pt x="148" y="122"/>
                      </a:cubicBezTo>
                      <a:cubicBezTo>
                        <a:pt x="146" y="115"/>
                        <a:pt x="143" y="109"/>
                        <a:pt x="140" y="103"/>
                      </a:cubicBezTo>
                      <a:cubicBezTo>
                        <a:pt x="141" y="101"/>
                        <a:pt x="143" y="100"/>
                        <a:pt x="144" y="98"/>
                      </a:cubicBezTo>
                      <a:cubicBezTo>
                        <a:pt x="149" y="98"/>
                        <a:pt x="154" y="102"/>
                        <a:pt x="155" y="107"/>
                      </a:cubicBezTo>
                      <a:close/>
                      <a:moveTo>
                        <a:pt x="87" y="6"/>
                      </a:moveTo>
                      <a:cubicBezTo>
                        <a:pt x="120" y="6"/>
                        <a:pt x="146" y="33"/>
                        <a:pt x="146" y="65"/>
                      </a:cubicBezTo>
                      <a:cubicBezTo>
                        <a:pt x="146" y="97"/>
                        <a:pt x="120" y="123"/>
                        <a:pt x="87" y="123"/>
                      </a:cubicBezTo>
                      <a:cubicBezTo>
                        <a:pt x="55" y="123"/>
                        <a:pt x="29" y="97"/>
                        <a:pt x="29" y="65"/>
                      </a:cubicBezTo>
                      <a:cubicBezTo>
                        <a:pt x="29" y="33"/>
                        <a:pt x="55" y="6"/>
                        <a:pt x="87" y="6"/>
                      </a:cubicBezTo>
                      <a:close/>
                      <a:moveTo>
                        <a:pt x="20" y="107"/>
                      </a:moveTo>
                      <a:cubicBezTo>
                        <a:pt x="21" y="102"/>
                        <a:pt x="26" y="98"/>
                        <a:pt x="31" y="98"/>
                      </a:cubicBezTo>
                      <a:cubicBezTo>
                        <a:pt x="32" y="100"/>
                        <a:pt x="33" y="101"/>
                        <a:pt x="35" y="103"/>
                      </a:cubicBezTo>
                      <a:cubicBezTo>
                        <a:pt x="32" y="109"/>
                        <a:pt x="29" y="115"/>
                        <a:pt x="26" y="122"/>
                      </a:cubicBezTo>
                      <a:cubicBezTo>
                        <a:pt x="24" y="121"/>
                        <a:pt x="22" y="119"/>
                        <a:pt x="21" y="117"/>
                      </a:cubicBezTo>
                      <a:cubicBezTo>
                        <a:pt x="19" y="114"/>
                        <a:pt x="19" y="111"/>
                        <a:pt x="20" y="107"/>
                      </a:cubicBezTo>
                      <a:close/>
                      <a:moveTo>
                        <a:pt x="8" y="141"/>
                      </a:moveTo>
                      <a:cubicBezTo>
                        <a:pt x="8" y="140"/>
                        <a:pt x="8" y="139"/>
                        <a:pt x="9" y="138"/>
                      </a:cubicBezTo>
                      <a:cubicBezTo>
                        <a:pt x="10" y="131"/>
                        <a:pt x="17" y="127"/>
                        <a:pt x="24" y="128"/>
                      </a:cubicBezTo>
                      <a:cubicBezTo>
                        <a:pt x="24" y="128"/>
                        <a:pt x="24" y="128"/>
                        <a:pt x="24" y="128"/>
                      </a:cubicBezTo>
                      <a:cubicBezTo>
                        <a:pt x="22" y="135"/>
                        <a:pt x="20" y="142"/>
                        <a:pt x="18" y="150"/>
                      </a:cubicBezTo>
                      <a:cubicBezTo>
                        <a:pt x="18" y="150"/>
                        <a:pt x="18" y="151"/>
                        <a:pt x="17" y="153"/>
                      </a:cubicBezTo>
                      <a:cubicBezTo>
                        <a:pt x="12" y="151"/>
                        <a:pt x="8" y="146"/>
                        <a:pt x="8" y="141"/>
                      </a:cubicBezTo>
                      <a:close/>
                      <a:moveTo>
                        <a:pt x="17" y="186"/>
                      </a:moveTo>
                      <a:cubicBezTo>
                        <a:pt x="13" y="185"/>
                        <a:pt x="10" y="183"/>
                        <a:pt x="9" y="181"/>
                      </a:cubicBezTo>
                      <a:cubicBezTo>
                        <a:pt x="7" y="178"/>
                        <a:pt x="6" y="174"/>
                        <a:pt x="7" y="171"/>
                      </a:cubicBezTo>
                      <a:cubicBezTo>
                        <a:pt x="7" y="171"/>
                        <a:pt x="7" y="171"/>
                        <a:pt x="7" y="171"/>
                      </a:cubicBezTo>
                      <a:cubicBezTo>
                        <a:pt x="8" y="166"/>
                        <a:pt x="12" y="163"/>
                        <a:pt x="17" y="161"/>
                      </a:cubicBezTo>
                      <a:cubicBezTo>
                        <a:pt x="17" y="168"/>
                        <a:pt x="18" y="177"/>
                        <a:pt x="24" y="186"/>
                      </a:cubicBezTo>
                      <a:cubicBezTo>
                        <a:pt x="21" y="187"/>
                        <a:pt x="19" y="187"/>
                        <a:pt x="17" y="186"/>
                      </a:cubicBezTo>
                      <a:close/>
                      <a:moveTo>
                        <a:pt x="36" y="212"/>
                      </a:moveTo>
                      <a:cubicBezTo>
                        <a:pt x="30" y="211"/>
                        <a:pt x="26" y="206"/>
                        <a:pt x="26" y="200"/>
                      </a:cubicBezTo>
                      <a:cubicBezTo>
                        <a:pt x="26" y="199"/>
                        <a:pt x="27" y="198"/>
                        <a:pt x="27" y="197"/>
                      </a:cubicBezTo>
                      <a:cubicBezTo>
                        <a:pt x="27" y="195"/>
                        <a:pt x="28" y="194"/>
                        <a:pt x="29" y="192"/>
                      </a:cubicBezTo>
                      <a:cubicBezTo>
                        <a:pt x="34" y="198"/>
                        <a:pt x="42" y="203"/>
                        <a:pt x="50" y="206"/>
                      </a:cubicBezTo>
                      <a:cubicBezTo>
                        <a:pt x="48" y="211"/>
                        <a:pt x="42" y="214"/>
                        <a:pt x="36" y="212"/>
                      </a:cubicBezTo>
                      <a:close/>
                      <a:moveTo>
                        <a:pt x="78" y="219"/>
                      </a:moveTo>
                      <a:cubicBezTo>
                        <a:pt x="75" y="221"/>
                        <a:pt x="72" y="222"/>
                        <a:pt x="69" y="221"/>
                      </a:cubicBezTo>
                      <a:cubicBezTo>
                        <a:pt x="65" y="220"/>
                        <a:pt x="63" y="218"/>
                        <a:pt x="61" y="215"/>
                      </a:cubicBezTo>
                      <a:cubicBezTo>
                        <a:pt x="60" y="213"/>
                        <a:pt x="59" y="211"/>
                        <a:pt x="59" y="208"/>
                      </a:cubicBezTo>
                      <a:cubicBezTo>
                        <a:pt x="66" y="210"/>
                        <a:pt x="75" y="211"/>
                        <a:pt x="84" y="211"/>
                      </a:cubicBezTo>
                      <a:cubicBezTo>
                        <a:pt x="84" y="211"/>
                        <a:pt x="84" y="212"/>
                        <a:pt x="84" y="212"/>
                      </a:cubicBezTo>
                      <a:cubicBezTo>
                        <a:pt x="83" y="215"/>
                        <a:pt x="81" y="218"/>
                        <a:pt x="78" y="219"/>
                      </a:cubicBezTo>
                      <a:close/>
                      <a:moveTo>
                        <a:pt x="114" y="215"/>
                      </a:moveTo>
                      <a:cubicBezTo>
                        <a:pt x="112" y="218"/>
                        <a:pt x="109" y="220"/>
                        <a:pt x="106" y="221"/>
                      </a:cubicBezTo>
                      <a:cubicBezTo>
                        <a:pt x="103" y="222"/>
                        <a:pt x="99" y="221"/>
                        <a:pt x="97" y="219"/>
                      </a:cubicBezTo>
                      <a:cubicBezTo>
                        <a:pt x="94" y="218"/>
                        <a:pt x="92" y="215"/>
                        <a:pt x="91" y="211"/>
                      </a:cubicBezTo>
                      <a:cubicBezTo>
                        <a:pt x="91" y="211"/>
                        <a:pt x="91" y="211"/>
                        <a:pt x="91" y="211"/>
                      </a:cubicBezTo>
                      <a:cubicBezTo>
                        <a:pt x="100" y="211"/>
                        <a:pt x="108" y="210"/>
                        <a:pt x="116" y="208"/>
                      </a:cubicBezTo>
                      <a:cubicBezTo>
                        <a:pt x="116" y="208"/>
                        <a:pt x="116" y="208"/>
                        <a:pt x="116" y="208"/>
                      </a:cubicBezTo>
                      <a:cubicBezTo>
                        <a:pt x="116" y="211"/>
                        <a:pt x="115" y="213"/>
                        <a:pt x="114" y="215"/>
                      </a:cubicBezTo>
                      <a:close/>
                      <a:moveTo>
                        <a:pt x="87" y="204"/>
                      </a:moveTo>
                      <a:cubicBezTo>
                        <a:pt x="60" y="204"/>
                        <a:pt x="41" y="198"/>
                        <a:pt x="31" y="185"/>
                      </a:cubicBezTo>
                      <a:cubicBezTo>
                        <a:pt x="20" y="170"/>
                        <a:pt x="25" y="152"/>
                        <a:pt x="25" y="152"/>
                      </a:cubicBezTo>
                      <a:cubicBezTo>
                        <a:pt x="25" y="151"/>
                        <a:pt x="25" y="151"/>
                        <a:pt x="25" y="151"/>
                      </a:cubicBezTo>
                      <a:cubicBezTo>
                        <a:pt x="25" y="151"/>
                        <a:pt x="25" y="151"/>
                        <a:pt x="25" y="151"/>
                      </a:cubicBezTo>
                      <a:cubicBezTo>
                        <a:pt x="28" y="135"/>
                        <a:pt x="34" y="120"/>
                        <a:pt x="40" y="109"/>
                      </a:cubicBezTo>
                      <a:cubicBezTo>
                        <a:pt x="52" y="122"/>
                        <a:pt x="69" y="130"/>
                        <a:pt x="87" y="130"/>
                      </a:cubicBezTo>
                      <a:cubicBezTo>
                        <a:pt x="106" y="130"/>
                        <a:pt x="123" y="122"/>
                        <a:pt x="135" y="109"/>
                      </a:cubicBezTo>
                      <a:cubicBezTo>
                        <a:pt x="141" y="120"/>
                        <a:pt x="146" y="135"/>
                        <a:pt x="150" y="151"/>
                      </a:cubicBezTo>
                      <a:cubicBezTo>
                        <a:pt x="150" y="151"/>
                        <a:pt x="150" y="151"/>
                        <a:pt x="150" y="151"/>
                      </a:cubicBezTo>
                      <a:cubicBezTo>
                        <a:pt x="150" y="152"/>
                        <a:pt x="150" y="152"/>
                        <a:pt x="150" y="152"/>
                      </a:cubicBezTo>
                      <a:cubicBezTo>
                        <a:pt x="150" y="152"/>
                        <a:pt x="155" y="170"/>
                        <a:pt x="144" y="185"/>
                      </a:cubicBezTo>
                      <a:cubicBezTo>
                        <a:pt x="134" y="198"/>
                        <a:pt x="115" y="204"/>
                        <a:pt x="87" y="204"/>
                      </a:cubicBezTo>
                      <a:close/>
                      <a:moveTo>
                        <a:pt x="147" y="207"/>
                      </a:moveTo>
                      <a:cubicBezTo>
                        <a:pt x="145" y="209"/>
                        <a:pt x="142" y="211"/>
                        <a:pt x="139" y="212"/>
                      </a:cubicBezTo>
                      <a:cubicBezTo>
                        <a:pt x="135" y="213"/>
                        <a:pt x="132" y="213"/>
                        <a:pt x="129" y="211"/>
                      </a:cubicBezTo>
                      <a:cubicBezTo>
                        <a:pt x="127" y="210"/>
                        <a:pt x="125" y="208"/>
                        <a:pt x="124" y="206"/>
                      </a:cubicBezTo>
                      <a:cubicBezTo>
                        <a:pt x="133" y="203"/>
                        <a:pt x="141" y="198"/>
                        <a:pt x="146" y="192"/>
                      </a:cubicBezTo>
                      <a:cubicBezTo>
                        <a:pt x="147" y="194"/>
                        <a:pt x="148" y="195"/>
                        <a:pt x="148" y="197"/>
                      </a:cubicBezTo>
                      <a:cubicBezTo>
                        <a:pt x="148" y="198"/>
                        <a:pt x="148" y="199"/>
                        <a:pt x="148" y="200"/>
                      </a:cubicBezTo>
                      <a:cubicBezTo>
                        <a:pt x="148" y="202"/>
                        <a:pt x="148" y="205"/>
                        <a:pt x="147" y="20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3" name="Freeform 61"/>
                <p:cNvSpPr>
                  <a:spLocks/>
                </p:cNvSpPr>
                <p:nvPr userDrawn="1"/>
              </p:nvSpPr>
              <p:spPr bwMode="auto">
                <a:xfrm>
                  <a:off x="2719" y="2148"/>
                  <a:ext cx="324" cy="228"/>
                </a:xfrm>
                <a:custGeom>
                  <a:avLst/>
                  <a:gdLst>
                    <a:gd name="T0" fmla="*/ 124 w 135"/>
                    <a:gd name="T1" fmla="*/ 76 h 95"/>
                    <a:gd name="T2" fmla="*/ 130 w 135"/>
                    <a:gd name="T3" fmla="*/ 43 h 95"/>
                    <a:gd name="T4" fmla="*/ 130 w 135"/>
                    <a:gd name="T5" fmla="*/ 42 h 95"/>
                    <a:gd name="T6" fmla="*/ 130 w 135"/>
                    <a:gd name="T7" fmla="*/ 42 h 95"/>
                    <a:gd name="T8" fmla="*/ 115 w 135"/>
                    <a:gd name="T9" fmla="*/ 0 h 95"/>
                    <a:gd name="T10" fmla="*/ 67 w 135"/>
                    <a:gd name="T11" fmla="*/ 21 h 95"/>
                    <a:gd name="T12" fmla="*/ 20 w 135"/>
                    <a:gd name="T13" fmla="*/ 0 h 95"/>
                    <a:gd name="T14" fmla="*/ 5 w 135"/>
                    <a:gd name="T15" fmla="*/ 42 h 95"/>
                    <a:gd name="T16" fmla="*/ 5 w 135"/>
                    <a:gd name="T17" fmla="*/ 42 h 95"/>
                    <a:gd name="T18" fmla="*/ 5 w 135"/>
                    <a:gd name="T19" fmla="*/ 43 h 95"/>
                    <a:gd name="T20" fmla="*/ 11 w 135"/>
                    <a:gd name="T21" fmla="*/ 76 h 95"/>
                    <a:gd name="T22" fmla="*/ 67 w 135"/>
                    <a:gd name="T23" fmla="*/ 95 h 95"/>
                    <a:gd name="T24" fmla="*/ 124 w 135"/>
                    <a:gd name="T25"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5" h="95">
                      <a:moveTo>
                        <a:pt x="124" y="76"/>
                      </a:moveTo>
                      <a:cubicBezTo>
                        <a:pt x="135" y="61"/>
                        <a:pt x="130" y="43"/>
                        <a:pt x="130" y="43"/>
                      </a:cubicBezTo>
                      <a:cubicBezTo>
                        <a:pt x="130" y="42"/>
                        <a:pt x="130" y="42"/>
                        <a:pt x="130" y="42"/>
                      </a:cubicBezTo>
                      <a:cubicBezTo>
                        <a:pt x="130" y="42"/>
                        <a:pt x="130" y="42"/>
                        <a:pt x="130" y="42"/>
                      </a:cubicBezTo>
                      <a:cubicBezTo>
                        <a:pt x="126" y="26"/>
                        <a:pt x="121" y="11"/>
                        <a:pt x="115" y="0"/>
                      </a:cubicBezTo>
                      <a:cubicBezTo>
                        <a:pt x="103" y="13"/>
                        <a:pt x="86" y="21"/>
                        <a:pt x="67" y="21"/>
                      </a:cubicBezTo>
                      <a:cubicBezTo>
                        <a:pt x="49" y="21"/>
                        <a:pt x="32" y="13"/>
                        <a:pt x="20" y="0"/>
                      </a:cubicBezTo>
                      <a:cubicBezTo>
                        <a:pt x="14" y="11"/>
                        <a:pt x="8" y="26"/>
                        <a:pt x="5" y="42"/>
                      </a:cubicBezTo>
                      <a:cubicBezTo>
                        <a:pt x="5" y="42"/>
                        <a:pt x="5" y="42"/>
                        <a:pt x="5" y="42"/>
                      </a:cubicBezTo>
                      <a:cubicBezTo>
                        <a:pt x="5" y="43"/>
                        <a:pt x="5" y="43"/>
                        <a:pt x="5" y="43"/>
                      </a:cubicBezTo>
                      <a:cubicBezTo>
                        <a:pt x="5" y="43"/>
                        <a:pt x="0" y="61"/>
                        <a:pt x="11" y="76"/>
                      </a:cubicBezTo>
                      <a:cubicBezTo>
                        <a:pt x="21" y="89"/>
                        <a:pt x="40" y="95"/>
                        <a:pt x="67" y="95"/>
                      </a:cubicBezTo>
                      <a:cubicBezTo>
                        <a:pt x="95" y="95"/>
                        <a:pt x="114" y="89"/>
                        <a:pt x="124" y="7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4" name="Oval 62"/>
                <p:cNvSpPr>
                  <a:spLocks noChangeArrowheads="1"/>
                </p:cNvSpPr>
                <p:nvPr userDrawn="1"/>
              </p:nvSpPr>
              <p:spPr bwMode="auto">
                <a:xfrm>
                  <a:off x="2741" y="1901"/>
                  <a:ext cx="281" cy="281"/>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31" name="Group 4"/>
              <p:cNvGrpSpPr>
                <a:grpSpLocks noChangeAspect="1"/>
              </p:cNvGrpSpPr>
              <p:nvPr userDrawn="1"/>
            </p:nvGrpSpPr>
            <p:grpSpPr bwMode="auto">
              <a:xfrm rot="20384769">
                <a:off x="8480087" y="4091831"/>
                <a:ext cx="542757" cy="1014720"/>
                <a:chOff x="2490" y="1429"/>
                <a:chExt cx="782" cy="1462"/>
              </a:xfrm>
              <a:grpFill/>
            </p:grpSpPr>
            <p:sp>
              <p:nvSpPr>
                <p:cNvPr id="148"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9"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32" name="Group 65"/>
              <p:cNvGrpSpPr>
                <a:grpSpLocks noChangeAspect="1"/>
              </p:cNvGrpSpPr>
              <p:nvPr userDrawn="1"/>
            </p:nvGrpSpPr>
            <p:grpSpPr bwMode="auto">
              <a:xfrm>
                <a:off x="201109" y="5404342"/>
                <a:ext cx="1426490" cy="1396254"/>
                <a:chOff x="2208" y="1508"/>
                <a:chExt cx="1321" cy="1293"/>
              </a:xfrm>
              <a:grpFill/>
            </p:grpSpPr>
            <p:sp>
              <p:nvSpPr>
                <p:cNvPr id="146" name="Freeform 66"/>
                <p:cNvSpPr>
                  <a:spLocks noEditPoints="1"/>
                </p:cNvSpPr>
                <p:nvPr userDrawn="1"/>
              </p:nvSpPr>
              <p:spPr bwMode="auto">
                <a:xfrm>
                  <a:off x="2949" y="1807"/>
                  <a:ext cx="580" cy="823"/>
                </a:xfrm>
                <a:custGeom>
                  <a:avLst/>
                  <a:gdLst>
                    <a:gd name="T0" fmla="*/ 227 w 244"/>
                    <a:gd name="T1" fmla="*/ 217 h 346"/>
                    <a:gd name="T2" fmla="*/ 180 w 244"/>
                    <a:gd name="T3" fmla="*/ 125 h 346"/>
                    <a:gd name="T4" fmla="*/ 193 w 244"/>
                    <a:gd name="T5" fmla="*/ 83 h 346"/>
                    <a:gd name="T6" fmla="*/ 193 w 244"/>
                    <a:gd name="T7" fmla="*/ 77 h 346"/>
                    <a:gd name="T8" fmla="*/ 200 w 244"/>
                    <a:gd name="T9" fmla="*/ 7 h 346"/>
                    <a:gd name="T10" fmla="*/ 154 w 244"/>
                    <a:gd name="T11" fmla="*/ 19 h 346"/>
                    <a:gd name="T12" fmla="*/ 122 w 244"/>
                    <a:gd name="T13" fmla="*/ 12 h 346"/>
                    <a:gd name="T14" fmla="*/ 90 w 244"/>
                    <a:gd name="T15" fmla="*/ 19 h 346"/>
                    <a:gd name="T16" fmla="*/ 45 w 244"/>
                    <a:gd name="T17" fmla="*/ 7 h 346"/>
                    <a:gd name="T18" fmla="*/ 51 w 244"/>
                    <a:gd name="T19" fmla="*/ 77 h 346"/>
                    <a:gd name="T20" fmla="*/ 51 w 244"/>
                    <a:gd name="T21" fmla="*/ 83 h 346"/>
                    <a:gd name="T22" fmla="*/ 54 w 244"/>
                    <a:gd name="T23" fmla="*/ 105 h 346"/>
                    <a:gd name="T24" fmla="*/ 99 w 244"/>
                    <a:gd name="T25" fmla="*/ 172 h 346"/>
                    <a:gd name="T26" fmla="*/ 103 w 244"/>
                    <a:gd name="T27" fmla="*/ 336 h 346"/>
                    <a:gd name="T28" fmla="*/ 99 w 244"/>
                    <a:gd name="T29" fmla="*/ 344 h 346"/>
                    <a:gd name="T30" fmla="*/ 137 w 244"/>
                    <a:gd name="T31" fmla="*/ 345 h 346"/>
                    <a:gd name="T32" fmla="*/ 227 w 244"/>
                    <a:gd name="T33" fmla="*/ 217 h 346"/>
                    <a:gd name="T34" fmla="*/ 146 w 244"/>
                    <a:gd name="T35" fmla="*/ 58 h 346"/>
                    <a:gd name="T36" fmla="*/ 153 w 244"/>
                    <a:gd name="T37" fmla="*/ 65 h 346"/>
                    <a:gd name="T38" fmla="*/ 146 w 244"/>
                    <a:gd name="T39" fmla="*/ 72 h 346"/>
                    <a:gd name="T40" fmla="*/ 139 w 244"/>
                    <a:gd name="T41" fmla="*/ 65 h 346"/>
                    <a:gd name="T42" fmla="*/ 146 w 244"/>
                    <a:gd name="T43" fmla="*/ 58 h 346"/>
                    <a:gd name="T44" fmla="*/ 103 w 244"/>
                    <a:gd name="T45" fmla="*/ 65 h 346"/>
                    <a:gd name="T46" fmla="*/ 97 w 244"/>
                    <a:gd name="T47" fmla="*/ 72 h 346"/>
                    <a:gd name="T48" fmla="*/ 90 w 244"/>
                    <a:gd name="T49" fmla="*/ 65 h 346"/>
                    <a:gd name="T50" fmla="*/ 97 w 244"/>
                    <a:gd name="T51" fmla="*/ 58 h 346"/>
                    <a:gd name="T52" fmla="*/ 103 w 244"/>
                    <a:gd name="T53" fmla="*/ 65 h 346"/>
                    <a:gd name="T54" fmla="*/ 107 w 244"/>
                    <a:gd name="T55" fmla="*/ 93 h 346"/>
                    <a:gd name="T56" fmla="*/ 122 w 244"/>
                    <a:gd name="T57" fmla="*/ 78 h 346"/>
                    <a:gd name="T58" fmla="*/ 138 w 244"/>
                    <a:gd name="T59" fmla="*/ 93 h 346"/>
                    <a:gd name="T60" fmla="*/ 122 w 244"/>
                    <a:gd name="T61" fmla="*/ 117 h 346"/>
                    <a:gd name="T62" fmla="*/ 107 w 244"/>
                    <a:gd name="T63" fmla="*/ 9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4" h="346">
                      <a:moveTo>
                        <a:pt x="227" y="217"/>
                      </a:moveTo>
                      <a:cubicBezTo>
                        <a:pt x="224" y="175"/>
                        <a:pt x="207" y="143"/>
                        <a:pt x="180" y="125"/>
                      </a:cubicBezTo>
                      <a:cubicBezTo>
                        <a:pt x="188" y="113"/>
                        <a:pt x="193" y="99"/>
                        <a:pt x="193" y="83"/>
                      </a:cubicBezTo>
                      <a:cubicBezTo>
                        <a:pt x="193" y="81"/>
                        <a:pt x="193" y="79"/>
                        <a:pt x="193" y="77"/>
                      </a:cubicBezTo>
                      <a:cubicBezTo>
                        <a:pt x="244" y="61"/>
                        <a:pt x="229" y="17"/>
                        <a:pt x="200" y="7"/>
                      </a:cubicBezTo>
                      <a:cubicBezTo>
                        <a:pt x="178" y="0"/>
                        <a:pt x="161" y="12"/>
                        <a:pt x="154" y="19"/>
                      </a:cubicBezTo>
                      <a:cubicBezTo>
                        <a:pt x="144" y="14"/>
                        <a:pt x="133" y="12"/>
                        <a:pt x="122" y="12"/>
                      </a:cubicBezTo>
                      <a:cubicBezTo>
                        <a:pt x="111" y="12"/>
                        <a:pt x="100" y="14"/>
                        <a:pt x="90" y="19"/>
                      </a:cubicBezTo>
                      <a:cubicBezTo>
                        <a:pt x="83" y="12"/>
                        <a:pt x="66" y="0"/>
                        <a:pt x="45" y="7"/>
                      </a:cubicBezTo>
                      <a:cubicBezTo>
                        <a:pt x="15" y="17"/>
                        <a:pt x="0" y="61"/>
                        <a:pt x="51" y="77"/>
                      </a:cubicBezTo>
                      <a:cubicBezTo>
                        <a:pt x="51" y="79"/>
                        <a:pt x="51" y="81"/>
                        <a:pt x="51" y="83"/>
                      </a:cubicBezTo>
                      <a:cubicBezTo>
                        <a:pt x="51" y="91"/>
                        <a:pt x="52" y="98"/>
                        <a:pt x="54" y="105"/>
                      </a:cubicBezTo>
                      <a:cubicBezTo>
                        <a:pt x="71" y="124"/>
                        <a:pt x="87" y="147"/>
                        <a:pt x="99" y="172"/>
                      </a:cubicBezTo>
                      <a:cubicBezTo>
                        <a:pt x="119" y="212"/>
                        <a:pt x="135" y="273"/>
                        <a:pt x="103" y="336"/>
                      </a:cubicBezTo>
                      <a:cubicBezTo>
                        <a:pt x="102" y="339"/>
                        <a:pt x="100" y="341"/>
                        <a:pt x="99" y="344"/>
                      </a:cubicBezTo>
                      <a:cubicBezTo>
                        <a:pt x="113" y="346"/>
                        <a:pt x="126" y="346"/>
                        <a:pt x="137" y="345"/>
                      </a:cubicBezTo>
                      <a:cubicBezTo>
                        <a:pt x="213" y="340"/>
                        <a:pt x="231" y="275"/>
                        <a:pt x="227" y="217"/>
                      </a:cubicBezTo>
                      <a:close/>
                      <a:moveTo>
                        <a:pt x="146" y="58"/>
                      </a:moveTo>
                      <a:cubicBezTo>
                        <a:pt x="150" y="58"/>
                        <a:pt x="153" y="61"/>
                        <a:pt x="153" y="65"/>
                      </a:cubicBezTo>
                      <a:cubicBezTo>
                        <a:pt x="153" y="69"/>
                        <a:pt x="150" y="72"/>
                        <a:pt x="146" y="72"/>
                      </a:cubicBezTo>
                      <a:cubicBezTo>
                        <a:pt x="142" y="72"/>
                        <a:pt x="139" y="69"/>
                        <a:pt x="139" y="65"/>
                      </a:cubicBezTo>
                      <a:cubicBezTo>
                        <a:pt x="139" y="61"/>
                        <a:pt x="142" y="58"/>
                        <a:pt x="146" y="58"/>
                      </a:cubicBezTo>
                      <a:close/>
                      <a:moveTo>
                        <a:pt x="103" y="65"/>
                      </a:moveTo>
                      <a:cubicBezTo>
                        <a:pt x="103" y="69"/>
                        <a:pt x="100" y="72"/>
                        <a:pt x="97" y="72"/>
                      </a:cubicBezTo>
                      <a:cubicBezTo>
                        <a:pt x="93" y="72"/>
                        <a:pt x="90" y="69"/>
                        <a:pt x="90" y="65"/>
                      </a:cubicBezTo>
                      <a:cubicBezTo>
                        <a:pt x="90" y="61"/>
                        <a:pt x="93" y="58"/>
                        <a:pt x="97" y="58"/>
                      </a:cubicBezTo>
                      <a:cubicBezTo>
                        <a:pt x="100" y="58"/>
                        <a:pt x="103" y="61"/>
                        <a:pt x="103" y="65"/>
                      </a:cubicBezTo>
                      <a:close/>
                      <a:moveTo>
                        <a:pt x="107" y="93"/>
                      </a:moveTo>
                      <a:cubicBezTo>
                        <a:pt x="114" y="76"/>
                        <a:pt x="122" y="78"/>
                        <a:pt x="122" y="78"/>
                      </a:cubicBezTo>
                      <a:cubicBezTo>
                        <a:pt x="122" y="78"/>
                        <a:pt x="131" y="76"/>
                        <a:pt x="138" y="93"/>
                      </a:cubicBezTo>
                      <a:cubicBezTo>
                        <a:pt x="145" y="113"/>
                        <a:pt x="135" y="117"/>
                        <a:pt x="122" y="117"/>
                      </a:cubicBezTo>
                      <a:cubicBezTo>
                        <a:pt x="110" y="117"/>
                        <a:pt x="99" y="112"/>
                        <a:pt x="107"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7" name="Freeform 67"/>
                <p:cNvSpPr>
                  <a:spLocks noEditPoints="1"/>
                </p:cNvSpPr>
                <p:nvPr userDrawn="1"/>
              </p:nvSpPr>
              <p:spPr bwMode="auto">
                <a:xfrm>
                  <a:off x="2208" y="1508"/>
                  <a:ext cx="1031" cy="1293"/>
                </a:xfrm>
                <a:custGeom>
                  <a:avLst/>
                  <a:gdLst>
                    <a:gd name="T0" fmla="*/ 165 w 434"/>
                    <a:gd name="T1" fmla="*/ 244 h 544"/>
                    <a:gd name="T2" fmla="*/ 64 w 434"/>
                    <a:gd name="T3" fmla="*/ 333 h 544"/>
                    <a:gd name="T4" fmla="*/ 84 w 434"/>
                    <a:gd name="T5" fmla="*/ 380 h 544"/>
                    <a:gd name="T6" fmla="*/ 195 w 434"/>
                    <a:gd name="T7" fmla="*/ 346 h 544"/>
                    <a:gd name="T8" fmla="*/ 233 w 434"/>
                    <a:gd name="T9" fmla="*/ 435 h 544"/>
                    <a:gd name="T10" fmla="*/ 132 w 434"/>
                    <a:gd name="T11" fmla="*/ 489 h 544"/>
                    <a:gd name="T12" fmla="*/ 154 w 434"/>
                    <a:gd name="T13" fmla="*/ 539 h 544"/>
                    <a:gd name="T14" fmla="*/ 404 w 434"/>
                    <a:gd name="T15" fmla="*/ 457 h 544"/>
                    <a:gd name="T16" fmla="*/ 401 w 434"/>
                    <a:gd name="T17" fmla="*/ 303 h 544"/>
                    <a:gd name="T18" fmla="*/ 294 w 434"/>
                    <a:gd name="T19" fmla="*/ 191 h 544"/>
                    <a:gd name="T20" fmla="*/ 300 w 434"/>
                    <a:gd name="T21" fmla="*/ 180 h 544"/>
                    <a:gd name="T22" fmla="*/ 309 w 434"/>
                    <a:gd name="T23" fmla="*/ 134 h 544"/>
                    <a:gd name="T24" fmla="*/ 309 w 434"/>
                    <a:gd name="T25" fmla="*/ 124 h 544"/>
                    <a:gd name="T26" fmla="*/ 319 w 434"/>
                    <a:gd name="T27" fmla="*/ 12 h 544"/>
                    <a:gd name="T28" fmla="*/ 246 w 434"/>
                    <a:gd name="T29" fmla="*/ 31 h 544"/>
                    <a:gd name="T30" fmla="*/ 195 w 434"/>
                    <a:gd name="T31" fmla="*/ 19 h 544"/>
                    <a:gd name="T32" fmla="*/ 144 w 434"/>
                    <a:gd name="T33" fmla="*/ 31 h 544"/>
                    <a:gd name="T34" fmla="*/ 71 w 434"/>
                    <a:gd name="T35" fmla="*/ 12 h 544"/>
                    <a:gd name="T36" fmla="*/ 81 w 434"/>
                    <a:gd name="T37" fmla="*/ 124 h 544"/>
                    <a:gd name="T38" fmla="*/ 81 w 434"/>
                    <a:gd name="T39" fmla="*/ 134 h 544"/>
                    <a:gd name="T40" fmla="*/ 150 w 434"/>
                    <a:gd name="T41" fmla="*/ 239 h 544"/>
                    <a:gd name="T42" fmla="*/ 165 w 434"/>
                    <a:gd name="T43" fmla="*/ 244 h 544"/>
                    <a:gd name="T44" fmla="*/ 248 w 434"/>
                    <a:gd name="T45" fmla="*/ 112 h 544"/>
                    <a:gd name="T46" fmla="*/ 258 w 434"/>
                    <a:gd name="T47" fmla="*/ 123 h 544"/>
                    <a:gd name="T48" fmla="*/ 248 w 434"/>
                    <a:gd name="T49" fmla="*/ 133 h 544"/>
                    <a:gd name="T50" fmla="*/ 237 w 434"/>
                    <a:gd name="T51" fmla="*/ 123 h 544"/>
                    <a:gd name="T52" fmla="*/ 248 w 434"/>
                    <a:gd name="T53" fmla="*/ 112 h 544"/>
                    <a:gd name="T54" fmla="*/ 165 w 434"/>
                    <a:gd name="T55" fmla="*/ 149 h 544"/>
                    <a:gd name="T56" fmla="*/ 194 w 434"/>
                    <a:gd name="T57" fmla="*/ 118 h 544"/>
                    <a:gd name="T58" fmla="*/ 225 w 434"/>
                    <a:gd name="T59" fmla="*/ 149 h 544"/>
                    <a:gd name="T60" fmla="*/ 196 w 434"/>
                    <a:gd name="T61" fmla="*/ 195 h 544"/>
                    <a:gd name="T62" fmla="*/ 165 w 434"/>
                    <a:gd name="T63" fmla="*/ 149 h 544"/>
                    <a:gd name="T64" fmla="*/ 132 w 434"/>
                    <a:gd name="T65" fmla="*/ 123 h 544"/>
                    <a:gd name="T66" fmla="*/ 142 w 434"/>
                    <a:gd name="T67" fmla="*/ 112 h 544"/>
                    <a:gd name="T68" fmla="*/ 153 w 434"/>
                    <a:gd name="T69" fmla="*/ 123 h 544"/>
                    <a:gd name="T70" fmla="*/ 142 w 434"/>
                    <a:gd name="T71" fmla="*/ 133 h 544"/>
                    <a:gd name="T72" fmla="*/ 132 w 434"/>
                    <a:gd name="T73" fmla="*/ 123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4" h="544">
                      <a:moveTo>
                        <a:pt x="165" y="244"/>
                      </a:moveTo>
                      <a:cubicBezTo>
                        <a:pt x="143" y="257"/>
                        <a:pt x="106" y="284"/>
                        <a:pt x="64" y="333"/>
                      </a:cubicBezTo>
                      <a:cubicBezTo>
                        <a:pt x="84" y="380"/>
                        <a:pt x="84" y="380"/>
                        <a:pt x="84" y="380"/>
                      </a:cubicBezTo>
                      <a:cubicBezTo>
                        <a:pt x="94" y="377"/>
                        <a:pt x="195" y="346"/>
                        <a:pt x="195" y="346"/>
                      </a:cubicBezTo>
                      <a:cubicBezTo>
                        <a:pt x="233" y="435"/>
                        <a:pt x="233" y="435"/>
                        <a:pt x="233" y="435"/>
                      </a:cubicBezTo>
                      <a:cubicBezTo>
                        <a:pt x="233" y="435"/>
                        <a:pt x="142" y="484"/>
                        <a:pt x="132" y="489"/>
                      </a:cubicBezTo>
                      <a:cubicBezTo>
                        <a:pt x="154" y="539"/>
                        <a:pt x="154" y="539"/>
                        <a:pt x="154" y="539"/>
                      </a:cubicBezTo>
                      <a:cubicBezTo>
                        <a:pt x="188" y="541"/>
                        <a:pt x="360" y="544"/>
                        <a:pt x="404" y="457"/>
                      </a:cubicBezTo>
                      <a:cubicBezTo>
                        <a:pt x="434" y="398"/>
                        <a:pt x="419" y="341"/>
                        <a:pt x="401" y="303"/>
                      </a:cubicBezTo>
                      <a:cubicBezTo>
                        <a:pt x="374" y="249"/>
                        <a:pt x="328" y="204"/>
                        <a:pt x="294" y="191"/>
                      </a:cubicBezTo>
                      <a:cubicBezTo>
                        <a:pt x="296" y="187"/>
                        <a:pt x="298" y="184"/>
                        <a:pt x="300" y="180"/>
                      </a:cubicBezTo>
                      <a:cubicBezTo>
                        <a:pt x="306" y="166"/>
                        <a:pt x="309" y="150"/>
                        <a:pt x="309" y="134"/>
                      </a:cubicBezTo>
                      <a:cubicBezTo>
                        <a:pt x="309" y="131"/>
                        <a:pt x="309" y="127"/>
                        <a:pt x="309" y="124"/>
                      </a:cubicBezTo>
                      <a:cubicBezTo>
                        <a:pt x="390" y="99"/>
                        <a:pt x="366" y="28"/>
                        <a:pt x="319" y="12"/>
                      </a:cubicBezTo>
                      <a:cubicBezTo>
                        <a:pt x="285" y="0"/>
                        <a:pt x="258" y="19"/>
                        <a:pt x="246" y="31"/>
                      </a:cubicBezTo>
                      <a:cubicBezTo>
                        <a:pt x="230" y="24"/>
                        <a:pt x="213" y="19"/>
                        <a:pt x="195" y="19"/>
                      </a:cubicBezTo>
                      <a:cubicBezTo>
                        <a:pt x="177" y="19"/>
                        <a:pt x="160" y="24"/>
                        <a:pt x="144" y="31"/>
                      </a:cubicBezTo>
                      <a:cubicBezTo>
                        <a:pt x="132" y="19"/>
                        <a:pt x="105" y="0"/>
                        <a:pt x="71" y="12"/>
                      </a:cubicBezTo>
                      <a:cubicBezTo>
                        <a:pt x="24" y="28"/>
                        <a:pt x="0" y="99"/>
                        <a:pt x="81" y="124"/>
                      </a:cubicBezTo>
                      <a:cubicBezTo>
                        <a:pt x="81" y="127"/>
                        <a:pt x="81" y="131"/>
                        <a:pt x="81" y="134"/>
                      </a:cubicBezTo>
                      <a:cubicBezTo>
                        <a:pt x="81" y="181"/>
                        <a:pt x="109" y="221"/>
                        <a:pt x="150" y="239"/>
                      </a:cubicBezTo>
                      <a:cubicBezTo>
                        <a:pt x="155" y="241"/>
                        <a:pt x="160" y="243"/>
                        <a:pt x="165" y="244"/>
                      </a:cubicBezTo>
                      <a:close/>
                      <a:moveTo>
                        <a:pt x="248" y="112"/>
                      </a:moveTo>
                      <a:cubicBezTo>
                        <a:pt x="254" y="112"/>
                        <a:pt x="258" y="117"/>
                        <a:pt x="258" y="123"/>
                      </a:cubicBezTo>
                      <a:cubicBezTo>
                        <a:pt x="258" y="129"/>
                        <a:pt x="254" y="133"/>
                        <a:pt x="248" y="133"/>
                      </a:cubicBezTo>
                      <a:cubicBezTo>
                        <a:pt x="242" y="133"/>
                        <a:pt x="237" y="129"/>
                        <a:pt x="237" y="123"/>
                      </a:cubicBezTo>
                      <a:cubicBezTo>
                        <a:pt x="237" y="117"/>
                        <a:pt x="242" y="112"/>
                        <a:pt x="248" y="112"/>
                      </a:cubicBezTo>
                      <a:close/>
                      <a:moveTo>
                        <a:pt x="165" y="149"/>
                      </a:moveTo>
                      <a:cubicBezTo>
                        <a:pt x="179" y="114"/>
                        <a:pt x="194" y="118"/>
                        <a:pt x="194" y="118"/>
                      </a:cubicBezTo>
                      <a:cubicBezTo>
                        <a:pt x="194" y="118"/>
                        <a:pt x="212" y="115"/>
                        <a:pt x="225" y="149"/>
                      </a:cubicBezTo>
                      <a:cubicBezTo>
                        <a:pt x="239" y="186"/>
                        <a:pt x="220" y="195"/>
                        <a:pt x="196" y="195"/>
                      </a:cubicBezTo>
                      <a:cubicBezTo>
                        <a:pt x="171" y="195"/>
                        <a:pt x="150" y="186"/>
                        <a:pt x="165" y="149"/>
                      </a:cubicBezTo>
                      <a:close/>
                      <a:moveTo>
                        <a:pt x="132" y="123"/>
                      </a:moveTo>
                      <a:cubicBezTo>
                        <a:pt x="132" y="117"/>
                        <a:pt x="137" y="112"/>
                        <a:pt x="142" y="112"/>
                      </a:cubicBezTo>
                      <a:cubicBezTo>
                        <a:pt x="148" y="112"/>
                        <a:pt x="153" y="117"/>
                        <a:pt x="153" y="123"/>
                      </a:cubicBezTo>
                      <a:cubicBezTo>
                        <a:pt x="153" y="129"/>
                        <a:pt x="148" y="133"/>
                        <a:pt x="142" y="133"/>
                      </a:cubicBezTo>
                      <a:cubicBezTo>
                        <a:pt x="137" y="133"/>
                        <a:pt x="132" y="129"/>
                        <a:pt x="132"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33" name="Group 70"/>
              <p:cNvGrpSpPr>
                <a:grpSpLocks noChangeAspect="1"/>
              </p:cNvGrpSpPr>
              <p:nvPr userDrawn="1"/>
            </p:nvGrpSpPr>
            <p:grpSpPr bwMode="auto">
              <a:xfrm rot="1187272">
                <a:off x="7607053" y="1299391"/>
                <a:ext cx="696926" cy="867919"/>
                <a:chOff x="2343" y="1490"/>
                <a:chExt cx="1076" cy="1340"/>
              </a:xfrm>
              <a:grpFill/>
            </p:grpSpPr>
            <p:sp>
              <p:nvSpPr>
                <p:cNvPr id="141" name="Oval 72"/>
                <p:cNvSpPr>
                  <a:spLocks noChangeArrowheads="1"/>
                </p:cNvSpPr>
                <p:nvPr userDrawn="1"/>
              </p:nvSpPr>
              <p:spPr bwMode="auto">
                <a:xfrm>
                  <a:off x="2953" y="1699"/>
                  <a:ext cx="42"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2" name="Oval 73"/>
                <p:cNvSpPr>
                  <a:spLocks noChangeArrowheads="1"/>
                </p:cNvSpPr>
                <p:nvPr userDrawn="1"/>
              </p:nvSpPr>
              <p:spPr bwMode="auto">
                <a:xfrm>
                  <a:off x="2767" y="1699"/>
                  <a:ext cx="43"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3" name="Freeform 74"/>
                <p:cNvSpPr>
                  <a:spLocks/>
                </p:cNvSpPr>
                <p:nvPr userDrawn="1"/>
              </p:nvSpPr>
              <p:spPr bwMode="auto">
                <a:xfrm>
                  <a:off x="2767" y="1832"/>
                  <a:ext cx="228" cy="81"/>
                </a:xfrm>
                <a:custGeom>
                  <a:avLst/>
                  <a:gdLst>
                    <a:gd name="T0" fmla="*/ 0 w 96"/>
                    <a:gd name="T1" fmla="*/ 34 h 34"/>
                    <a:gd name="T2" fmla="*/ 96 w 96"/>
                    <a:gd name="T3" fmla="*/ 34 h 34"/>
                    <a:gd name="T4" fmla="*/ 48 w 96"/>
                    <a:gd name="T5" fmla="*/ 0 h 34"/>
                    <a:gd name="T6" fmla="*/ 0 w 96"/>
                    <a:gd name="T7" fmla="*/ 34 h 34"/>
                  </a:gdLst>
                  <a:ahLst/>
                  <a:cxnLst>
                    <a:cxn ang="0">
                      <a:pos x="T0" y="T1"/>
                    </a:cxn>
                    <a:cxn ang="0">
                      <a:pos x="T2" y="T3"/>
                    </a:cxn>
                    <a:cxn ang="0">
                      <a:pos x="T4" y="T5"/>
                    </a:cxn>
                    <a:cxn ang="0">
                      <a:pos x="T6" y="T7"/>
                    </a:cxn>
                  </a:cxnLst>
                  <a:rect l="0" t="0" r="r" b="b"/>
                  <a:pathLst>
                    <a:path w="96" h="34">
                      <a:moveTo>
                        <a:pt x="0" y="34"/>
                      </a:moveTo>
                      <a:cubicBezTo>
                        <a:pt x="96" y="34"/>
                        <a:pt x="96" y="34"/>
                        <a:pt x="96" y="34"/>
                      </a:cubicBezTo>
                      <a:cubicBezTo>
                        <a:pt x="83" y="24"/>
                        <a:pt x="51" y="2"/>
                        <a:pt x="48" y="0"/>
                      </a:cubicBezTo>
                      <a:cubicBezTo>
                        <a:pt x="45" y="2"/>
                        <a:pt x="14" y="24"/>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4" name="Freeform 75"/>
                <p:cNvSpPr>
                  <a:spLocks/>
                </p:cNvSpPr>
                <p:nvPr userDrawn="1"/>
              </p:nvSpPr>
              <p:spPr bwMode="auto">
                <a:xfrm>
                  <a:off x="2767" y="1930"/>
                  <a:ext cx="228" cy="80"/>
                </a:xfrm>
                <a:custGeom>
                  <a:avLst/>
                  <a:gdLst>
                    <a:gd name="T0" fmla="*/ 48 w 96"/>
                    <a:gd name="T1" fmla="*/ 34 h 34"/>
                    <a:gd name="T2" fmla="*/ 96 w 96"/>
                    <a:gd name="T3" fmla="*/ 0 h 34"/>
                    <a:gd name="T4" fmla="*/ 0 w 96"/>
                    <a:gd name="T5" fmla="*/ 0 h 34"/>
                    <a:gd name="T6" fmla="*/ 48 w 96"/>
                    <a:gd name="T7" fmla="*/ 34 h 34"/>
                  </a:gdLst>
                  <a:ahLst/>
                  <a:cxnLst>
                    <a:cxn ang="0">
                      <a:pos x="T0" y="T1"/>
                    </a:cxn>
                    <a:cxn ang="0">
                      <a:pos x="T2" y="T3"/>
                    </a:cxn>
                    <a:cxn ang="0">
                      <a:pos x="T4" y="T5"/>
                    </a:cxn>
                    <a:cxn ang="0">
                      <a:pos x="T6" y="T7"/>
                    </a:cxn>
                  </a:cxnLst>
                  <a:rect l="0" t="0" r="r" b="b"/>
                  <a:pathLst>
                    <a:path w="96" h="34">
                      <a:moveTo>
                        <a:pt x="48" y="34"/>
                      </a:moveTo>
                      <a:cubicBezTo>
                        <a:pt x="51" y="31"/>
                        <a:pt x="83" y="10"/>
                        <a:pt x="96" y="0"/>
                      </a:cubicBezTo>
                      <a:cubicBezTo>
                        <a:pt x="0" y="0"/>
                        <a:pt x="0" y="0"/>
                        <a:pt x="0" y="0"/>
                      </a:cubicBezTo>
                      <a:cubicBezTo>
                        <a:pt x="14" y="10"/>
                        <a:pt x="45" y="31"/>
                        <a:pt x="4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5" name="Freeform 76"/>
                <p:cNvSpPr>
                  <a:spLocks noEditPoints="1"/>
                </p:cNvSpPr>
                <p:nvPr userDrawn="1"/>
              </p:nvSpPr>
              <p:spPr bwMode="auto">
                <a:xfrm>
                  <a:off x="2343" y="1490"/>
                  <a:ext cx="1076" cy="1340"/>
                </a:xfrm>
                <a:custGeom>
                  <a:avLst/>
                  <a:gdLst>
                    <a:gd name="T0" fmla="*/ 452 w 452"/>
                    <a:gd name="T1" fmla="*/ 402 h 564"/>
                    <a:gd name="T2" fmla="*/ 367 w 452"/>
                    <a:gd name="T3" fmla="*/ 269 h 564"/>
                    <a:gd name="T4" fmla="*/ 360 w 452"/>
                    <a:gd name="T5" fmla="*/ 135 h 564"/>
                    <a:gd name="T6" fmla="*/ 226 w 452"/>
                    <a:gd name="T7" fmla="*/ 0 h 564"/>
                    <a:gd name="T8" fmla="*/ 92 w 452"/>
                    <a:gd name="T9" fmla="*/ 135 h 564"/>
                    <a:gd name="T10" fmla="*/ 85 w 452"/>
                    <a:gd name="T11" fmla="*/ 269 h 564"/>
                    <a:gd name="T12" fmla="*/ 0 w 452"/>
                    <a:gd name="T13" fmla="*/ 402 h 564"/>
                    <a:gd name="T14" fmla="*/ 83 w 452"/>
                    <a:gd name="T15" fmla="*/ 406 h 564"/>
                    <a:gd name="T16" fmla="*/ 83 w 452"/>
                    <a:gd name="T17" fmla="*/ 558 h 564"/>
                    <a:gd name="T18" fmla="*/ 83 w 452"/>
                    <a:gd name="T19" fmla="*/ 564 h 564"/>
                    <a:gd name="T20" fmla="*/ 369 w 452"/>
                    <a:gd name="T21" fmla="*/ 564 h 564"/>
                    <a:gd name="T22" fmla="*/ 369 w 452"/>
                    <a:gd name="T23" fmla="*/ 552 h 564"/>
                    <a:gd name="T24" fmla="*/ 369 w 452"/>
                    <a:gd name="T25" fmla="*/ 552 h 564"/>
                    <a:gd name="T26" fmla="*/ 369 w 452"/>
                    <a:gd name="T27" fmla="*/ 406 h 564"/>
                    <a:gd name="T28" fmla="*/ 452 w 452"/>
                    <a:gd name="T29" fmla="*/ 402 h 564"/>
                    <a:gd name="T30" fmla="*/ 265 w 452"/>
                    <a:gd name="T31" fmla="*/ 69 h 564"/>
                    <a:gd name="T32" fmla="*/ 293 w 452"/>
                    <a:gd name="T33" fmla="*/ 98 h 564"/>
                    <a:gd name="T34" fmla="*/ 265 w 452"/>
                    <a:gd name="T35" fmla="*/ 126 h 564"/>
                    <a:gd name="T36" fmla="*/ 237 w 452"/>
                    <a:gd name="T37" fmla="*/ 98 h 564"/>
                    <a:gd name="T38" fmla="*/ 265 w 452"/>
                    <a:gd name="T39" fmla="*/ 69 h 564"/>
                    <a:gd name="T40" fmla="*/ 226 w 452"/>
                    <a:gd name="T41" fmla="*/ 135 h 564"/>
                    <a:gd name="T42" fmla="*/ 293 w 452"/>
                    <a:gd name="T43" fmla="*/ 181 h 564"/>
                    <a:gd name="T44" fmla="*/ 226 w 452"/>
                    <a:gd name="T45" fmla="*/ 228 h 564"/>
                    <a:gd name="T46" fmla="*/ 159 w 452"/>
                    <a:gd name="T47" fmla="*/ 181 h 564"/>
                    <a:gd name="T48" fmla="*/ 224 w 452"/>
                    <a:gd name="T49" fmla="*/ 137 h 564"/>
                    <a:gd name="T50" fmla="*/ 226 w 452"/>
                    <a:gd name="T51" fmla="*/ 135 h 564"/>
                    <a:gd name="T52" fmla="*/ 187 w 452"/>
                    <a:gd name="T53" fmla="*/ 69 h 564"/>
                    <a:gd name="T54" fmla="*/ 216 w 452"/>
                    <a:gd name="T55" fmla="*/ 98 h 564"/>
                    <a:gd name="T56" fmla="*/ 187 w 452"/>
                    <a:gd name="T57" fmla="*/ 126 h 564"/>
                    <a:gd name="T58" fmla="*/ 159 w 452"/>
                    <a:gd name="T59" fmla="*/ 98 h 564"/>
                    <a:gd name="T60" fmla="*/ 187 w 452"/>
                    <a:gd name="T61" fmla="*/ 69 h 564"/>
                    <a:gd name="T62" fmla="*/ 116 w 452"/>
                    <a:gd name="T63" fmla="*/ 552 h 564"/>
                    <a:gd name="T64" fmla="*/ 159 w 452"/>
                    <a:gd name="T65" fmla="*/ 527 h 564"/>
                    <a:gd name="T66" fmla="*/ 202 w 452"/>
                    <a:gd name="T67" fmla="*/ 552 h 564"/>
                    <a:gd name="T68" fmla="*/ 116 w 452"/>
                    <a:gd name="T69" fmla="*/ 552 h 564"/>
                    <a:gd name="T70" fmla="*/ 214 w 452"/>
                    <a:gd name="T71" fmla="*/ 552 h 564"/>
                    <a:gd name="T72" fmla="*/ 159 w 452"/>
                    <a:gd name="T73" fmla="*/ 515 h 564"/>
                    <a:gd name="T74" fmla="*/ 131 w 452"/>
                    <a:gd name="T75" fmla="*/ 520 h 564"/>
                    <a:gd name="T76" fmla="*/ 133 w 452"/>
                    <a:gd name="T77" fmla="*/ 381 h 564"/>
                    <a:gd name="T78" fmla="*/ 229 w 452"/>
                    <a:gd name="T79" fmla="*/ 267 h 564"/>
                    <a:gd name="T80" fmla="*/ 321 w 452"/>
                    <a:gd name="T81" fmla="*/ 386 h 564"/>
                    <a:gd name="T82" fmla="*/ 322 w 452"/>
                    <a:gd name="T83" fmla="*/ 523 h 564"/>
                    <a:gd name="T84" fmla="*/ 289 w 452"/>
                    <a:gd name="T85" fmla="*/ 515 h 564"/>
                    <a:gd name="T86" fmla="*/ 233 w 452"/>
                    <a:gd name="T87" fmla="*/ 552 h 564"/>
                    <a:gd name="T88" fmla="*/ 214 w 452"/>
                    <a:gd name="T89" fmla="*/ 552 h 564"/>
                    <a:gd name="T90" fmla="*/ 246 w 452"/>
                    <a:gd name="T91" fmla="*/ 552 h 564"/>
                    <a:gd name="T92" fmla="*/ 289 w 452"/>
                    <a:gd name="T93" fmla="*/ 527 h 564"/>
                    <a:gd name="T94" fmla="*/ 332 w 452"/>
                    <a:gd name="T95" fmla="*/ 552 h 564"/>
                    <a:gd name="T96" fmla="*/ 246 w 452"/>
                    <a:gd name="T97"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564">
                      <a:moveTo>
                        <a:pt x="452" y="402"/>
                      </a:moveTo>
                      <a:cubicBezTo>
                        <a:pt x="395" y="372"/>
                        <a:pt x="373" y="323"/>
                        <a:pt x="367" y="269"/>
                      </a:cubicBezTo>
                      <a:cubicBezTo>
                        <a:pt x="366" y="209"/>
                        <a:pt x="364" y="156"/>
                        <a:pt x="360" y="135"/>
                      </a:cubicBezTo>
                      <a:cubicBezTo>
                        <a:pt x="348" y="62"/>
                        <a:pt x="313" y="0"/>
                        <a:pt x="226" y="0"/>
                      </a:cubicBezTo>
                      <a:cubicBezTo>
                        <a:pt x="139" y="0"/>
                        <a:pt x="104" y="62"/>
                        <a:pt x="92" y="135"/>
                      </a:cubicBezTo>
                      <a:cubicBezTo>
                        <a:pt x="88" y="156"/>
                        <a:pt x="86" y="209"/>
                        <a:pt x="85" y="269"/>
                      </a:cubicBezTo>
                      <a:cubicBezTo>
                        <a:pt x="79" y="323"/>
                        <a:pt x="57" y="372"/>
                        <a:pt x="0" y="402"/>
                      </a:cubicBezTo>
                      <a:cubicBezTo>
                        <a:pt x="0" y="402"/>
                        <a:pt x="42" y="426"/>
                        <a:pt x="83" y="406"/>
                      </a:cubicBezTo>
                      <a:cubicBezTo>
                        <a:pt x="83" y="465"/>
                        <a:pt x="83" y="558"/>
                        <a:pt x="83" y="558"/>
                      </a:cubicBezTo>
                      <a:cubicBezTo>
                        <a:pt x="83" y="564"/>
                        <a:pt x="83" y="564"/>
                        <a:pt x="83" y="564"/>
                      </a:cubicBezTo>
                      <a:cubicBezTo>
                        <a:pt x="369" y="564"/>
                        <a:pt x="369" y="564"/>
                        <a:pt x="369" y="564"/>
                      </a:cubicBezTo>
                      <a:cubicBezTo>
                        <a:pt x="369" y="552"/>
                        <a:pt x="369" y="552"/>
                        <a:pt x="369" y="552"/>
                      </a:cubicBezTo>
                      <a:cubicBezTo>
                        <a:pt x="369" y="552"/>
                        <a:pt x="369" y="552"/>
                        <a:pt x="369" y="552"/>
                      </a:cubicBezTo>
                      <a:cubicBezTo>
                        <a:pt x="369" y="530"/>
                        <a:pt x="369" y="456"/>
                        <a:pt x="369" y="406"/>
                      </a:cubicBezTo>
                      <a:cubicBezTo>
                        <a:pt x="410" y="426"/>
                        <a:pt x="452" y="402"/>
                        <a:pt x="452" y="402"/>
                      </a:cubicBezTo>
                      <a:close/>
                      <a:moveTo>
                        <a:pt x="265" y="69"/>
                      </a:moveTo>
                      <a:cubicBezTo>
                        <a:pt x="281" y="69"/>
                        <a:pt x="293" y="82"/>
                        <a:pt x="293" y="98"/>
                      </a:cubicBezTo>
                      <a:cubicBezTo>
                        <a:pt x="293" y="113"/>
                        <a:pt x="281" y="126"/>
                        <a:pt x="265" y="126"/>
                      </a:cubicBezTo>
                      <a:cubicBezTo>
                        <a:pt x="249" y="126"/>
                        <a:pt x="237" y="113"/>
                        <a:pt x="237" y="98"/>
                      </a:cubicBezTo>
                      <a:cubicBezTo>
                        <a:pt x="237" y="82"/>
                        <a:pt x="249" y="69"/>
                        <a:pt x="265" y="69"/>
                      </a:cubicBezTo>
                      <a:close/>
                      <a:moveTo>
                        <a:pt x="226" y="135"/>
                      </a:moveTo>
                      <a:cubicBezTo>
                        <a:pt x="293" y="181"/>
                        <a:pt x="293" y="181"/>
                        <a:pt x="293" y="181"/>
                      </a:cubicBezTo>
                      <a:cubicBezTo>
                        <a:pt x="226" y="228"/>
                        <a:pt x="226" y="228"/>
                        <a:pt x="226" y="228"/>
                      </a:cubicBezTo>
                      <a:cubicBezTo>
                        <a:pt x="159" y="181"/>
                        <a:pt x="159" y="181"/>
                        <a:pt x="159" y="181"/>
                      </a:cubicBezTo>
                      <a:cubicBezTo>
                        <a:pt x="224" y="137"/>
                        <a:pt x="224" y="137"/>
                        <a:pt x="224" y="137"/>
                      </a:cubicBezTo>
                      <a:lnTo>
                        <a:pt x="226" y="135"/>
                      </a:lnTo>
                      <a:close/>
                      <a:moveTo>
                        <a:pt x="187" y="69"/>
                      </a:moveTo>
                      <a:cubicBezTo>
                        <a:pt x="203" y="69"/>
                        <a:pt x="216" y="82"/>
                        <a:pt x="216" y="98"/>
                      </a:cubicBezTo>
                      <a:cubicBezTo>
                        <a:pt x="216" y="113"/>
                        <a:pt x="203" y="126"/>
                        <a:pt x="187" y="126"/>
                      </a:cubicBezTo>
                      <a:cubicBezTo>
                        <a:pt x="171" y="126"/>
                        <a:pt x="159" y="113"/>
                        <a:pt x="159" y="98"/>
                      </a:cubicBezTo>
                      <a:cubicBezTo>
                        <a:pt x="159" y="82"/>
                        <a:pt x="171" y="69"/>
                        <a:pt x="187" y="69"/>
                      </a:cubicBezTo>
                      <a:close/>
                      <a:moveTo>
                        <a:pt x="116" y="552"/>
                      </a:moveTo>
                      <a:cubicBezTo>
                        <a:pt x="119" y="543"/>
                        <a:pt x="129" y="527"/>
                        <a:pt x="159" y="527"/>
                      </a:cubicBezTo>
                      <a:cubicBezTo>
                        <a:pt x="188" y="527"/>
                        <a:pt x="198" y="543"/>
                        <a:pt x="202" y="552"/>
                      </a:cubicBezTo>
                      <a:cubicBezTo>
                        <a:pt x="190" y="552"/>
                        <a:pt x="128" y="552"/>
                        <a:pt x="116" y="552"/>
                      </a:cubicBezTo>
                      <a:close/>
                      <a:moveTo>
                        <a:pt x="214" y="552"/>
                      </a:moveTo>
                      <a:cubicBezTo>
                        <a:pt x="211" y="540"/>
                        <a:pt x="199" y="515"/>
                        <a:pt x="159" y="515"/>
                      </a:cubicBezTo>
                      <a:cubicBezTo>
                        <a:pt x="147" y="515"/>
                        <a:pt x="138" y="517"/>
                        <a:pt x="131" y="520"/>
                      </a:cubicBezTo>
                      <a:cubicBezTo>
                        <a:pt x="131" y="478"/>
                        <a:pt x="132" y="411"/>
                        <a:pt x="133" y="381"/>
                      </a:cubicBezTo>
                      <a:cubicBezTo>
                        <a:pt x="135" y="328"/>
                        <a:pt x="155" y="267"/>
                        <a:pt x="229" y="267"/>
                      </a:cubicBezTo>
                      <a:cubicBezTo>
                        <a:pt x="303" y="267"/>
                        <a:pt x="318" y="328"/>
                        <a:pt x="321" y="386"/>
                      </a:cubicBezTo>
                      <a:cubicBezTo>
                        <a:pt x="322" y="410"/>
                        <a:pt x="322" y="480"/>
                        <a:pt x="322" y="523"/>
                      </a:cubicBezTo>
                      <a:cubicBezTo>
                        <a:pt x="314" y="518"/>
                        <a:pt x="303" y="515"/>
                        <a:pt x="289" y="515"/>
                      </a:cubicBezTo>
                      <a:cubicBezTo>
                        <a:pt x="249" y="515"/>
                        <a:pt x="237" y="540"/>
                        <a:pt x="233" y="552"/>
                      </a:cubicBezTo>
                      <a:lnTo>
                        <a:pt x="214" y="552"/>
                      </a:lnTo>
                      <a:close/>
                      <a:moveTo>
                        <a:pt x="246" y="552"/>
                      </a:moveTo>
                      <a:cubicBezTo>
                        <a:pt x="249" y="543"/>
                        <a:pt x="259" y="527"/>
                        <a:pt x="289" y="527"/>
                      </a:cubicBezTo>
                      <a:cubicBezTo>
                        <a:pt x="318" y="527"/>
                        <a:pt x="328" y="543"/>
                        <a:pt x="332" y="552"/>
                      </a:cubicBezTo>
                      <a:cubicBezTo>
                        <a:pt x="320" y="552"/>
                        <a:pt x="258" y="552"/>
                        <a:pt x="246" y="5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134" name="组合 133"/>
              <p:cNvGrpSpPr/>
              <p:nvPr userDrawn="1"/>
            </p:nvGrpSpPr>
            <p:grpSpPr>
              <a:xfrm rot="19675956">
                <a:off x="4464847" y="1095685"/>
                <a:ext cx="374558" cy="1069622"/>
                <a:chOff x="9469654" y="2159644"/>
                <a:chExt cx="752475" cy="2148831"/>
              </a:xfrm>
              <a:grpFill/>
            </p:grpSpPr>
            <p:sp>
              <p:nvSpPr>
                <p:cNvPr id="138" name="Freeform 11"/>
                <p:cNvSpPr>
                  <a:spLocks/>
                </p:cNvSpPr>
                <p:nvPr userDrawn="1"/>
              </p:nvSpPr>
              <p:spPr bwMode="auto">
                <a:xfrm>
                  <a:off x="9469654" y="2954337"/>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9" name="Freeform 14"/>
                <p:cNvSpPr>
                  <a:spLocks/>
                </p:cNvSpPr>
                <p:nvPr userDrawn="1"/>
              </p:nvSpPr>
              <p:spPr bwMode="auto">
                <a:xfrm>
                  <a:off x="9502992" y="2710497"/>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0" name="任意多边形 139"/>
                <p:cNvSpPr/>
                <p:nvPr userDrawn="1"/>
              </p:nvSpPr>
              <p:spPr>
                <a:xfrm>
                  <a:off x="9552205" y="2159644"/>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135" name="组合 134"/>
              <p:cNvGrpSpPr/>
              <p:nvPr userDrawn="1"/>
            </p:nvGrpSpPr>
            <p:grpSpPr>
              <a:xfrm rot="17736438">
                <a:off x="4320562" y="4039697"/>
                <a:ext cx="1240338" cy="634328"/>
                <a:chOff x="10078074" y="1730681"/>
                <a:chExt cx="695325" cy="355600"/>
              </a:xfrm>
              <a:grpFill/>
            </p:grpSpPr>
            <p:sp>
              <p:nvSpPr>
                <p:cNvPr id="136" name="Oval 53"/>
                <p:cNvSpPr>
                  <a:spLocks noChangeArrowheads="1"/>
                </p:cNvSpPr>
                <p:nvPr userDrawn="1"/>
              </p:nvSpPr>
              <p:spPr bwMode="auto">
                <a:xfrm>
                  <a:off x="10078074" y="1730681"/>
                  <a:ext cx="173038" cy="1714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7" name="Freeform 54"/>
                <p:cNvSpPr>
                  <a:spLocks/>
                </p:cNvSpPr>
                <p:nvPr userDrawn="1"/>
              </p:nvSpPr>
              <p:spPr bwMode="auto">
                <a:xfrm>
                  <a:off x="10160624" y="1765606"/>
                  <a:ext cx="612775" cy="320675"/>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
          <p:nvSpPr>
            <p:cNvPr id="9" name="Freeform 40"/>
            <p:cNvSpPr>
              <a:spLocks noEditPoints="1"/>
            </p:cNvSpPr>
            <p:nvPr userDrawn="1"/>
          </p:nvSpPr>
          <p:spPr bwMode="auto">
            <a:xfrm rot="4136281" flipH="1" flipV="1">
              <a:off x="10830603" y="212490"/>
              <a:ext cx="676275" cy="749300"/>
            </a:xfrm>
            <a:custGeom>
              <a:avLst/>
              <a:gdLst>
                <a:gd name="T0" fmla="*/ 96 w 180"/>
                <a:gd name="T1" fmla="*/ 21 h 199"/>
                <a:gd name="T2" fmla="*/ 104 w 180"/>
                <a:gd name="T3" fmla="*/ 88 h 199"/>
                <a:gd name="T4" fmla="*/ 116 w 180"/>
                <a:gd name="T5" fmla="*/ 33 h 199"/>
                <a:gd name="T6" fmla="*/ 127 w 180"/>
                <a:gd name="T7" fmla="*/ 26 h 199"/>
                <a:gd name="T8" fmla="*/ 126 w 180"/>
                <a:gd name="T9" fmla="*/ 87 h 199"/>
                <a:gd name="T10" fmla="*/ 126 w 180"/>
                <a:gd name="T11" fmla="*/ 87 h 199"/>
                <a:gd name="T12" fmla="*/ 129 w 180"/>
                <a:gd name="T13" fmla="*/ 94 h 199"/>
                <a:gd name="T14" fmla="*/ 132 w 180"/>
                <a:gd name="T15" fmla="*/ 91 h 199"/>
                <a:gd name="T16" fmla="*/ 155 w 180"/>
                <a:gd name="T17" fmla="*/ 54 h 199"/>
                <a:gd name="T18" fmla="*/ 163 w 180"/>
                <a:gd name="T19" fmla="*/ 69 h 199"/>
                <a:gd name="T20" fmla="*/ 120 w 180"/>
                <a:gd name="T21" fmla="*/ 170 h 199"/>
                <a:gd name="T22" fmla="*/ 68 w 180"/>
                <a:gd name="T23" fmla="*/ 187 h 199"/>
                <a:gd name="T24" fmla="*/ 47 w 180"/>
                <a:gd name="T25" fmla="*/ 147 h 199"/>
                <a:gd name="T26" fmla="*/ 15 w 180"/>
                <a:gd name="T27" fmla="*/ 107 h 199"/>
                <a:gd name="T28" fmla="*/ 28 w 180"/>
                <a:gd name="T29" fmla="*/ 106 h 199"/>
                <a:gd name="T30" fmla="*/ 52 w 180"/>
                <a:gd name="T31" fmla="*/ 122 h 199"/>
                <a:gd name="T32" fmla="*/ 39 w 180"/>
                <a:gd name="T33" fmla="*/ 42 h 199"/>
                <a:gd name="T34" fmla="*/ 48 w 180"/>
                <a:gd name="T35" fmla="*/ 29 h 199"/>
                <a:gd name="T36" fmla="*/ 72 w 180"/>
                <a:gd name="T37" fmla="*/ 85 h 199"/>
                <a:gd name="T38" fmla="*/ 79 w 180"/>
                <a:gd name="T39" fmla="*/ 94 h 199"/>
                <a:gd name="T40" fmla="*/ 77 w 180"/>
                <a:gd name="T41" fmla="*/ 23 h 199"/>
                <a:gd name="T42" fmla="*/ 86 w 180"/>
                <a:gd name="T43" fmla="*/ 13 h 199"/>
                <a:gd name="T44" fmla="*/ 85 w 180"/>
                <a:gd name="T45" fmla="*/ 0 h 199"/>
                <a:gd name="T46" fmla="*/ 65 w 180"/>
                <a:gd name="T47" fmla="*/ 24 h 199"/>
                <a:gd name="T48" fmla="*/ 42 w 180"/>
                <a:gd name="T49" fmla="*/ 18 h 199"/>
                <a:gd name="T50" fmla="*/ 28 w 180"/>
                <a:gd name="T51" fmla="*/ 45 h 199"/>
                <a:gd name="T52" fmla="*/ 45 w 180"/>
                <a:gd name="T53" fmla="*/ 103 h 199"/>
                <a:gd name="T54" fmla="*/ 22 w 180"/>
                <a:gd name="T55" fmla="*/ 91 h 199"/>
                <a:gd name="T56" fmla="*/ 5 w 180"/>
                <a:gd name="T57" fmla="*/ 99 h 199"/>
                <a:gd name="T58" fmla="*/ 8 w 180"/>
                <a:gd name="T59" fmla="*/ 129 h 199"/>
                <a:gd name="T60" fmla="*/ 55 w 180"/>
                <a:gd name="T61" fmla="*/ 175 h 199"/>
                <a:gd name="T62" fmla="*/ 56 w 180"/>
                <a:gd name="T63" fmla="*/ 199 h 199"/>
                <a:gd name="T64" fmla="*/ 119 w 180"/>
                <a:gd name="T65" fmla="*/ 199 h 199"/>
                <a:gd name="T66" fmla="*/ 132 w 180"/>
                <a:gd name="T67" fmla="*/ 187 h 199"/>
                <a:gd name="T68" fmla="*/ 148 w 180"/>
                <a:gd name="T69" fmla="*/ 129 h 199"/>
                <a:gd name="T70" fmla="*/ 166 w 180"/>
                <a:gd name="T71" fmla="*/ 45 h 199"/>
                <a:gd name="T72" fmla="*/ 146 w 180"/>
                <a:gd name="T73" fmla="*/ 44 h 199"/>
                <a:gd name="T74" fmla="*/ 129 w 180"/>
                <a:gd name="T75" fmla="*/ 14 h 199"/>
                <a:gd name="T76" fmla="*/ 108 w 180"/>
                <a:gd name="T77" fmla="*/ 22 h 199"/>
                <a:gd name="T78" fmla="*/ 86 w 180"/>
                <a:gd name="T79"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99">
                  <a:moveTo>
                    <a:pt x="86" y="13"/>
                  </a:moveTo>
                  <a:cubicBezTo>
                    <a:pt x="91" y="13"/>
                    <a:pt x="95" y="16"/>
                    <a:pt x="96" y="21"/>
                  </a:cubicBezTo>
                  <a:cubicBezTo>
                    <a:pt x="101" y="83"/>
                    <a:pt x="101" y="83"/>
                    <a:pt x="101" y="83"/>
                  </a:cubicBezTo>
                  <a:cubicBezTo>
                    <a:pt x="102" y="87"/>
                    <a:pt x="103" y="88"/>
                    <a:pt x="104" y="88"/>
                  </a:cubicBezTo>
                  <a:cubicBezTo>
                    <a:pt x="106" y="88"/>
                    <a:pt x="107" y="84"/>
                    <a:pt x="107" y="84"/>
                  </a:cubicBezTo>
                  <a:cubicBezTo>
                    <a:pt x="116" y="33"/>
                    <a:pt x="116" y="33"/>
                    <a:pt x="116" y="33"/>
                  </a:cubicBezTo>
                  <a:cubicBezTo>
                    <a:pt x="117" y="29"/>
                    <a:pt x="121" y="26"/>
                    <a:pt x="126" y="26"/>
                  </a:cubicBezTo>
                  <a:cubicBezTo>
                    <a:pt x="126" y="26"/>
                    <a:pt x="127" y="26"/>
                    <a:pt x="127" y="26"/>
                  </a:cubicBezTo>
                  <a:cubicBezTo>
                    <a:pt x="132" y="27"/>
                    <a:pt x="136" y="32"/>
                    <a:pt x="135" y="37"/>
                  </a:cubicBezTo>
                  <a:cubicBezTo>
                    <a:pt x="126" y="87"/>
                    <a:pt x="126" y="87"/>
                    <a:pt x="126" y="87"/>
                  </a:cubicBezTo>
                  <a:cubicBezTo>
                    <a:pt x="126" y="87"/>
                    <a:pt x="126" y="87"/>
                    <a:pt x="126" y="87"/>
                  </a:cubicBezTo>
                  <a:cubicBezTo>
                    <a:pt x="126" y="87"/>
                    <a:pt x="126" y="87"/>
                    <a:pt x="126" y="87"/>
                  </a:cubicBezTo>
                  <a:cubicBezTo>
                    <a:pt x="126" y="87"/>
                    <a:pt x="126" y="87"/>
                    <a:pt x="126" y="87"/>
                  </a:cubicBezTo>
                  <a:cubicBezTo>
                    <a:pt x="126" y="87"/>
                    <a:pt x="126" y="94"/>
                    <a:pt x="129" y="94"/>
                  </a:cubicBezTo>
                  <a:cubicBezTo>
                    <a:pt x="129" y="94"/>
                    <a:pt x="131" y="93"/>
                    <a:pt x="132" y="91"/>
                  </a:cubicBezTo>
                  <a:cubicBezTo>
                    <a:pt x="132" y="91"/>
                    <a:pt x="132" y="91"/>
                    <a:pt x="132" y="91"/>
                  </a:cubicBezTo>
                  <a:cubicBezTo>
                    <a:pt x="147" y="59"/>
                    <a:pt x="147" y="59"/>
                    <a:pt x="147" y="59"/>
                  </a:cubicBezTo>
                  <a:cubicBezTo>
                    <a:pt x="149" y="56"/>
                    <a:pt x="152" y="54"/>
                    <a:pt x="155" y="54"/>
                  </a:cubicBezTo>
                  <a:cubicBezTo>
                    <a:pt x="157" y="54"/>
                    <a:pt x="158" y="55"/>
                    <a:pt x="160" y="56"/>
                  </a:cubicBezTo>
                  <a:cubicBezTo>
                    <a:pt x="164" y="58"/>
                    <a:pt x="166" y="64"/>
                    <a:pt x="163" y="69"/>
                  </a:cubicBezTo>
                  <a:cubicBezTo>
                    <a:pt x="136" y="125"/>
                    <a:pt x="136" y="125"/>
                    <a:pt x="136" y="125"/>
                  </a:cubicBezTo>
                  <a:cubicBezTo>
                    <a:pt x="136" y="125"/>
                    <a:pt x="130" y="150"/>
                    <a:pt x="120" y="170"/>
                  </a:cubicBezTo>
                  <a:cubicBezTo>
                    <a:pt x="119" y="187"/>
                    <a:pt x="119" y="187"/>
                    <a:pt x="119" y="187"/>
                  </a:cubicBezTo>
                  <a:cubicBezTo>
                    <a:pt x="68" y="187"/>
                    <a:pt x="68" y="187"/>
                    <a:pt x="68" y="187"/>
                  </a:cubicBezTo>
                  <a:cubicBezTo>
                    <a:pt x="68" y="169"/>
                    <a:pt x="68" y="169"/>
                    <a:pt x="68" y="169"/>
                  </a:cubicBezTo>
                  <a:cubicBezTo>
                    <a:pt x="68" y="169"/>
                    <a:pt x="56" y="163"/>
                    <a:pt x="47" y="147"/>
                  </a:cubicBezTo>
                  <a:cubicBezTo>
                    <a:pt x="16" y="120"/>
                    <a:pt x="16" y="120"/>
                    <a:pt x="16" y="120"/>
                  </a:cubicBezTo>
                  <a:cubicBezTo>
                    <a:pt x="12" y="117"/>
                    <a:pt x="11" y="111"/>
                    <a:pt x="15" y="107"/>
                  </a:cubicBezTo>
                  <a:cubicBezTo>
                    <a:pt x="17" y="105"/>
                    <a:pt x="19" y="103"/>
                    <a:pt x="22" y="103"/>
                  </a:cubicBezTo>
                  <a:cubicBezTo>
                    <a:pt x="24" y="103"/>
                    <a:pt x="26" y="104"/>
                    <a:pt x="28" y="106"/>
                  </a:cubicBezTo>
                  <a:cubicBezTo>
                    <a:pt x="46" y="120"/>
                    <a:pt x="46" y="120"/>
                    <a:pt x="46" y="120"/>
                  </a:cubicBezTo>
                  <a:cubicBezTo>
                    <a:pt x="48" y="121"/>
                    <a:pt x="50" y="122"/>
                    <a:pt x="52" y="122"/>
                  </a:cubicBezTo>
                  <a:cubicBezTo>
                    <a:pt x="58" y="122"/>
                    <a:pt x="62" y="115"/>
                    <a:pt x="55" y="91"/>
                  </a:cubicBezTo>
                  <a:cubicBezTo>
                    <a:pt x="39" y="42"/>
                    <a:pt x="39" y="42"/>
                    <a:pt x="39" y="42"/>
                  </a:cubicBezTo>
                  <a:cubicBezTo>
                    <a:pt x="38" y="37"/>
                    <a:pt x="41" y="31"/>
                    <a:pt x="46" y="30"/>
                  </a:cubicBezTo>
                  <a:cubicBezTo>
                    <a:pt x="47" y="29"/>
                    <a:pt x="48" y="29"/>
                    <a:pt x="48" y="29"/>
                  </a:cubicBezTo>
                  <a:cubicBezTo>
                    <a:pt x="52" y="29"/>
                    <a:pt x="56" y="32"/>
                    <a:pt x="57" y="36"/>
                  </a:cubicBezTo>
                  <a:cubicBezTo>
                    <a:pt x="72" y="85"/>
                    <a:pt x="72" y="85"/>
                    <a:pt x="72" y="85"/>
                  </a:cubicBezTo>
                  <a:cubicBezTo>
                    <a:pt x="73" y="85"/>
                    <a:pt x="73" y="85"/>
                    <a:pt x="73" y="86"/>
                  </a:cubicBezTo>
                  <a:cubicBezTo>
                    <a:pt x="74" y="89"/>
                    <a:pt x="77" y="94"/>
                    <a:pt x="79" y="94"/>
                  </a:cubicBezTo>
                  <a:cubicBezTo>
                    <a:pt x="81" y="94"/>
                    <a:pt x="82" y="91"/>
                    <a:pt x="82" y="83"/>
                  </a:cubicBezTo>
                  <a:cubicBezTo>
                    <a:pt x="77" y="23"/>
                    <a:pt x="77" y="23"/>
                    <a:pt x="77" y="23"/>
                  </a:cubicBezTo>
                  <a:cubicBezTo>
                    <a:pt x="77" y="18"/>
                    <a:pt x="80" y="13"/>
                    <a:pt x="86" y="13"/>
                  </a:cubicBezTo>
                  <a:cubicBezTo>
                    <a:pt x="86" y="13"/>
                    <a:pt x="86" y="13"/>
                    <a:pt x="86" y="13"/>
                  </a:cubicBezTo>
                  <a:moveTo>
                    <a:pt x="86" y="0"/>
                  </a:moveTo>
                  <a:cubicBezTo>
                    <a:pt x="86" y="0"/>
                    <a:pt x="85" y="0"/>
                    <a:pt x="85" y="0"/>
                  </a:cubicBezTo>
                  <a:cubicBezTo>
                    <a:pt x="73" y="1"/>
                    <a:pt x="64" y="12"/>
                    <a:pt x="65" y="24"/>
                  </a:cubicBezTo>
                  <a:cubicBezTo>
                    <a:pt x="65" y="24"/>
                    <a:pt x="65" y="24"/>
                    <a:pt x="65" y="24"/>
                  </a:cubicBezTo>
                  <a:cubicBezTo>
                    <a:pt x="61" y="20"/>
                    <a:pt x="55" y="17"/>
                    <a:pt x="48" y="17"/>
                  </a:cubicBezTo>
                  <a:cubicBezTo>
                    <a:pt x="46" y="17"/>
                    <a:pt x="44" y="17"/>
                    <a:pt x="42" y="18"/>
                  </a:cubicBezTo>
                  <a:cubicBezTo>
                    <a:pt x="36" y="20"/>
                    <a:pt x="32" y="23"/>
                    <a:pt x="29" y="29"/>
                  </a:cubicBezTo>
                  <a:cubicBezTo>
                    <a:pt x="26" y="34"/>
                    <a:pt x="26" y="40"/>
                    <a:pt x="28" y="45"/>
                  </a:cubicBezTo>
                  <a:cubicBezTo>
                    <a:pt x="43" y="94"/>
                    <a:pt x="43" y="94"/>
                    <a:pt x="43" y="94"/>
                  </a:cubicBezTo>
                  <a:cubicBezTo>
                    <a:pt x="44" y="98"/>
                    <a:pt x="45" y="101"/>
                    <a:pt x="45" y="103"/>
                  </a:cubicBezTo>
                  <a:cubicBezTo>
                    <a:pt x="36" y="96"/>
                    <a:pt x="36" y="96"/>
                    <a:pt x="36" y="96"/>
                  </a:cubicBezTo>
                  <a:cubicBezTo>
                    <a:pt x="32" y="93"/>
                    <a:pt x="27" y="91"/>
                    <a:pt x="22" y="91"/>
                  </a:cubicBezTo>
                  <a:cubicBezTo>
                    <a:pt x="22" y="91"/>
                    <a:pt x="22" y="91"/>
                    <a:pt x="22" y="91"/>
                  </a:cubicBezTo>
                  <a:cubicBezTo>
                    <a:pt x="16" y="91"/>
                    <a:pt x="10" y="94"/>
                    <a:pt x="5" y="99"/>
                  </a:cubicBezTo>
                  <a:cubicBezTo>
                    <a:pt x="2" y="103"/>
                    <a:pt x="0" y="109"/>
                    <a:pt x="0" y="115"/>
                  </a:cubicBezTo>
                  <a:cubicBezTo>
                    <a:pt x="1" y="120"/>
                    <a:pt x="4" y="126"/>
                    <a:pt x="8" y="129"/>
                  </a:cubicBezTo>
                  <a:cubicBezTo>
                    <a:pt x="38" y="155"/>
                    <a:pt x="38" y="155"/>
                    <a:pt x="38" y="155"/>
                  </a:cubicBezTo>
                  <a:cubicBezTo>
                    <a:pt x="44" y="165"/>
                    <a:pt x="51" y="171"/>
                    <a:pt x="55" y="175"/>
                  </a:cubicBezTo>
                  <a:cubicBezTo>
                    <a:pt x="56" y="187"/>
                    <a:pt x="56" y="187"/>
                    <a:pt x="56" y="187"/>
                  </a:cubicBezTo>
                  <a:cubicBezTo>
                    <a:pt x="56" y="199"/>
                    <a:pt x="56" y="199"/>
                    <a:pt x="56" y="199"/>
                  </a:cubicBezTo>
                  <a:cubicBezTo>
                    <a:pt x="68" y="199"/>
                    <a:pt x="68" y="199"/>
                    <a:pt x="68" y="199"/>
                  </a:cubicBezTo>
                  <a:cubicBezTo>
                    <a:pt x="119" y="199"/>
                    <a:pt x="119" y="199"/>
                    <a:pt x="119" y="199"/>
                  </a:cubicBezTo>
                  <a:cubicBezTo>
                    <a:pt x="132" y="199"/>
                    <a:pt x="132" y="199"/>
                    <a:pt x="132" y="199"/>
                  </a:cubicBezTo>
                  <a:cubicBezTo>
                    <a:pt x="132" y="187"/>
                    <a:pt x="132" y="187"/>
                    <a:pt x="132" y="187"/>
                  </a:cubicBezTo>
                  <a:cubicBezTo>
                    <a:pt x="132" y="173"/>
                    <a:pt x="132" y="173"/>
                    <a:pt x="132" y="173"/>
                  </a:cubicBezTo>
                  <a:cubicBezTo>
                    <a:pt x="141" y="155"/>
                    <a:pt x="147" y="135"/>
                    <a:pt x="148" y="129"/>
                  </a:cubicBezTo>
                  <a:cubicBezTo>
                    <a:pt x="174" y="74"/>
                    <a:pt x="174" y="74"/>
                    <a:pt x="174" y="74"/>
                  </a:cubicBezTo>
                  <a:cubicBezTo>
                    <a:pt x="180" y="64"/>
                    <a:pt x="176" y="51"/>
                    <a:pt x="166" y="45"/>
                  </a:cubicBezTo>
                  <a:cubicBezTo>
                    <a:pt x="163" y="43"/>
                    <a:pt x="159" y="42"/>
                    <a:pt x="155" y="42"/>
                  </a:cubicBezTo>
                  <a:cubicBezTo>
                    <a:pt x="152" y="42"/>
                    <a:pt x="149" y="42"/>
                    <a:pt x="146" y="44"/>
                  </a:cubicBezTo>
                  <a:cubicBezTo>
                    <a:pt x="147" y="39"/>
                    <a:pt x="147" y="39"/>
                    <a:pt x="147" y="39"/>
                  </a:cubicBezTo>
                  <a:cubicBezTo>
                    <a:pt x="149" y="27"/>
                    <a:pt x="141" y="16"/>
                    <a:pt x="129" y="14"/>
                  </a:cubicBezTo>
                  <a:cubicBezTo>
                    <a:pt x="128" y="13"/>
                    <a:pt x="127" y="13"/>
                    <a:pt x="126" y="13"/>
                  </a:cubicBezTo>
                  <a:cubicBezTo>
                    <a:pt x="119" y="13"/>
                    <a:pt x="112" y="17"/>
                    <a:pt x="108" y="22"/>
                  </a:cubicBezTo>
                  <a:cubicBezTo>
                    <a:pt x="108" y="20"/>
                    <a:pt x="108" y="20"/>
                    <a:pt x="108" y="20"/>
                  </a:cubicBezTo>
                  <a:cubicBezTo>
                    <a:pt x="107" y="9"/>
                    <a:pt x="98" y="0"/>
                    <a:pt x="8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0" name="Freeform 42"/>
            <p:cNvSpPr>
              <a:spLocks noEditPoints="1"/>
            </p:cNvSpPr>
            <p:nvPr userDrawn="1"/>
          </p:nvSpPr>
          <p:spPr bwMode="auto">
            <a:xfrm flipH="1" flipV="1">
              <a:off x="10845284" y="1256617"/>
              <a:ext cx="736600" cy="738188"/>
            </a:xfrm>
            <a:custGeom>
              <a:avLst/>
              <a:gdLst>
                <a:gd name="T0" fmla="*/ 195 w 196"/>
                <a:gd name="T1" fmla="*/ 194 h 196"/>
                <a:gd name="T2" fmla="*/ 190 w 196"/>
                <a:gd name="T3" fmla="*/ 196 h 196"/>
                <a:gd name="T4" fmla="*/ 118 w 196"/>
                <a:gd name="T5" fmla="*/ 196 h 196"/>
                <a:gd name="T6" fmla="*/ 113 w 196"/>
                <a:gd name="T7" fmla="*/ 194 h 196"/>
                <a:gd name="T8" fmla="*/ 112 w 196"/>
                <a:gd name="T9" fmla="*/ 192 h 196"/>
                <a:gd name="T10" fmla="*/ 113 w 196"/>
                <a:gd name="T11" fmla="*/ 185 h 196"/>
                <a:gd name="T12" fmla="*/ 135 w 196"/>
                <a:gd name="T13" fmla="*/ 169 h 196"/>
                <a:gd name="T14" fmla="*/ 103 w 196"/>
                <a:gd name="T15" fmla="*/ 136 h 196"/>
                <a:gd name="T16" fmla="*/ 103 w 196"/>
                <a:gd name="T17" fmla="*/ 136 h 196"/>
                <a:gd name="T18" fmla="*/ 103 w 196"/>
                <a:gd name="T19" fmla="*/ 136 h 196"/>
                <a:gd name="T20" fmla="*/ 103 w 196"/>
                <a:gd name="T21" fmla="*/ 102 h 196"/>
                <a:gd name="T22" fmla="*/ 136 w 196"/>
                <a:gd name="T23" fmla="*/ 102 h 196"/>
                <a:gd name="T24" fmla="*/ 137 w 196"/>
                <a:gd name="T25" fmla="*/ 103 h 196"/>
                <a:gd name="T26" fmla="*/ 137 w 196"/>
                <a:gd name="T27" fmla="*/ 103 h 196"/>
                <a:gd name="T28" fmla="*/ 169 w 196"/>
                <a:gd name="T29" fmla="*/ 135 h 196"/>
                <a:gd name="T30" fmla="*/ 186 w 196"/>
                <a:gd name="T31" fmla="*/ 113 h 196"/>
                <a:gd name="T32" fmla="*/ 192 w 196"/>
                <a:gd name="T33" fmla="*/ 112 h 196"/>
                <a:gd name="T34" fmla="*/ 196 w 196"/>
                <a:gd name="T35" fmla="*/ 118 h 196"/>
                <a:gd name="T36" fmla="*/ 196 w 196"/>
                <a:gd name="T37" fmla="*/ 190 h 196"/>
                <a:gd name="T38" fmla="*/ 195 w 196"/>
                <a:gd name="T39" fmla="*/ 194 h 196"/>
                <a:gd name="T40" fmla="*/ 60 w 196"/>
                <a:gd name="T41" fmla="*/ 94 h 196"/>
                <a:gd name="T42" fmla="*/ 59 w 196"/>
                <a:gd name="T43" fmla="*/ 94 h 196"/>
                <a:gd name="T44" fmla="*/ 59 w 196"/>
                <a:gd name="T45" fmla="*/ 94 h 196"/>
                <a:gd name="T46" fmla="*/ 27 w 196"/>
                <a:gd name="T47" fmla="*/ 61 h 196"/>
                <a:gd name="T48" fmla="*/ 10 w 196"/>
                <a:gd name="T49" fmla="*/ 83 h 196"/>
                <a:gd name="T50" fmla="*/ 3 w 196"/>
                <a:gd name="T51" fmla="*/ 85 h 196"/>
                <a:gd name="T52" fmla="*/ 0 w 196"/>
                <a:gd name="T53" fmla="*/ 79 h 196"/>
                <a:gd name="T54" fmla="*/ 0 w 196"/>
                <a:gd name="T55" fmla="*/ 7 h 196"/>
                <a:gd name="T56" fmla="*/ 1 w 196"/>
                <a:gd name="T57" fmla="*/ 2 h 196"/>
                <a:gd name="T58" fmla="*/ 6 w 196"/>
                <a:gd name="T59" fmla="*/ 0 h 196"/>
                <a:gd name="T60" fmla="*/ 78 w 196"/>
                <a:gd name="T61" fmla="*/ 0 h 196"/>
                <a:gd name="T62" fmla="*/ 82 w 196"/>
                <a:gd name="T63" fmla="*/ 2 h 196"/>
                <a:gd name="T64" fmla="*/ 84 w 196"/>
                <a:gd name="T65" fmla="*/ 4 h 196"/>
                <a:gd name="T66" fmla="*/ 82 w 196"/>
                <a:gd name="T67" fmla="*/ 11 h 196"/>
                <a:gd name="T68" fmla="*/ 58 w 196"/>
                <a:gd name="T69" fmla="*/ 27 h 196"/>
                <a:gd name="T70" fmla="*/ 93 w 196"/>
                <a:gd name="T71" fmla="*/ 60 h 196"/>
                <a:gd name="T72" fmla="*/ 93 w 196"/>
                <a:gd name="T73" fmla="*/ 60 h 196"/>
                <a:gd name="T74" fmla="*/ 93 w 196"/>
                <a:gd name="T75" fmla="*/ 60 h 196"/>
                <a:gd name="T76" fmla="*/ 91 w 196"/>
                <a:gd name="T77" fmla="*/ 94 h 196"/>
                <a:gd name="T78" fmla="*/ 60 w 196"/>
                <a:gd name="T79" fmla="*/ 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6">
                  <a:moveTo>
                    <a:pt x="195" y="194"/>
                  </a:moveTo>
                  <a:cubicBezTo>
                    <a:pt x="193" y="195"/>
                    <a:pt x="192" y="196"/>
                    <a:pt x="190" y="196"/>
                  </a:cubicBezTo>
                  <a:cubicBezTo>
                    <a:pt x="118" y="196"/>
                    <a:pt x="118" y="196"/>
                    <a:pt x="118" y="196"/>
                  </a:cubicBezTo>
                  <a:cubicBezTo>
                    <a:pt x="116" y="196"/>
                    <a:pt x="115" y="195"/>
                    <a:pt x="113" y="194"/>
                  </a:cubicBezTo>
                  <a:cubicBezTo>
                    <a:pt x="113" y="194"/>
                    <a:pt x="112" y="193"/>
                    <a:pt x="112" y="192"/>
                  </a:cubicBezTo>
                  <a:cubicBezTo>
                    <a:pt x="111" y="190"/>
                    <a:pt x="112" y="187"/>
                    <a:pt x="113" y="185"/>
                  </a:cubicBezTo>
                  <a:cubicBezTo>
                    <a:pt x="135" y="169"/>
                    <a:pt x="135" y="169"/>
                    <a:pt x="135" y="169"/>
                  </a:cubicBezTo>
                  <a:cubicBezTo>
                    <a:pt x="103" y="136"/>
                    <a:pt x="103" y="136"/>
                    <a:pt x="103" y="136"/>
                  </a:cubicBezTo>
                  <a:cubicBezTo>
                    <a:pt x="103" y="136"/>
                    <a:pt x="103" y="136"/>
                    <a:pt x="103" y="136"/>
                  </a:cubicBezTo>
                  <a:cubicBezTo>
                    <a:pt x="103" y="136"/>
                    <a:pt x="103" y="136"/>
                    <a:pt x="103" y="136"/>
                  </a:cubicBezTo>
                  <a:cubicBezTo>
                    <a:pt x="93" y="127"/>
                    <a:pt x="93" y="112"/>
                    <a:pt x="103" y="102"/>
                  </a:cubicBezTo>
                  <a:cubicBezTo>
                    <a:pt x="112" y="93"/>
                    <a:pt x="127" y="93"/>
                    <a:pt x="136" y="102"/>
                  </a:cubicBezTo>
                  <a:cubicBezTo>
                    <a:pt x="136" y="102"/>
                    <a:pt x="137" y="103"/>
                    <a:pt x="137" y="103"/>
                  </a:cubicBezTo>
                  <a:cubicBezTo>
                    <a:pt x="137" y="103"/>
                    <a:pt x="137" y="103"/>
                    <a:pt x="137" y="103"/>
                  </a:cubicBezTo>
                  <a:cubicBezTo>
                    <a:pt x="169" y="135"/>
                    <a:pt x="169" y="135"/>
                    <a:pt x="169" y="135"/>
                  </a:cubicBezTo>
                  <a:cubicBezTo>
                    <a:pt x="186" y="113"/>
                    <a:pt x="186" y="113"/>
                    <a:pt x="186" y="113"/>
                  </a:cubicBezTo>
                  <a:cubicBezTo>
                    <a:pt x="187" y="111"/>
                    <a:pt x="190" y="111"/>
                    <a:pt x="192" y="112"/>
                  </a:cubicBezTo>
                  <a:cubicBezTo>
                    <a:pt x="195" y="113"/>
                    <a:pt x="196" y="115"/>
                    <a:pt x="196" y="118"/>
                  </a:cubicBezTo>
                  <a:cubicBezTo>
                    <a:pt x="196" y="190"/>
                    <a:pt x="196" y="190"/>
                    <a:pt x="196" y="190"/>
                  </a:cubicBezTo>
                  <a:cubicBezTo>
                    <a:pt x="196" y="191"/>
                    <a:pt x="196" y="193"/>
                    <a:pt x="195" y="194"/>
                  </a:cubicBezTo>
                  <a:close/>
                  <a:moveTo>
                    <a:pt x="60" y="94"/>
                  </a:moveTo>
                  <a:cubicBezTo>
                    <a:pt x="59" y="94"/>
                    <a:pt x="59" y="94"/>
                    <a:pt x="59" y="94"/>
                  </a:cubicBezTo>
                  <a:cubicBezTo>
                    <a:pt x="59" y="94"/>
                    <a:pt x="59" y="94"/>
                    <a:pt x="59" y="94"/>
                  </a:cubicBezTo>
                  <a:cubicBezTo>
                    <a:pt x="27" y="61"/>
                    <a:pt x="27" y="61"/>
                    <a:pt x="27" y="61"/>
                  </a:cubicBezTo>
                  <a:cubicBezTo>
                    <a:pt x="10" y="83"/>
                    <a:pt x="10" y="83"/>
                    <a:pt x="10" y="83"/>
                  </a:cubicBezTo>
                  <a:cubicBezTo>
                    <a:pt x="8" y="85"/>
                    <a:pt x="6" y="86"/>
                    <a:pt x="3" y="85"/>
                  </a:cubicBezTo>
                  <a:cubicBezTo>
                    <a:pt x="1" y="84"/>
                    <a:pt x="0" y="81"/>
                    <a:pt x="0" y="79"/>
                  </a:cubicBezTo>
                  <a:cubicBezTo>
                    <a:pt x="0" y="7"/>
                    <a:pt x="0" y="7"/>
                    <a:pt x="0" y="7"/>
                  </a:cubicBezTo>
                  <a:cubicBezTo>
                    <a:pt x="0" y="5"/>
                    <a:pt x="0" y="3"/>
                    <a:pt x="1" y="2"/>
                  </a:cubicBezTo>
                  <a:cubicBezTo>
                    <a:pt x="3" y="1"/>
                    <a:pt x="4" y="0"/>
                    <a:pt x="6" y="0"/>
                  </a:cubicBezTo>
                  <a:cubicBezTo>
                    <a:pt x="78" y="0"/>
                    <a:pt x="78" y="0"/>
                    <a:pt x="78" y="0"/>
                  </a:cubicBezTo>
                  <a:cubicBezTo>
                    <a:pt x="80" y="0"/>
                    <a:pt x="81" y="1"/>
                    <a:pt x="82" y="2"/>
                  </a:cubicBezTo>
                  <a:cubicBezTo>
                    <a:pt x="83" y="3"/>
                    <a:pt x="84" y="3"/>
                    <a:pt x="84" y="4"/>
                  </a:cubicBezTo>
                  <a:cubicBezTo>
                    <a:pt x="85" y="6"/>
                    <a:pt x="84" y="9"/>
                    <a:pt x="82" y="11"/>
                  </a:cubicBezTo>
                  <a:cubicBezTo>
                    <a:pt x="58" y="27"/>
                    <a:pt x="58" y="27"/>
                    <a:pt x="58" y="27"/>
                  </a:cubicBezTo>
                  <a:cubicBezTo>
                    <a:pt x="93" y="60"/>
                    <a:pt x="93" y="60"/>
                    <a:pt x="93" y="60"/>
                  </a:cubicBezTo>
                  <a:cubicBezTo>
                    <a:pt x="93" y="60"/>
                    <a:pt x="93" y="60"/>
                    <a:pt x="93" y="60"/>
                  </a:cubicBezTo>
                  <a:cubicBezTo>
                    <a:pt x="93" y="60"/>
                    <a:pt x="93" y="60"/>
                    <a:pt x="93" y="60"/>
                  </a:cubicBezTo>
                  <a:cubicBezTo>
                    <a:pt x="103" y="70"/>
                    <a:pt x="101" y="85"/>
                    <a:pt x="91" y="94"/>
                  </a:cubicBezTo>
                  <a:cubicBezTo>
                    <a:pt x="82" y="103"/>
                    <a:pt x="69" y="103"/>
                    <a:pt x="60" y="9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1" name="Freeform 53"/>
            <p:cNvSpPr>
              <a:spLocks noEditPoints="1"/>
            </p:cNvSpPr>
            <p:nvPr userDrawn="1"/>
          </p:nvSpPr>
          <p:spPr bwMode="auto">
            <a:xfrm rot="19348066" flipH="1" flipV="1">
              <a:off x="11754232" y="-83518"/>
              <a:ext cx="747712" cy="744538"/>
            </a:xfrm>
            <a:custGeom>
              <a:avLst/>
              <a:gdLst>
                <a:gd name="T0" fmla="*/ 199 w 199"/>
                <a:gd name="T1" fmla="*/ 99 h 198"/>
                <a:gd name="T2" fmla="*/ 100 w 199"/>
                <a:gd name="T3" fmla="*/ 0 h 198"/>
                <a:gd name="T4" fmla="*/ 0 w 199"/>
                <a:gd name="T5" fmla="*/ 99 h 198"/>
                <a:gd name="T6" fmla="*/ 100 w 199"/>
                <a:gd name="T7" fmla="*/ 198 h 198"/>
                <a:gd name="T8" fmla="*/ 199 w 199"/>
                <a:gd name="T9" fmla="*/ 99 h 198"/>
                <a:gd name="T10" fmla="*/ 96 w 199"/>
                <a:gd name="T11" fmla="*/ 120 h 198"/>
                <a:gd name="T12" fmla="*/ 36 w 199"/>
                <a:gd name="T13" fmla="*/ 120 h 198"/>
                <a:gd name="T14" fmla="*/ 36 w 199"/>
                <a:gd name="T15" fmla="*/ 76 h 198"/>
                <a:gd name="T16" fmla="*/ 96 w 199"/>
                <a:gd name="T17" fmla="*/ 76 h 198"/>
                <a:gd name="T18" fmla="*/ 96 w 199"/>
                <a:gd name="T19" fmla="*/ 40 h 198"/>
                <a:gd name="T20" fmla="*/ 172 w 199"/>
                <a:gd name="T21" fmla="*/ 98 h 198"/>
                <a:gd name="T22" fmla="*/ 96 w 199"/>
                <a:gd name="T23" fmla="*/ 157 h 198"/>
                <a:gd name="T24" fmla="*/ 96 w 199"/>
                <a:gd name="T25" fmla="*/ 1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198">
                  <a:moveTo>
                    <a:pt x="199" y="99"/>
                  </a:moveTo>
                  <a:cubicBezTo>
                    <a:pt x="199" y="44"/>
                    <a:pt x="154" y="0"/>
                    <a:pt x="100" y="0"/>
                  </a:cubicBezTo>
                  <a:cubicBezTo>
                    <a:pt x="45" y="0"/>
                    <a:pt x="0" y="44"/>
                    <a:pt x="0" y="99"/>
                  </a:cubicBezTo>
                  <a:cubicBezTo>
                    <a:pt x="0" y="154"/>
                    <a:pt x="45" y="198"/>
                    <a:pt x="100" y="198"/>
                  </a:cubicBezTo>
                  <a:cubicBezTo>
                    <a:pt x="154" y="198"/>
                    <a:pt x="199" y="154"/>
                    <a:pt x="199" y="99"/>
                  </a:cubicBezTo>
                  <a:close/>
                  <a:moveTo>
                    <a:pt x="96" y="120"/>
                  </a:moveTo>
                  <a:cubicBezTo>
                    <a:pt x="36" y="120"/>
                    <a:pt x="36" y="120"/>
                    <a:pt x="36" y="120"/>
                  </a:cubicBezTo>
                  <a:cubicBezTo>
                    <a:pt x="36" y="76"/>
                    <a:pt x="36" y="76"/>
                    <a:pt x="36" y="76"/>
                  </a:cubicBezTo>
                  <a:cubicBezTo>
                    <a:pt x="96" y="76"/>
                    <a:pt x="96" y="76"/>
                    <a:pt x="96" y="76"/>
                  </a:cubicBezTo>
                  <a:cubicBezTo>
                    <a:pt x="96" y="40"/>
                    <a:pt x="96" y="40"/>
                    <a:pt x="96" y="40"/>
                  </a:cubicBezTo>
                  <a:cubicBezTo>
                    <a:pt x="172" y="98"/>
                    <a:pt x="172" y="98"/>
                    <a:pt x="172" y="98"/>
                  </a:cubicBezTo>
                  <a:cubicBezTo>
                    <a:pt x="96" y="157"/>
                    <a:pt x="96" y="157"/>
                    <a:pt x="96" y="157"/>
                  </a:cubicBezTo>
                  <a:lnTo>
                    <a:pt x="96" y="12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2" name="Freeform 55"/>
            <p:cNvSpPr>
              <a:spLocks noEditPoints="1"/>
            </p:cNvSpPr>
            <p:nvPr userDrawn="1"/>
          </p:nvSpPr>
          <p:spPr bwMode="auto">
            <a:xfrm flipH="1" flipV="1">
              <a:off x="10850834" y="4664305"/>
              <a:ext cx="657322" cy="658718"/>
            </a:xfrm>
            <a:custGeom>
              <a:avLst/>
              <a:gdLst>
                <a:gd name="T0" fmla="*/ 100 w 199"/>
                <a:gd name="T1" fmla="*/ 0 h 199"/>
                <a:gd name="T2" fmla="*/ 199 w 199"/>
                <a:gd name="T3" fmla="*/ 100 h 199"/>
                <a:gd name="T4" fmla="*/ 100 w 199"/>
                <a:gd name="T5" fmla="*/ 199 h 199"/>
                <a:gd name="T6" fmla="*/ 0 w 199"/>
                <a:gd name="T7" fmla="*/ 100 h 199"/>
                <a:gd name="T8" fmla="*/ 100 w 199"/>
                <a:gd name="T9" fmla="*/ 0 h 199"/>
                <a:gd name="T10" fmla="*/ 156 w 199"/>
                <a:gd name="T11" fmla="*/ 41 h 199"/>
                <a:gd name="T12" fmla="*/ 144 w 199"/>
                <a:gd name="T13" fmla="*/ 52 h 199"/>
                <a:gd name="T14" fmla="*/ 97 w 199"/>
                <a:gd name="T15" fmla="*/ 33 h 199"/>
                <a:gd name="T16" fmla="*/ 33 w 199"/>
                <a:gd name="T17" fmla="*/ 83 h 199"/>
                <a:gd name="T18" fmla="*/ 59 w 199"/>
                <a:gd name="T19" fmla="*/ 89 h 199"/>
                <a:gd name="T20" fmla="*/ 97 w 199"/>
                <a:gd name="T21" fmla="*/ 60 h 199"/>
                <a:gd name="T22" fmla="*/ 124 w 199"/>
                <a:gd name="T23" fmla="*/ 71 h 199"/>
                <a:gd name="T24" fmla="*/ 111 w 199"/>
                <a:gd name="T25" fmla="*/ 82 h 199"/>
                <a:gd name="T26" fmla="*/ 166 w 199"/>
                <a:gd name="T27" fmla="*/ 97 h 199"/>
                <a:gd name="T28" fmla="*/ 156 w 199"/>
                <a:gd name="T29" fmla="*/ 41 h 199"/>
                <a:gd name="T30" fmla="*/ 42 w 199"/>
                <a:gd name="T31" fmla="*/ 159 h 199"/>
                <a:gd name="T32" fmla="*/ 55 w 199"/>
                <a:gd name="T33" fmla="*/ 148 h 199"/>
                <a:gd name="T34" fmla="*/ 102 w 199"/>
                <a:gd name="T35" fmla="*/ 168 h 199"/>
                <a:gd name="T36" fmla="*/ 166 w 199"/>
                <a:gd name="T37" fmla="*/ 118 h 199"/>
                <a:gd name="T38" fmla="*/ 140 w 199"/>
                <a:gd name="T39" fmla="*/ 111 h 199"/>
                <a:gd name="T40" fmla="*/ 101 w 199"/>
                <a:gd name="T41" fmla="*/ 140 h 199"/>
                <a:gd name="T42" fmla="*/ 74 w 199"/>
                <a:gd name="T43" fmla="*/ 129 h 199"/>
                <a:gd name="T44" fmla="*/ 87 w 199"/>
                <a:gd name="T45" fmla="*/ 118 h 199"/>
                <a:gd name="T46" fmla="*/ 32 w 199"/>
                <a:gd name="T47" fmla="*/ 103 h 199"/>
                <a:gd name="T48" fmla="*/ 42 w 199"/>
                <a:gd name="T49" fmla="*/ 1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9" h="199">
                  <a:moveTo>
                    <a:pt x="100" y="0"/>
                  </a:moveTo>
                  <a:cubicBezTo>
                    <a:pt x="154" y="0"/>
                    <a:pt x="199" y="45"/>
                    <a:pt x="199" y="100"/>
                  </a:cubicBezTo>
                  <a:cubicBezTo>
                    <a:pt x="199" y="154"/>
                    <a:pt x="154" y="199"/>
                    <a:pt x="100" y="199"/>
                  </a:cubicBezTo>
                  <a:cubicBezTo>
                    <a:pt x="45" y="199"/>
                    <a:pt x="0" y="154"/>
                    <a:pt x="0" y="100"/>
                  </a:cubicBezTo>
                  <a:cubicBezTo>
                    <a:pt x="0" y="45"/>
                    <a:pt x="45" y="0"/>
                    <a:pt x="100" y="0"/>
                  </a:cubicBezTo>
                  <a:close/>
                  <a:moveTo>
                    <a:pt x="156" y="41"/>
                  </a:moveTo>
                  <a:cubicBezTo>
                    <a:pt x="144" y="52"/>
                    <a:pt x="144" y="52"/>
                    <a:pt x="144" y="52"/>
                  </a:cubicBezTo>
                  <a:cubicBezTo>
                    <a:pt x="132" y="41"/>
                    <a:pt x="114" y="33"/>
                    <a:pt x="97" y="33"/>
                  </a:cubicBezTo>
                  <a:cubicBezTo>
                    <a:pt x="66" y="33"/>
                    <a:pt x="40" y="54"/>
                    <a:pt x="33" y="83"/>
                  </a:cubicBezTo>
                  <a:cubicBezTo>
                    <a:pt x="59" y="89"/>
                    <a:pt x="59" y="89"/>
                    <a:pt x="59" y="89"/>
                  </a:cubicBezTo>
                  <a:cubicBezTo>
                    <a:pt x="63" y="72"/>
                    <a:pt x="79" y="60"/>
                    <a:pt x="97" y="60"/>
                  </a:cubicBezTo>
                  <a:cubicBezTo>
                    <a:pt x="106" y="60"/>
                    <a:pt x="117" y="65"/>
                    <a:pt x="124" y="71"/>
                  </a:cubicBezTo>
                  <a:cubicBezTo>
                    <a:pt x="111" y="82"/>
                    <a:pt x="111" y="82"/>
                    <a:pt x="111" y="82"/>
                  </a:cubicBezTo>
                  <a:cubicBezTo>
                    <a:pt x="166" y="97"/>
                    <a:pt x="166" y="97"/>
                    <a:pt x="166" y="97"/>
                  </a:cubicBezTo>
                  <a:lnTo>
                    <a:pt x="156" y="41"/>
                  </a:lnTo>
                  <a:close/>
                  <a:moveTo>
                    <a:pt x="42" y="159"/>
                  </a:moveTo>
                  <a:cubicBezTo>
                    <a:pt x="55" y="148"/>
                    <a:pt x="55" y="148"/>
                    <a:pt x="55" y="148"/>
                  </a:cubicBezTo>
                  <a:cubicBezTo>
                    <a:pt x="66" y="159"/>
                    <a:pt x="84" y="168"/>
                    <a:pt x="102" y="168"/>
                  </a:cubicBezTo>
                  <a:cubicBezTo>
                    <a:pt x="133" y="168"/>
                    <a:pt x="159" y="146"/>
                    <a:pt x="166" y="118"/>
                  </a:cubicBezTo>
                  <a:cubicBezTo>
                    <a:pt x="140" y="111"/>
                    <a:pt x="140" y="111"/>
                    <a:pt x="140" y="111"/>
                  </a:cubicBezTo>
                  <a:cubicBezTo>
                    <a:pt x="135" y="128"/>
                    <a:pt x="120" y="140"/>
                    <a:pt x="101" y="140"/>
                  </a:cubicBezTo>
                  <a:cubicBezTo>
                    <a:pt x="92" y="140"/>
                    <a:pt x="81" y="135"/>
                    <a:pt x="74" y="129"/>
                  </a:cubicBezTo>
                  <a:cubicBezTo>
                    <a:pt x="87" y="118"/>
                    <a:pt x="87" y="118"/>
                    <a:pt x="87" y="118"/>
                  </a:cubicBezTo>
                  <a:cubicBezTo>
                    <a:pt x="32" y="103"/>
                    <a:pt x="32" y="103"/>
                    <a:pt x="32" y="103"/>
                  </a:cubicBezTo>
                  <a:lnTo>
                    <a:pt x="42" y="15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3" name="Freeform 63"/>
            <p:cNvSpPr>
              <a:spLocks noEditPoints="1"/>
            </p:cNvSpPr>
            <p:nvPr userDrawn="1"/>
          </p:nvSpPr>
          <p:spPr bwMode="auto">
            <a:xfrm flipH="1" flipV="1">
              <a:off x="11604827" y="828447"/>
              <a:ext cx="742950" cy="744538"/>
            </a:xfrm>
            <a:custGeom>
              <a:avLst/>
              <a:gdLst>
                <a:gd name="T0" fmla="*/ 99 w 198"/>
                <a:gd name="T1" fmla="*/ 0 h 198"/>
                <a:gd name="T2" fmla="*/ 0 w 198"/>
                <a:gd name="T3" fmla="*/ 99 h 198"/>
                <a:gd name="T4" fmla="*/ 99 w 198"/>
                <a:gd name="T5" fmla="*/ 198 h 198"/>
                <a:gd name="T6" fmla="*/ 198 w 198"/>
                <a:gd name="T7" fmla="*/ 99 h 198"/>
                <a:gd name="T8" fmla="*/ 99 w 198"/>
                <a:gd name="T9" fmla="*/ 0 h 198"/>
                <a:gd name="T10" fmla="*/ 151 w 198"/>
                <a:gd name="T11" fmla="*/ 159 h 198"/>
                <a:gd name="T12" fmla="*/ 146 w 198"/>
                <a:gd name="T13" fmla="*/ 164 h 198"/>
                <a:gd name="T14" fmla="*/ 54 w 198"/>
                <a:gd name="T15" fmla="*/ 164 h 198"/>
                <a:gd name="T16" fmla="*/ 49 w 198"/>
                <a:gd name="T17" fmla="*/ 159 h 198"/>
                <a:gd name="T18" fmla="*/ 49 w 198"/>
                <a:gd name="T19" fmla="*/ 149 h 198"/>
                <a:gd name="T20" fmla="*/ 54 w 198"/>
                <a:gd name="T21" fmla="*/ 144 h 198"/>
                <a:gd name="T22" fmla="*/ 146 w 198"/>
                <a:gd name="T23" fmla="*/ 144 h 198"/>
                <a:gd name="T24" fmla="*/ 151 w 198"/>
                <a:gd name="T25" fmla="*/ 149 h 198"/>
                <a:gd name="T26" fmla="*/ 151 w 198"/>
                <a:gd name="T27" fmla="*/ 159 h 198"/>
                <a:gd name="T28" fmla="*/ 100 w 198"/>
                <a:gd name="T29" fmla="*/ 134 h 198"/>
                <a:gd name="T30" fmla="*/ 48 w 198"/>
                <a:gd name="T31" fmla="*/ 76 h 198"/>
                <a:gd name="T32" fmla="*/ 75 w 198"/>
                <a:gd name="T33" fmla="*/ 76 h 198"/>
                <a:gd name="T34" fmla="*/ 75 w 198"/>
                <a:gd name="T35" fmla="*/ 28 h 198"/>
                <a:gd name="T36" fmla="*/ 123 w 198"/>
                <a:gd name="T37" fmla="*/ 28 h 198"/>
                <a:gd name="T38" fmla="*/ 123 w 198"/>
                <a:gd name="T39" fmla="*/ 76 h 198"/>
                <a:gd name="T40" fmla="*/ 152 w 198"/>
                <a:gd name="T41" fmla="*/ 76 h 198"/>
                <a:gd name="T42" fmla="*/ 100 w 198"/>
                <a:gd name="T43" fmla="*/ 13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8" h="198">
                  <a:moveTo>
                    <a:pt x="99" y="0"/>
                  </a:moveTo>
                  <a:cubicBezTo>
                    <a:pt x="44" y="0"/>
                    <a:pt x="0" y="44"/>
                    <a:pt x="0" y="99"/>
                  </a:cubicBezTo>
                  <a:cubicBezTo>
                    <a:pt x="0" y="154"/>
                    <a:pt x="44" y="198"/>
                    <a:pt x="99" y="198"/>
                  </a:cubicBezTo>
                  <a:cubicBezTo>
                    <a:pt x="154" y="198"/>
                    <a:pt x="198" y="154"/>
                    <a:pt x="198" y="99"/>
                  </a:cubicBezTo>
                  <a:cubicBezTo>
                    <a:pt x="198" y="44"/>
                    <a:pt x="154" y="0"/>
                    <a:pt x="99" y="0"/>
                  </a:cubicBezTo>
                  <a:close/>
                  <a:moveTo>
                    <a:pt x="151" y="159"/>
                  </a:moveTo>
                  <a:cubicBezTo>
                    <a:pt x="151" y="162"/>
                    <a:pt x="149" y="164"/>
                    <a:pt x="146" y="164"/>
                  </a:cubicBezTo>
                  <a:cubicBezTo>
                    <a:pt x="54" y="164"/>
                    <a:pt x="54" y="164"/>
                    <a:pt x="54" y="164"/>
                  </a:cubicBezTo>
                  <a:cubicBezTo>
                    <a:pt x="51" y="164"/>
                    <a:pt x="49" y="162"/>
                    <a:pt x="49" y="159"/>
                  </a:cubicBezTo>
                  <a:cubicBezTo>
                    <a:pt x="49" y="149"/>
                    <a:pt x="49" y="149"/>
                    <a:pt x="49" y="149"/>
                  </a:cubicBezTo>
                  <a:cubicBezTo>
                    <a:pt x="49" y="146"/>
                    <a:pt x="51" y="144"/>
                    <a:pt x="54" y="144"/>
                  </a:cubicBezTo>
                  <a:cubicBezTo>
                    <a:pt x="146" y="144"/>
                    <a:pt x="146" y="144"/>
                    <a:pt x="146" y="144"/>
                  </a:cubicBezTo>
                  <a:cubicBezTo>
                    <a:pt x="149" y="144"/>
                    <a:pt x="151" y="146"/>
                    <a:pt x="151" y="149"/>
                  </a:cubicBezTo>
                  <a:lnTo>
                    <a:pt x="151" y="159"/>
                  </a:lnTo>
                  <a:close/>
                  <a:moveTo>
                    <a:pt x="100" y="134"/>
                  </a:moveTo>
                  <a:cubicBezTo>
                    <a:pt x="48" y="76"/>
                    <a:pt x="48" y="76"/>
                    <a:pt x="48" y="76"/>
                  </a:cubicBezTo>
                  <a:cubicBezTo>
                    <a:pt x="75" y="76"/>
                    <a:pt x="75" y="76"/>
                    <a:pt x="75" y="76"/>
                  </a:cubicBezTo>
                  <a:cubicBezTo>
                    <a:pt x="75" y="28"/>
                    <a:pt x="75" y="28"/>
                    <a:pt x="75" y="28"/>
                  </a:cubicBezTo>
                  <a:cubicBezTo>
                    <a:pt x="123" y="28"/>
                    <a:pt x="123" y="28"/>
                    <a:pt x="123" y="28"/>
                  </a:cubicBezTo>
                  <a:cubicBezTo>
                    <a:pt x="123" y="76"/>
                    <a:pt x="123" y="76"/>
                    <a:pt x="123" y="76"/>
                  </a:cubicBezTo>
                  <a:cubicBezTo>
                    <a:pt x="152" y="76"/>
                    <a:pt x="152" y="76"/>
                    <a:pt x="152" y="76"/>
                  </a:cubicBezTo>
                  <a:lnTo>
                    <a:pt x="100" y="13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4" name="Freeform 70"/>
            <p:cNvSpPr>
              <a:spLocks noEditPoints="1"/>
            </p:cNvSpPr>
            <p:nvPr userDrawn="1"/>
          </p:nvSpPr>
          <p:spPr bwMode="auto">
            <a:xfrm rot="2321078" flipH="1" flipV="1">
              <a:off x="11572640" y="1760621"/>
              <a:ext cx="750888" cy="744538"/>
            </a:xfrm>
            <a:custGeom>
              <a:avLst/>
              <a:gdLst>
                <a:gd name="T0" fmla="*/ 179 w 200"/>
                <a:gd name="T1" fmla="*/ 160 h 198"/>
                <a:gd name="T2" fmla="*/ 181 w 200"/>
                <a:gd name="T3" fmla="*/ 198 h 198"/>
                <a:gd name="T4" fmla="*/ 147 w 200"/>
                <a:gd name="T5" fmla="*/ 174 h 198"/>
                <a:gd name="T6" fmla="*/ 140 w 200"/>
                <a:gd name="T7" fmla="*/ 175 h 198"/>
                <a:gd name="T8" fmla="*/ 81 w 200"/>
                <a:gd name="T9" fmla="*/ 115 h 198"/>
                <a:gd name="T10" fmla="*/ 140 w 200"/>
                <a:gd name="T11" fmla="*/ 55 h 198"/>
                <a:gd name="T12" fmla="*/ 200 w 200"/>
                <a:gd name="T13" fmla="*/ 115 h 198"/>
                <a:gd name="T14" fmla="*/ 179 w 200"/>
                <a:gd name="T15" fmla="*/ 160 h 198"/>
                <a:gd name="T16" fmla="*/ 140 w 200"/>
                <a:gd name="T17" fmla="*/ 70 h 198"/>
                <a:gd name="T18" fmla="*/ 96 w 200"/>
                <a:gd name="T19" fmla="*/ 114 h 198"/>
                <a:gd name="T20" fmla="*/ 140 w 200"/>
                <a:gd name="T21" fmla="*/ 158 h 198"/>
                <a:gd name="T22" fmla="*/ 146 w 200"/>
                <a:gd name="T23" fmla="*/ 158 h 198"/>
                <a:gd name="T24" fmla="*/ 168 w 200"/>
                <a:gd name="T25" fmla="*/ 173 h 198"/>
                <a:gd name="T26" fmla="*/ 169 w 200"/>
                <a:gd name="T27" fmla="*/ 147 h 198"/>
                <a:gd name="T28" fmla="*/ 184 w 200"/>
                <a:gd name="T29" fmla="*/ 114 h 198"/>
                <a:gd name="T30" fmla="*/ 140 w 200"/>
                <a:gd name="T31" fmla="*/ 70 h 198"/>
                <a:gd name="T32" fmla="*/ 69 w 200"/>
                <a:gd name="T33" fmla="*/ 119 h 198"/>
                <a:gd name="T34" fmla="*/ 79 w 200"/>
                <a:gd name="T35" fmla="*/ 157 h 198"/>
                <a:gd name="T36" fmla="*/ 79 w 200"/>
                <a:gd name="T37" fmla="*/ 157 h 198"/>
                <a:gd name="T38" fmla="*/ 69 w 200"/>
                <a:gd name="T39" fmla="*/ 156 h 198"/>
                <a:gd name="T40" fmla="*/ 24 w 200"/>
                <a:gd name="T41" fmla="*/ 187 h 198"/>
                <a:gd name="T42" fmla="*/ 27 w 200"/>
                <a:gd name="T43" fmla="*/ 138 h 198"/>
                <a:gd name="T44" fmla="*/ 0 w 200"/>
                <a:gd name="T45" fmla="*/ 78 h 198"/>
                <a:gd name="T46" fmla="*/ 79 w 200"/>
                <a:gd name="T47" fmla="*/ 0 h 198"/>
                <a:gd name="T48" fmla="*/ 150 w 200"/>
                <a:gd name="T49" fmla="*/ 46 h 198"/>
                <a:gd name="T50" fmla="*/ 142 w 200"/>
                <a:gd name="T51" fmla="*/ 45 h 198"/>
                <a:gd name="T52" fmla="*/ 69 w 200"/>
                <a:gd name="T53" fmla="*/ 1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198">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5" name="Freeform 72"/>
            <p:cNvSpPr>
              <a:spLocks noEditPoints="1"/>
            </p:cNvSpPr>
            <p:nvPr userDrawn="1"/>
          </p:nvSpPr>
          <p:spPr bwMode="auto">
            <a:xfrm rot="3251596" flipH="1" flipV="1">
              <a:off x="10808825" y="3091717"/>
              <a:ext cx="432925" cy="380865"/>
            </a:xfrm>
            <a:custGeom>
              <a:avLst/>
              <a:gdLst>
                <a:gd name="T0" fmla="*/ 180 w 200"/>
                <a:gd name="T1" fmla="*/ 176 h 176"/>
                <a:gd name="T2" fmla="*/ 20 w 200"/>
                <a:gd name="T3" fmla="*/ 176 h 176"/>
                <a:gd name="T4" fmla="*/ 0 w 200"/>
                <a:gd name="T5" fmla="*/ 156 h 176"/>
                <a:gd name="T6" fmla="*/ 0 w 200"/>
                <a:gd name="T7" fmla="*/ 20 h 176"/>
                <a:gd name="T8" fmla="*/ 20 w 200"/>
                <a:gd name="T9" fmla="*/ 0 h 176"/>
                <a:gd name="T10" fmla="*/ 180 w 200"/>
                <a:gd name="T11" fmla="*/ 0 h 176"/>
                <a:gd name="T12" fmla="*/ 200 w 200"/>
                <a:gd name="T13" fmla="*/ 20 h 176"/>
                <a:gd name="T14" fmla="*/ 200 w 200"/>
                <a:gd name="T15" fmla="*/ 156 h 176"/>
                <a:gd name="T16" fmla="*/ 180 w 200"/>
                <a:gd name="T17" fmla="*/ 176 h 176"/>
                <a:gd name="T18" fmla="*/ 36 w 200"/>
                <a:gd name="T19" fmla="*/ 160 h 176"/>
                <a:gd name="T20" fmla="*/ 164 w 200"/>
                <a:gd name="T21" fmla="*/ 160 h 176"/>
                <a:gd name="T22" fmla="*/ 182 w 200"/>
                <a:gd name="T23" fmla="*/ 147 h 176"/>
                <a:gd name="T24" fmla="*/ 131 w 200"/>
                <a:gd name="T25" fmla="*/ 103 h 176"/>
                <a:gd name="T26" fmla="*/ 100 w 200"/>
                <a:gd name="T27" fmla="*/ 129 h 176"/>
                <a:gd name="T28" fmla="*/ 69 w 200"/>
                <a:gd name="T29" fmla="*/ 103 h 176"/>
                <a:gd name="T30" fmla="*/ 18 w 200"/>
                <a:gd name="T31" fmla="*/ 148 h 176"/>
                <a:gd name="T32" fmla="*/ 36 w 200"/>
                <a:gd name="T33" fmla="*/ 160 h 176"/>
                <a:gd name="T34" fmla="*/ 145 w 200"/>
                <a:gd name="T35" fmla="*/ 90 h 176"/>
                <a:gd name="T36" fmla="*/ 184 w 200"/>
                <a:gd name="T37" fmla="*/ 125 h 176"/>
                <a:gd name="T38" fmla="*/ 184 w 200"/>
                <a:gd name="T39" fmla="*/ 56 h 176"/>
                <a:gd name="T40" fmla="*/ 145 w 200"/>
                <a:gd name="T41" fmla="*/ 90 h 176"/>
                <a:gd name="T42" fmla="*/ 55 w 200"/>
                <a:gd name="T43" fmla="*/ 90 h 176"/>
                <a:gd name="T44" fmla="*/ 16 w 200"/>
                <a:gd name="T45" fmla="*/ 55 h 176"/>
                <a:gd name="T46" fmla="*/ 16 w 200"/>
                <a:gd name="T47" fmla="*/ 126 h 176"/>
                <a:gd name="T48" fmla="*/ 55 w 200"/>
                <a:gd name="T49" fmla="*/ 90 h 176"/>
                <a:gd name="T50" fmla="*/ 164 w 200"/>
                <a:gd name="T51" fmla="*/ 16 h 176"/>
                <a:gd name="T52" fmla="*/ 36 w 200"/>
                <a:gd name="T53" fmla="*/ 16 h 176"/>
                <a:gd name="T54" fmla="*/ 16 w 200"/>
                <a:gd name="T55" fmla="*/ 31 h 176"/>
                <a:gd name="T56" fmla="*/ 100 w 200"/>
                <a:gd name="T57" fmla="*/ 106 h 176"/>
                <a:gd name="T58" fmla="*/ 183 w 200"/>
                <a:gd name="T59" fmla="*/ 33 h 176"/>
                <a:gd name="T60" fmla="*/ 164 w 200"/>
                <a:gd name="T61"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0" h="176">
                  <a:moveTo>
                    <a:pt x="180" y="176"/>
                  </a:moveTo>
                  <a:cubicBezTo>
                    <a:pt x="20" y="176"/>
                    <a:pt x="20" y="176"/>
                    <a:pt x="20" y="176"/>
                  </a:cubicBezTo>
                  <a:cubicBezTo>
                    <a:pt x="8" y="176"/>
                    <a:pt x="0" y="167"/>
                    <a:pt x="0" y="156"/>
                  </a:cubicBezTo>
                  <a:cubicBezTo>
                    <a:pt x="0" y="20"/>
                    <a:pt x="0" y="20"/>
                    <a:pt x="0" y="20"/>
                  </a:cubicBezTo>
                  <a:cubicBezTo>
                    <a:pt x="0" y="9"/>
                    <a:pt x="8" y="0"/>
                    <a:pt x="20" y="0"/>
                  </a:cubicBezTo>
                  <a:cubicBezTo>
                    <a:pt x="180" y="0"/>
                    <a:pt x="180" y="0"/>
                    <a:pt x="180" y="0"/>
                  </a:cubicBezTo>
                  <a:cubicBezTo>
                    <a:pt x="191" y="0"/>
                    <a:pt x="200" y="9"/>
                    <a:pt x="200" y="20"/>
                  </a:cubicBezTo>
                  <a:cubicBezTo>
                    <a:pt x="200" y="156"/>
                    <a:pt x="200" y="156"/>
                    <a:pt x="200" y="156"/>
                  </a:cubicBezTo>
                  <a:cubicBezTo>
                    <a:pt x="200" y="167"/>
                    <a:pt x="191" y="176"/>
                    <a:pt x="180" y="176"/>
                  </a:cubicBezTo>
                  <a:close/>
                  <a:moveTo>
                    <a:pt x="36" y="160"/>
                  </a:moveTo>
                  <a:cubicBezTo>
                    <a:pt x="164" y="160"/>
                    <a:pt x="164" y="160"/>
                    <a:pt x="164" y="160"/>
                  </a:cubicBezTo>
                  <a:cubicBezTo>
                    <a:pt x="172" y="160"/>
                    <a:pt x="179" y="154"/>
                    <a:pt x="182" y="147"/>
                  </a:cubicBezTo>
                  <a:cubicBezTo>
                    <a:pt x="131" y="103"/>
                    <a:pt x="131" y="103"/>
                    <a:pt x="131" y="103"/>
                  </a:cubicBezTo>
                  <a:cubicBezTo>
                    <a:pt x="100" y="129"/>
                    <a:pt x="100" y="129"/>
                    <a:pt x="100" y="129"/>
                  </a:cubicBezTo>
                  <a:cubicBezTo>
                    <a:pt x="69" y="103"/>
                    <a:pt x="69" y="103"/>
                    <a:pt x="69" y="103"/>
                  </a:cubicBezTo>
                  <a:cubicBezTo>
                    <a:pt x="18" y="148"/>
                    <a:pt x="18" y="148"/>
                    <a:pt x="18" y="148"/>
                  </a:cubicBezTo>
                  <a:cubicBezTo>
                    <a:pt x="21" y="155"/>
                    <a:pt x="28" y="160"/>
                    <a:pt x="36" y="160"/>
                  </a:cubicBezTo>
                  <a:close/>
                  <a:moveTo>
                    <a:pt x="145" y="90"/>
                  </a:moveTo>
                  <a:cubicBezTo>
                    <a:pt x="184" y="125"/>
                    <a:pt x="184" y="125"/>
                    <a:pt x="184" y="125"/>
                  </a:cubicBezTo>
                  <a:cubicBezTo>
                    <a:pt x="184" y="56"/>
                    <a:pt x="184" y="56"/>
                    <a:pt x="184" y="56"/>
                  </a:cubicBezTo>
                  <a:lnTo>
                    <a:pt x="145" y="90"/>
                  </a:lnTo>
                  <a:close/>
                  <a:moveTo>
                    <a:pt x="55" y="90"/>
                  </a:moveTo>
                  <a:cubicBezTo>
                    <a:pt x="16" y="55"/>
                    <a:pt x="16" y="55"/>
                    <a:pt x="16" y="55"/>
                  </a:cubicBezTo>
                  <a:cubicBezTo>
                    <a:pt x="16" y="126"/>
                    <a:pt x="16" y="126"/>
                    <a:pt x="16" y="126"/>
                  </a:cubicBezTo>
                  <a:lnTo>
                    <a:pt x="55" y="90"/>
                  </a:lnTo>
                  <a:close/>
                  <a:moveTo>
                    <a:pt x="164" y="16"/>
                  </a:moveTo>
                  <a:cubicBezTo>
                    <a:pt x="36" y="16"/>
                    <a:pt x="36" y="16"/>
                    <a:pt x="36" y="16"/>
                  </a:cubicBezTo>
                  <a:cubicBezTo>
                    <a:pt x="26" y="16"/>
                    <a:pt x="18" y="22"/>
                    <a:pt x="16" y="31"/>
                  </a:cubicBezTo>
                  <a:cubicBezTo>
                    <a:pt x="100" y="106"/>
                    <a:pt x="100" y="106"/>
                    <a:pt x="100" y="106"/>
                  </a:cubicBezTo>
                  <a:cubicBezTo>
                    <a:pt x="183" y="33"/>
                    <a:pt x="183" y="33"/>
                    <a:pt x="183" y="33"/>
                  </a:cubicBezTo>
                  <a:cubicBezTo>
                    <a:pt x="182" y="23"/>
                    <a:pt x="174" y="16"/>
                    <a:pt x="16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6" name="Freeform 74"/>
            <p:cNvSpPr>
              <a:spLocks noEditPoints="1"/>
            </p:cNvSpPr>
            <p:nvPr userDrawn="1"/>
          </p:nvSpPr>
          <p:spPr bwMode="auto">
            <a:xfrm rot="1402556" flipH="1" flipV="1">
              <a:off x="11420212" y="2641409"/>
              <a:ext cx="741363" cy="722313"/>
            </a:xfrm>
            <a:custGeom>
              <a:avLst/>
              <a:gdLst>
                <a:gd name="T0" fmla="*/ 99 w 197"/>
                <a:gd name="T1" fmla="*/ 191 h 192"/>
                <a:gd name="T2" fmla="*/ 99 w 197"/>
                <a:gd name="T3" fmla="*/ 192 h 192"/>
                <a:gd name="T4" fmla="*/ 99 w 197"/>
                <a:gd name="T5" fmla="*/ 191 h 192"/>
                <a:gd name="T6" fmla="*/ 99 w 197"/>
                <a:gd name="T7" fmla="*/ 192 h 192"/>
                <a:gd name="T8" fmla="*/ 99 w 197"/>
                <a:gd name="T9" fmla="*/ 191 h 192"/>
                <a:gd name="T10" fmla="*/ 3 w 197"/>
                <a:gd name="T11" fmla="*/ 64 h 192"/>
                <a:gd name="T12" fmla="*/ 3 w 197"/>
                <a:gd name="T13" fmla="*/ 55 h 192"/>
                <a:gd name="T14" fmla="*/ 51 w 197"/>
                <a:gd name="T15" fmla="*/ 10 h 192"/>
                <a:gd name="T16" fmla="*/ 99 w 197"/>
                <a:gd name="T17" fmla="*/ 49 h 192"/>
                <a:gd name="T18" fmla="*/ 146 w 197"/>
                <a:gd name="T19" fmla="*/ 10 h 192"/>
                <a:gd name="T20" fmla="*/ 194 w 197"/>
                <a:gd name="T21" fmla="*/ 55 h 192"/>
                <a:gd name="T22" fmla="*/ 194 w 197"/>
                <a:gd name="T23" fmla="*/ 64 h 192"/>
                <a:gd name="T24" fmla="*/ 99 w 197"/>
                <a:gd name="T25" fmla="*/ 191 h 192"/>
                <a:gd name="T26" fmla="*/ 27 w 197"/>
                <a:gd name="T27" fmla="*/ 32 h 192"/>
                <a:gd name="T28" fmla="*/ 37 w 197"/>
                <a:gd name="T29" fmla="*/ 108 h 192"/>
                <a:gd name="T30" fmla="*/ 81 w 197"/>
                <a:gd name="T31" fmla="*/ 44 h 192"/>
                <a:gd name="T32" fmla="*/ 27 w 197"/>
                <a:gd name="T33" fmla="*/ 3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192">
                  <a:moveTo>
                    <a:pt x="99" y="191"/>
                  </a:moveTo>
                  <a:cubicBezTo>
                    <a:pt x="99" y="191"/>
                    <a:pt x="99" y="192"/>
                    <a:pt x="99" y="192"/>
                  </a:cubicBezTo>
                  <a:cubicBezTo>
                    <a:pt x="99" y="192"/>
                    <a:pt x="99" y="192"/>
                    <a:pt x="99" y="191"/>
                  </a:cubicBezTo>
                  <a:cubicBezTo>
                    <a:pt x="99" y="192"/>
                    <a:pt x="99" y="192"/>
                    <a:pt x="99" y="192"/>
                  </a:cubicBezTo>
                  <a:cubicBezTo>
                    <a:pt x="99" y="192"/>
                    <a:pt x="99" y="191"/>
                    <a:pt x="99" y="191"/>
                  </a:cubicBezTo>
                  <a:cubicBezTo>
                    <a:pt x="1" y="127"/>
                    <a:pt x="3" y="64"/>
                    <a:pt x="3" y="64"/>
                  </a:cubicBezTo>
                  <a:cubicBezTo>
                    <a:pt x="3" y="64"/>
                    <a:pt x="3" y="62"/>
                    <a:pt x="3" y="55"/>
                  </a:cubicBezTo>
                  <a:cubicBezTo>
                    <a:pt x="3" y="30"/>
                    <a:pt x="25" y="10"/>
                    <a:pt x="51" y="10"/>
                  </a:cubicBezTo>
                  <a:cubicBezTo>
                    <a:pt x="95" y="10"/>
                    <a:pt x="99" y="49"/>
                    <a:pt x="99" y="49"/>
                  </a:cubicBezTo>
                  <a:cubicBezTo>
                    <a:pt x="99" y="49"/>
                    <a:pt x="103" y="10"/>
                    <a:pt x="146" y="10"/>
                  </a:cubicBezTo>
                  <a:cubicBezTo>
                    <a:pt x="172" y="10"/>
                    <a:pt x="194" y="30"/>
                    <a:pt x="194" y="55"/>
                  </a:cubicBezTo>
                  <a:cubicBezTo>
                    <a:pt x="194" y="62"/>
                    <a:pt x="194" y="64"/>
                    <a:pt x="194" y="64"/>
                  </a:cubicBezTo>
                  <a:cubicBezTo>
                    <a:pt x="194" y="64"/>
                    <a:pt x="197" y="127"/>
                    <a:pt x="99" y="191"/>
                  </a:cubicBezTo>
                  <a:close/>
                  <a:moveTo>
                    <a:pt x="27" y="32"/>
                  </a:moveTo>
                  <a:cubicBezTo>
                    <a:pt x="0" y="66"/>
                    <a:pt x="39" y="112"/>
                    <a:pt x="37" y="108"/>
                  </a:cubicBezTo>
                  <a:cubicBezTo>
                    <a:pt x="5" y="0"/>
                    <a:pt x="81" y="44"/>
                    <a:pt x="81" y="44"/>
                  </a:cubicBezTo>
                  <a:cubicBezTo>
                    <a:pt x="81" y="44"/>
                    <a:pt x="59" y="5"/>
                    <a:pt x="27" y="3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7" name="Freeform 94"/>
            <p:cNvSpPr>
              <a:spLocks noEditPoints="1"/>
            </p:cNvSpPr>
            <p:nvPr userDrawn="1"/>
          </p:nvSpPr>
          <p:spPr bwMode="auto">
            <a:xfrm flipH="1" flipV="1">
              <a:off x="10865874" y="3623757"/>
              <a:ext cx="899679" cy="863617"/>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8" name="Freeform 112"/>
            <p:cNvSpPr>
              <a:spLocks noEditPoints="1"/>
            </p:cNvSpPr>
            <p:nvPr userDrawn="1"/>
          </p:nvSpPr>
          <p:spPr bwMode="auto">
            <a:xfrm rot="1680850" flipH="1" flipV="1">
              <a:off x="10759607" y="5575671"/>
              <a:ext cx="750888" cy="747713"/>
            </a:xfrm>
            <a:custGeom>
              <a:avLst/>
              <a:gdLst>
                <a:gd name="T0" fmla="*/ 12 w 200"/>
                <a:gd name="T1" fmla="*/ 199 h 199"/>
                <a:gd name="T2" fmla="*/ 0 w 200"/>
                <a:gd name="T3" fmla="*/ 95 h 199"/>
                <a:gd name="T4" fmla="*/ 0 w 200"/>
                <a:gd name="T5" fmla="*/ 72 h 199"/>
                <a:gd name="T6" fmla="*/ 100 w 200"/>
                <a:gd name="T7" fmla="*/ 0 h 199"/>
                <a:gd name="T8" fmla="*/ 200 w 200"/>
                <a:gd name="T9" fmla="*/ 72 h 199"/>
                <a:gd name="T10" fmla="*/ 200 w 200"/>
                <a:gd name="T11" fmla="*/ 95 h 199"/>
                <a:gd name="T12" fmla="*/ 188 w 200"/>
                <a:gd name="T13" fmla="*/ 199 h 199"/>
                <a:gd name="T14" fmla="*/ 180 w 200"/>
                <a:gd name="T15" fmla="*/ 191 h 199"/>
                <a:gd name="T16" fmla="*/ 100 w 200"/>
                <a:gd name="T17" fmla="*/ 138 h 199"/>
                <a:gd name="T18" fmla="*/ 21 w 200"/>
                <a:gd name="T19" fmla="*/ 191 h 199"/>
                <a:gd name="T20" fmla="*/ 148 w 200"/>
                <a:gd name="T21" fmla="*/ 118 h 199"/>
                <a:gd name="T22" fmla="*/ 52 w 200"/>
                <a:gd name="T23" fmla="*/ 67 h 199"/>
                <a:gd name="T24" fmla="*/ 79 w 200"/>
                <a:gd name="T25" fmla="*/ 137 h 199"/>
                <a:gd name="T26" fmla="*/ 121 w 200"/>
                <a:gd name="T27" fmla="*/ 137 h 199"/>
                <a:gd name="T28" fmla="*/ 71 w 200"/>
                <a:gd name="T29" fmla="*/ 142 h 199"/>
                <a:gd name="T30" fmla="*/ 8 w 200"/>
                <a:gd name="T31" fmla="*/ 178 h 199"/>
                <a:gd name="T32" fmla="*/ 186 w 200"/>
                <a:gd name="T33" fmla="*/ 69 h 199"/>
                <a:gd name="T34" fmla="*/ 14 w 200"/>
                <a:gd name="T35" fmla="*/ 69 h 199"/>
                <a:gd name="T36" fmla="*/ 8 w 200"/>
                <a:gd name="T37" fmla="*/ 87 h 199"/>
                <a:gd name="T38" fmla="*/ 16 w 200"/>
                <a:gd name="T39" fmla="*/ 80 h 199"/>
                <a:gd name="T40" fmla="*/ 100 w 200"/>
                <a:gd name="T41" fmla="*/ 25 h 199"/>
                <a:gd name="T42" fmla="*/ 184 w 200"/>
                <a:gd name="T43" fmla="*/ 80 h 199"/>
                <a:gd name="T44" fmla="*/ 192 w 200"/>
                <a:gd name="T45" fmla="*/ 88 h 199"/>
                <a:gd name="T46" fmla="*/ 192 w 200"/>
                <a:gd name="T47" fmla="*/ 100 h 199"/>
                <a:gd name="T48" fmla="*/ 192 w 200"/>
                <a:gd name="T49" fmla="*/ 178 h 199"/>
                <a:gd name="T50" fmla="*/ 68 w 200"/>
                <a:gd name="T51" fmla="*/ 107 h 199"/>
                <a:gd name="T52" fmla="*/ 132 w 200"/>
                <a:gd name="T53" fmla="*/ 111 h 199"/>
                <a:gd name="T54" fmla="*/ 68 w 200"/>
                <a:gd name="T55" fmla="*/ 107 h 199"/>
                <a:gd name="T56" fmla="*/ 132 w 200"/>
                <a:gd name="T57" fmla="*/ 95 h 199"/>
                <a:gd name="T58" fmla="*/ 68 w 200"/>
                <a:gd name="T59" fmla="*/ 99 h 199"/>
                <a:gd name="T60" fmla="*/ 68 w 200"/>
                <a:gd name="T61" fmla="*/ 83 h 199"/>
                <a:gd name="T62" fmla="*/ 132 w 200"/>
                <a:gd name="T63" fmla="*/ 87 h 199"/>
                <a:gd name="T64" fmla="*/ 68 w 200"/>
                <a:gd name="T65" fmla="*/ 8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199">
                  <a:moveTo>
                    <a:pt x="188" y="199"/>
                  </a:moveTo>
                  <a:cubicBezTo>
                    <a:pt x="12" y="199"/>
                    <a:pt x="12" y="199"/>
                    <a:pt x="12" y="199"/>
                  </a:cubicBezTo>
                  <a:cubicBezTo>
                    <a:pt x="6" y="199"/>
                    <a:pt x="0" y="194"/>
                    <a:pt x="0" y="187"/>
                  </a:cubicBezTo>
                  <a:cubicBezTo>
                    <a:pt x="0" y="95"/>
                    <a:pt x="0" y="95"/>
                    <a:pt x="0" y="95"/>
                  </a:cubicBezTo>
                  <a:cubicBezTo>
                    <a:pt x="0" y="95"/>
                    <a:pt x="0" y="95"/>
                    <a:pt x="0" y="95"/>
                  </a:cubicBezTo>
                  <a:cubicBezTo>
                    <a:pt x="0" y="89"/>
                    <a:pt x="0" y="78"/>
                    <a:pt x="0" y="72"/>
                  </a:cubicBezTo>
                  <a:cubicBezTo>
                    <a:pt x="0" y="64"/>
                    <a:pt x="6" y="61"/>
                    <a:pt x="6" y="61"/>
                  </a:cubicBezTo>
                  <a:cubicBezTo>
                    <a:pt x="100" y="0"/>
                    <a:pt x="100" y="0"/>
                    <a:pt x="100" y="0"/>
                  </a:cubicBezTo>
                  <a:cubicBezTo>
                    <a:pt x="194" y="61"/>
                    <a:pt x="194" y="61"/>
                    <a:pt x="194" y="61"/>
                  </a:cubicBezTo>
                  <a:cubicBezTo>
                    <a:pt x="194" y="61"/>
                    <a:pt x="200" y="64"/>
                    <a:pt x="200" y="72"/>
                  </a:cubicBezTo>
                  <a:cubicBezTo>
                    <a:pt x="200" y="78"/>
                    <a:pt x="200" y="89"/>
                    <a:pt x="200" y="95"/>
                  </a:cubicBezTo>
                  <a:cubicBezTo>
                    <a:pt x="200" y="95"/>
                    <a:pt x="200" y="95"/>
                    <a:pt x="200" y="95"/>
                  </a:cubicBezTo>
                  <a:cubicBezTo>
                    <a:pt x="200" y="187"/>
                    <a:pt x="200" y="187"/>
                    <a:pt x="200" y="187"/>
                  </a:cubicBezTo>
                  <a:cubicBezTo>
                    <a:pt x="200" y="194"/>
                    <a:pt x="195" y="199"/>
                    <a:pt x="188" y="199"/>
                  </a:cubicBezTo>
                  <a:close/>
                  <a:moveTo>
                    <a:pt x="21" y="191"/>
                  </a:moveTo>
                  <a:cubicBezTo>
                    <a:pt x="180" y="191"/>
                    <a:pt x="180" y="191"/>
                    <a:pt x="180" y="191"/>
                  </a:cubicBezTo>
                  <a:cubicBezTo>
                    <a:pt x="183" y="191"/>
                    <a:pt x="185" y="190"/>
                    <a:pt x="187" y="189"/>
                  </a:cubicBezTo>
                  <a:cubicBezTo>
                    <a:pt x="100" y="138"/>
                    <a:pt x="100" y="138"/>
                    <a:pt x="100" y="138"/>
                  </a:cubicBezTo>
                  <a:cubicBezTo>
                    <a:pt x="13" y="189"/>
                    <a:pt x="13" y="189"/>
                    <a:pt x="13" y="189"/>
                  </a:cubicBezTo>
                  <a:cubicBezTo>
                    <a:pt x="15" y="190"/>
                    <a:pt x="18" y="191"/>
                    <a:pt x="21" y="191"/>
                  </a:cubicBezTo>
                  <a:close/>
                  <a:moveTo>
                    <a:pt x="121" y="137"/>
                  </a:moveTo>
                  <a:cubicBezTo>
                    <a:pt x="148" y="118"/>
                    <a:pt x="148" y="118"/>
                    <a:pt x="148" y="118"/>
                  </a:cubicBezTo>
                  <a:cubicBezTo>
                    <a:pt x="148" y="67"/>
                    <a:pt x="148" y="67"/>
                    <a:pt x="148" y="67"/>
                  </a:cubicBezTo>
                  <a:cubicBezTo>
                    <a:pt x="52" y="67"/>
                    <a:pt x="52" y="67"/>
                    <a:pt x="52" y="67"/>
                  </a:cubicBezTo>
                  <a:cubicBezTo>
                    <a:pt x="52" y="118"/>
                    <a:pt x="52" y="118"/>
                    <a:pt x="52" y="118"/>
                  </a:cubicBezTo>
                  <a:cubicBezTo>
                    <a:pt x="79" y="137"/>
                    <a:pt x="79" y="137"/>
                    <a:pt x="79" y="137"/>
                  </a:cubicBezTo>
                  <a:cubicBezTo>
                    <a:pt x="100" y="125"/>
                    <a:pt x="100" y="125"/>
                    <a:pt x="100" y="125"/>
                  </a:cubicBezTo>
                  <a:lnTo>
                    <a:pt x="121" y="137"/>
                  </a:lnTo>
                  <a:close/>
                  <a:moveTo>
                    <a:pt x="8" y="178"/>
                  </a:moveTo>
                  <a:cubicBezTo>
                    <a:pt x="71" y="142"/>
                    <a:pt x="71" y="142"/>
                    <a:pt x="71" y="142"/>
                  </a:cubicBezTo>
                  <a:cubicBezTo>
                    <a:pt x="8" y="99"/>
                    <a:pt x="8" y="99"/>
                    <a:pt x="8" y="99"/>
                  </a:cubicBezTo>
                  <a:lnTo>
                    <a:pt x="8" y="178"/>
                  </a:lnTo>
                  <a:close/>
                  <a:moveTo>
                    <a:pt x="192" y="80"/>
                  </a:moveTo>
                  <a:cubicBezTo>
                    <a:pt x="192" y="72"/>
                    <a:pt x="186" y="69"/>
                    <a:pt x="186" y="69"/>
                  </a:cubicBezTo>
                  <a:cubicBezTo>
                    <a:pt x="100" y="13"/>
                    <a:pt x="100" y="13"/>
                    <a:pt x="100" y="13"/>
                  </a:cubicBezTo>
                  <a:cubicBezTo>
                    <a:pt x="14" y="69"/>
                    <a:pt x="14" y="69"/>
                    <a:pt x="14" y="69"/>
                  </a:cubicBezTo>
                  <a:cubicBezTo>
                    <a:pt x="14" y="69"/>
                    <a:pt x="8" y="72"/>
                    <a:pt x="8" y="80"/>
                  </a:cubicBezTo>
                  <a:cubicBezTo>
                    <a:pt x="8" y="84"/>
                    <a:pt x="8" y="87"/>
                    <a:pt x="8" y="87"/>
                  </a:cubicBezTo>
                  <a:cubicBezTo>
                    <a:pt x="16" y="93"/>
                    <a:pt x="16" y="93"/>
                    <a:pt x="16" y="93"/>
                  </a:cubicBezTo>
                  <a:cubicBezTo>
                    <a:pt x="16" y="88"/>
                    <a:pt x="16" y="83"/>
                    <a:pt x="16" y="80"/>
                  </a:cubicBezTo>
                  <a:cubicBezTo>
                    <a:pt x="16" y="75"/>
                    <a:pt x="21" y="73"/>
                    <a:pt x="21" y="73"/>
                  </a:cubicBezTo>
                  <a:cubicBezTo>
                    <a:pt x="100" y="25"/>
                    <a:pt x="100" y="25"/>
                    <a:pt x="100" y="25"/>
                  </a:cubicBezTo>
                  <a:cubicBezTo>
                    <a:pt x="179" y="73"/>
                    <a:pt x="179" y="73"/>
                    <a:pt x="179" y="73"/>
                  </a:cubicBezTo>
                  <a:cubicBezTo>
                    <a:pt x="179" y="73"/>
                    <a:pt x="184" y="75"/>
                    <a:pt x="184" y="80"/>
                  </a:cubicBezTo>
                  <a:cubicBezTo>
                    <a:pt x="184" y="83"/>
                    <a:pt x="184" y="89"/>
                    <a:pt x="184" y="93"/>
                  </a:cubicBezTo>
                  <a:cubicBezTo>
                    <a:pt x="192" y="88"/>
                    <a:pt x="192" y="88"/>
                    <a:pt x="192" y="88"/>
                  </a:cubicBezTo>
                  <a:cubicBezTo>
                    <a:pt x="192" y="88"/>
                    <a:pt x="192" y="81"/>
                    <a:pt x="192" y="80"/>
                  </a:cubicBezTo>
                  <a:close/>
                  <a:moveTo>
                    <a:pt x="192" y="100"/>
                  </a:moveTo>
                  <a:cubicBezTo>
                    <a:pt x="130" y="142"/>
                    <a:pt x="130" y="142"/>
                    <a:pt x="130" y="142"/>
                  </a:cubicBezTo>
                  <a:cubicBezTo>
                    <a:pt x="192" y="178"/>
                    <a:pt x="192" y="178"/>
                    <a:pt x="192" y="178"/>
                  </a:cubicBezTo>
                  <a:lnTo>
                    <a:pt x="192" y="100"/>
                  </a:lnTo>
                  <a:close/>
                  <a:moveTo>
                    <a:pt x="68" y="107"/>
                  </a:moveTo>
                  <a:cubicBezTo>
                    <a:pt x="132" y="107"/>
                    <a:pt x="132" y="107"/>
                    <a:pt x="132" y="107"/>
                  </a:cubicBezTo>
                  <a:cubicBezTo>
                    <a:pt x="132" y="111"/>
                    <a:pt x="132" y="111"/>
                    <a:pt x="132" y="111"/>
                  </a:cubicBezTo>
                  <a:cubicBezTo>
                    <a:pt x="68" y="111"/>
                    <a:pt x="68" y="111"/>
                    <a:pt x="68" y="111"/>
                  </a:cubicBezTo>
                  <a:lnTo>
                    <a:pt x="68" y="107"/>
                  </a:lnTo>
                  <a:close/>
                  <a:moveTo>
                    <a:pt x="68" y="95"/>
                  </a:moveTo>
                  <a:cubicBezTo>
                    <a:pt x="132" y="95"/>
                    <a:pt x="132" y="95"/>
                    <a:pt x="132" y="95"/>
                  </a:cubicBezTo>
                  <a:cubicBezTo>
                    <a:pt x="132" y="99"/>
                    <a:pt x="132" y="99"/>
                    <a:pt x="132" y="99"/>
                  </a:cubicBezTo>
                  <a:cubicBezTo>
                    <a:pt x="68" y="99"/>
                    <a:pt x="68" y="99"/>
                    <a:pt x="68" y="99"/>
                  </a:cubicBezTo>
                  <a:lnTo>
                    <a:pt x="68" y="95"/>
                  </a:lnTo>
                  <a:close/>
                  <a:moveTo>
                    <a:pt x="68" y="83"/>
                  </a:moveTo>
                  <a:cubicBezTo>
                    <a:pt x="132" y="83"/>
                    <a:pt x="132" y="83"/>
                    <a:pt x="132" y="83"/>
                  </a:cubicBezTo>
                  <a:cubicBezTo>
                    <a:pt x="132" y="87"/>
                    <a:pt x="132" y="87"/>
                    <a:pt x="132" y="87"/>
                  </a:cubicBezTo>
                  <a:cubicBezTo>
                    <a:pt x="68" y="87"/>
                    <a:pt x="68" y="87"/>
                    <a:pt x="68" y="87"/>
                  </a:cubicBezTo>
                  <a:lnTo>
                    <a:pt x="68" y="8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19" name="Freeform 114"/>
            <p:cNvSpPr>
              <a:spLocks noEditPoints="1"/>
            </p:cNvSpPr>
            <p:nvPr userDrawn="1"/>
          </p:nvSpPr>
          <p:spPr bwMode="auto">
            <a:xfrm rot="4669559" flipH="1" flipV="1">
              <a:off x="12060354" y="5613559"/>
              <a:ext cx="742950" cy="744538"/>
            </a:xfrm>
            <a:custGeom>
              <a:avLst/>
              <a:gdLst>
                <a:gd name="T0" fmla="*/ 195 w 198"/>
                <a:gd name="T1" fmla="*/ 46 h 198"/>
                <a:gd name="T2" fmla="*/ 152 w 198"/>
                <a:gd name="T3" fmla="*/ 4 h 198"/>
                <a:gd name="T4" fmla="*/ 3 w 198"/>
                <a:gd name="T5" fmla="*/ 152 h 198"/>
                <a:gd name="T6" fmla="*/ 46 w 198"/>
                <a:gd name="T7" fmla="*/ 195 h 198"/>
                <a:gd name="T8" fmla="*/ 60 w 198"/>
                <a:gd name="T9" fmla="*/ 195 h 198"/>
                <a:gd name="T10" fmla="*/ 113 w 198"/>
                <a:gd name="T11" fmla="*/ 142 h 198"/>
                <a:gd name="T12" fmla="*/ 112 w 198"/>
                <a:gd name="T13" fmla="*/ 112 h 198"/>
                <a:gd name="T14" fmla="*/ 139 w 198"/>
                <a:gd name="T15" fmla="*/ 115 h 198"/>
                <a:gd name="T16" fmla="*/ 195 w 198"/>
                <a:gd name="T17" fmla="*/ 60 h 198"/>
                <a:gd name="T18" fmla="*/ 195 w 198"/>
                <a:gd name="T19" fmla="*/ 46 h 198"/>
                <a:gd name="T20" fmla="*/ 92 w 198"/>
                <a:gd name="T21" fmla="*/ 142 h 198"/>
                <a:gd name="T22" fmla="*/ 63 w 198"/>
                <a:gd name="T23" fmla="*/ 172 h 198"/>
                <a:gd name="T24" fmla="*/ 43 w 198"/>
                <a:gd name="T25" fmla="*/ 172 h 198"/>
                <a:gd name="T26" fmla="*/ 33 w 198"/>
                <a:gd name="T27" fmla="*/ 162 h 198"/>
                <a:gd name="T28" fmla="*/ 33 w 198"/>
                <a:gd name="T29" fmla="*/ 142 h 198"/>
                <a:gd name="T30" fmla="*/ 63 w 198"/>
                <a:gd name="T31" fmla="*/ 112 h 198"/>
                <a:gd name="T32" fmla="*/ 83 w 198"/>
                <a:gd name="T33" fmla="*/ 112 h 198"/>
                <a:gd name="T34" fmla="*/ 92 w 198"/>
                <a:gd name="T35" fmla="*/ 122 h 198"/>
                <a:gd name="T36" fmla="*/ 92 w 198"/>
                <a:gd name="T37" fmla="*/ 142 h 198"/>
                <a:gd name="T38" fmla="*/ 172 w 198"/>
                <a:gd name="T39" fmla="*/ 63 h 198"/>
                <a:gd name="T40" fmla="*/ 142 w 198"/>
                <a:gd name="T41" fmla="*/ 93 h 198"/>
                <a:gd name="T42" fmla="*/ 122 w 198"/>
                <a:gd name="T43" fmla="*/ 93 h 198"/>
                <a:gd name="T44" fmla="*/ 112 w 198"/>
                <a:gd name="T45" fmla="*/ 83 h 198"/>
                <a:gd name="T46" fmla="*/ 112 w 198"/>
                <a:gd name="T47" fmla="*/ 63 h 198"/>
                <a:gd name="T48" fmla="*/ 142 w 198"/>
                <a:gd name="T49" fmla="*/ 33 h 198"/>
                <a:gd name="T50" fmla="*/ 162 w 198"/>
                <a:gd name="T51" fmla="*/ 33 h 198"/>
                <a:gd name="T52" fmla="*/ 172 w 198"/>
                <a:gd name="T53" fmla="*/ 43 h 198"/>
                <a:gd name="T54" fmla="*/ 172 w 198"/>
                <a:gd name="T55" fmla="*/ 63 h 198"/>
                <a:gd name="T56" fmla="*/ 31 w 198"/>
                <a:gd name="T57" fmla="*/ 91 h 198"/>
                <a:gd name="T58" fmla="*/ 44 w 198"/>
                <a:gd name="T59" fmla="*/ 83 h 198"/>
                <a:gd name="T60" fmla="*/ 30 w 198"/>
                <a:gd name="T61" fmla="*/ 74 h 198"/>
                <a:gd name="T62" fmla="*/ 14 w 198"/>
                <a:gd name="T63" fmla="*/ 91 h 198"/>
                <a:gd name="T64" fmla="*/ 0 w 198"/>
                <a:gd name="T65" fmla="*/ 148 h 198"/>
                <a:gd name="T66" fmla="*/ 26 w 198"/>
                <a:gd name="T67" fmla="*/ 122 h 198"/>
                <a:gd name="T68" fmla="*/ 31 w 198"/>
                <a:gd name="T69" fmla="*/ 91 h 198"/>
                <a:gd name="T70" fmla="*/ 83 w 198"/>
                <a:gd name="T71" fmla="*/ 45 h 198"/>
                <a:gd name="T72" fmla="*/ 91 w 198"/>
                <a:gd name="T73" fmla="*/ 31 h 198"/>
                <a:gd name="T74" fmla="*/ 122 w 198"/>
                <a:gd name="T75" fmla="*/ 27 h 198"/>
                <a:gd name="T76" fmla="*/ 148 w 198"/>
                <a:gd name="T77" fmla="*/ 0 h 198"/>
                <a:gd name="T78" fmla="*/ 91 w 198"/>
                <a:gd name="T79" fmla="*/ 14 h 198"/>
                <a:gd name="T80" fmla="*/ 74 w 198"/>
                <a:gd name="T81" fmla="*/ 30 h 198"/>
                <a:gd name="T82" fmla="*/ 83 w 198"/>
                <a:gd name="T83" fmla="*/ 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8">
                  <a:moveTo>
                    <a:pt x="195" y="46"/>
                  </a:moveTo>
                  <a:cubicBezTo>
                    <a:pt x="152" y="4"/>
                    <a:pt x="152" y="4"/>
                    <a:pt x="152" y="4"/>
                  </a:cubicBezTo>
                  <a:cubicBezTo>
                    <a:pt x="3" y="152"/>
                    <a:pt x="3" y="152"/>
                    <a:pt x="3" y="152"/>
                  </a:cubicBezTo>
                  <a:cubicBezTo>
                    <a:pt x="46" y="195"/>
                    <a:pt x="46" y="195"/>
                    <a:pt x="46" y="195"/>
                  </a:cubicBezTo>
                  <a:cubicBezTo>
                    <a:pt x="50" y="198"/>
                    <a:pt x="56" y="198"/>
                    <a:pt x="60" y="195"/>
                  </a:cubicBezTo>
                  <a:cubicBezTo>
                    <a:pt x="60" y="195"/>
                    <a:pt x="85" y="169"/>
                    <a:pt x="113" y="142"/>
                  </a:cubicBezTo>
                  <a:cubicBezTo>
                    <a:pt x="117" y="137"/>
                    <a:pt x="107" y="117"/>
                    <a:pt x="112" y="112"/>
                  </a:cubicBezTo>
                  <a:cubicBezTo>
                    <a:pt x="116" y="107"/>
                    <a:pt x="135" y="119"/>
                    <a:pt x="139" y="115"/>
                  </a:cubicBezTo>
                  <a:cubicBezTo>
                    <a:pt x="168" y="86"/>
                    <a:pt x="195" y="60"/>
                    <a:pt x="195" y="60"/>
                  </a:cubicBezTo>
                  <a:cubicBezTo>
                    <a:pt x="198" y="56"/>
                    <a:pt x="198" y="50"/>
                    <a:pt x="195" y="46"/>
                  </a:cubicBezTo>
                  <a:close/>
                  <a:moveTo>
                    <a:pt x="92" y="142"/>
                  </a:moveTo>
                  <a:cubicBezTo>
                    <a:pt x="63" y="172"/>
                    <a:pt x="63" y="172"/>
                    <a:pt x="63" y="172"/>
                  </a:cubicBezTo>
                  <a:cubicBezTo>
                    <a:pt x="57" y="177"/>
                    <a:pt x="48" y="177"/>
                    <a:pt x="43" y="172"/>
                  </a:cubicBezTo>
                  <a:cubicBezTo>
                    <a:pt x="33" y="162"/>
                    <a:pt x="33" y="162"/>
                    <a:pt x="33" y="162"/>
                  </a:cubicBezTo>
                  <a:cubicBezTo>
                    <a:pt x="28" y="156"/>
                    <a:pt x="28" y="148"/>
                    <a:pt x="33" y="142"/>
                  </a:cubicBezTo>
                  <a:cubicBezTo>
                    <a:pt x="63" y="112"/>
                    <a:pt x="63" y="112"/>
                    <a:pt x="63" y="112"/>
                  </a:cubicBezTo>
                  <a:cubicBezTo>
                    <a:pt x="68" y="107"/>
                    <a:pt x="77" y="107"/>
                    <a:pt x="83" y="112"/>
                  </a:cubicBezTo>
                  <a:cubicBezTo>
                    <a:pt x="92" y="122"/>
                    <a:pt x="92" y="122"/>
                    <a:pt x="92" y="122"/>
                  </a:cubicBezTo>
                  <a:cubicBezTo>
                    <a:pt x="98" y="128"/>
                    <a:pt x="98" y="137"/>
                    <a:pt x="92" y="142"/>
                  </a:cubicBezTo>
                  <a:close/>
                  <a:moveTo>
                    <a:pt x="172" y="63"/>
                  </a:moveTo>
                  <a:cubicBezTo>
                    <a:pt x="142" y="93"/>
                    <a:pt x="142" y="93"/>
                    <a:pt x="142" y="93"/>
                  </a:cubicBezTo>
                  <a:cubicBezTo>
                    <a:pt x="136" y="98"/>
                    <a:pt x="128" y="98"/>
                    <a:pt x="122" y="93"/>
                  </a:cubicBezTo>
                  <a:cubicBezTo>
                    <a:pt x="112" y="83"/>
                    <a:pt x="112" y="83"/>
                    <a:pt x="112" y="83"/>
                  </a:cubicBezTo>
                  <a:cubicBezTo>
                    <a:pt x="107" y="77"/>
                    <a:pt x="107" y="68"/>
                    <a:pt x="112" y="63"/>
                  </a:cubicBezTo>
                  <a:cubicBezTo>
                    <a:pt x="142" y="33"/>
                    <a:pt x="142" y="33"/>
                    <a:pt x="142" y="33"/>
                  </a:cubicBezTo>
                  <a:cubicBezTo>
                    <a:pt x="147" y="28"/>
                    <a:pt x="156" y="28"/>
                    <a:pt x="162" y="33"/>
                  </a:cubicBezTo>
                  <a:cubicBezTo>
                    <a:pt x="172" y="43"/>
                    <a:pt x="172" y="43"/>
                    <a:pt x="172" y="43"/>
                  </a:cubicBezTo>
                  <a:cubicBezTo>
                    <a:pt x="177" y="49"/>
                    <a:pt x="177" y="57"/>
                    <a:pt x="172" y="63"/>
                  </a:cubicBezTo>
                  <a:close/>
                  <a:moveTo>
                    <a:pt x="31" y="91"/>
                  </a:moveTo>
                  <a:cubicBezTo>
                    <a:pt x="37" y="86"/>
                    <a:pt x="41" y="87"/>
                    <a:pt x="44" y="83"/>
                  </a:cubicBezTo>
                  <a:cubicBezTo>
                    <a:pt x="48" y="78"/>
                    <a:pt x="38" y="75"/>
                    <a:pt x="30" y="74"/>
                  </a:cubicBezTo>
                  <a:cubicBezTo>
                    <a:pt x="22" y="72"/>
                    <a:pt x="17" y="82"/>
                    <a:pt x="14" y="91"/>
                  </a:cubicBezTo>
                  <a:cubicBezTo>
                    <a:pt x="12" y="100"/>
                    <a:pt x="0" y="148"/>
                    <a:pt x="0" y="148"/>
                  </a:cubicBezTo>
                  <a:cubicBezTo>
                    <a:pt x="26" y="122"/>
                    <a:pt x="26" y="122"/>
                    <a:pt x="26" y="122"/>
                  </a:cubicBezTo>
                  <a:cubicBezTo>
                    <a:pt x="26" y="122"/>
                    <a:pt x="26" y="97"/>
                    <a:pt x="31" y="91"/>
                  </a:cubicBezTo>
                  <a:close/>
                  <a:moveTo>
                    <a:pt x="83" y="45"/>
                  </a:moveTo>
                  <a:cubicBezTo>
                    <a:pt x="87" y="41"/>
                    <a:pt x="85" y="37"/>
                    <a:pt x="91" y="31"/>
                  </a:cubicBezTo>
                  <a:cubicBezTo>
                    <a:pt x="97" y="26"/>
                    <a:pt x="122" y="27"/>
                    <a:pt x="122" y="27"/>
                  </a:cubicBezTo>
                  <a:cubicBezTo>
                    <a:pt x="148" y="0"/>
                    <a:pt x="148" y="0"/>
                    <a:pt x="148" y="0"/>
                  </a:cubicBezTo>
                  <a:cubicBezTo>
                    <a:pt x="148" y="0"/>
                    <a:pt x="100" y="12"/>
                    <a:pt x="91" y="14"/>
                  </a:cubicBezTo>
                  <a:cubicBezTo>
                    <a:pt x="82" y="17"/>
                    <a:pt x="72" y="22"/>
                    <a:pt x="74" y="30"/>
                  </a:cubicBezTo>
                  <a:cubicBezTo>
                    <a:pt x="75" y="38"/>
                    <a:pt x="78" y="48"/>
                    <a:pt x="83"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0" name="Freeform 124"/>
            <p:cNvSpPr>
              <a:spLocks noEditPoints="1"/>
            </p:cNvSpPr>
            <p:nvPr userDrawn="1"/>
          </p:nvSpPr>
          <p:spPr bwMode="auto">
            <a:xfrm rot="2436245" flipH="1" flipV="1">
              <a:off x="10865874" y="6510567"/>
              <a:ext cx="349593" cy="449070"/>
            </a:xfrm>
            <a:custGeom>
              <a:avLst/>
              <a:gdLst>
                <a:gd name="T0" fmla="*/ 12 w 156"/>
                <a:gd name="T1" fmla="*/ 200 h 200"/>
                <a:gd name="T2" fmla="*/ 0 w 156"/>
                <a:gd name="T3" fmla="*/ 37 h 200"/>
                <a:gd name="T4" fmla="*/ 12 w 156"/>
                <a:gd name="T5" fmla="*/ 175 h 200"/>
                <a:gd name="T6" fmla="*/ 50 w 156"/>
                <a:gd name="T7" fmla="*/ 187 h 200"/>
                <a:gd name="T8" fmla="*/ 64 w 156"/>
                <a:gd name="T9" fmla="*/ 24 h 200"/>
                <a:gd name="T10" fmla="*/ 156 w 156"/>
                <a:gd name="T11" fmla="*/ 37 h 200"/>
                <a:gd name="T12" fmla="*/ 144 w 156"/>
                <a:gd name="T13" fmla="*/ 200 h 200"/>
                <a:gd name="T14" fmla="*/ 128 w 156"/>
                <a:gd name="T15" fmla="*/ 180 h 200"/>
                <a:gd name="T16" fmla="*/ 116 w 156"/>
                <a:gd name="T17" fmla="*/ 168 h 200"/>
                <a:gd name="T18" fmla="*/ 116 w 156"/>
                <a:gd name="T19" fmla="*/ 164 h 200"/>
                <a:gd name="T20" fmla="*/ 128 w 156"/>
                <a:gd name="T21" fmla="*/ 152 h 200"/>
                <a:gd name="T22" fmla="*/ 116 w 156"/>
                <a:gd name="T23" fmla="*/ 164 h 200"/>
                <a:gd name="T24" fmla="*/ 128 w 156"/>
                <a:gd name="T25" fmla="*/ 148 h 200"/>
                <a:gd name="T26" fmla="*/ 116 w 156"/>
                <a:gd name="T27" fmla="*/ 136 h 200"/>
                <a:gd name="T28" fmla="*/ 116 w 156"/>
                <a:gd name="T29" fmla="*/ 132 h 200"/>
                <a:gd name="T30" fmla="*/ 128 w 156"/>
                <a:gd name="T31" fmla="*/ 120 h 200"/>
                <a:gd name="T32" fmla="*/ 116 w 156"/>
                <a:gd name="T33" fmla="*/ 132 h 200"/>
                <a:gd name="T34" fmla="*/ 112 w 156"/>
                <a:gd name="T35" fmla="*/ 180 h 200"/>
                <a:gd name="T36" fmla="*/ 100 w 156"/>
                <a:gd name="T37" fmla="*/ 168 h 200"/>
                <a:gd name="T38" fmla="*/ 100 w 156"/>
                <a:gd name="T39" fmla="*/ 164 h 200"/>
                <a:gd name="T40" fmla="*/ 112 w 156"/>
                <a:gd name="T41" fmla="*/ 152 h 200"/>
                <a:gd name="T42" fmla="*/ 100 w 156"/>
                <a:gd name="T43" fmla="*/ 164 h 200"/>
                <a:gd name="T44" fmla="*/ 112 w 156"/>
                <a:gd name="T45" fmla="*/ 148 h 200"/>
                <a:gd name="T46" fmla="*/ 100 w 156"/>
                <a:gd name="T47" fmla="*/ 136 h 200"/>
                <a:gd name="T48" fmla="*/ 100 w 156"/>
                <a:gd name="T49" fmla="*/ 132 h 200"/>
                <a:gd name="T50" fmla="*/ 112 w 156"/>
                <a:gd name="T51" fmla="*/ 120 h 200"/>
                <a:gd name="T52" fmla="*/ 100 w 156"/>
                <a:gd name="T53" fmla="*/ 132 h 200"/>
                <a:gd name="T54" fmla="*/ 96 w 156"/>
                <a:gd name="T55" fmla="*/ 180 h 200"/>
                <a:gd name="T56" fmla="*/ 84 w 156"/>
                <a:gd name="T57" fmla="*/ 168 h 200"/>
                <a:gd name="T58" fmla="*/ 84 w 156"/>
                <a:gd name="T59" fmla="*/ 164 h 200"/>
                <a:gd name="T60" fmla="*/ 96 w 156"/>
                <a:gd name="T61" fmla="*/ 152 h 200"/>
                <a:gd name="T62" fmla="*/ 84 w 156"/>
                <a:gd name="T63" fmla="*/ 164 h 200"/>
                <a:gd name="T64" fmla="*/ 96 w 156"/>
                <a:gd name="T65" fmla="*/ 148 h 200"/>
                <a:gd name="T66" fmla="*/ 84 w 156"/>
                <a:gd name="T67" fmla="*/ 136 h 200"/>
                <a:gd name="T68" fmla="*/ 84 w 156"/>
                <a:gd name="T69" fmla="*/ 132 h 200"/>
                <a:gd name="T70" fmla="*/ 96 w 156"/>
                <a:gd name="T71" fmla="*/ 120 h 200"/>
                <a:gd name="T72" fmla="*/ 84 w 156"/>
                <a:gd name="T73" fmla="*/ 132 h 200"/>
                <a:gd name="T74" fmla="*/ 137 w 156"/>
                <a:gd name="T75" fmla="*/ 35 h 200"/>
                <a:gd name="T76" fmla="*/ 76 w 156"/>
                <a:gd name="T77" fmla="*/ 42 h 200"/>
                <a:gd name="T78" fmla="*/ 82 w 156"/>
                <a:gd name="T79" fmla="*/ 76 h 200"/>
                <a:gd name="T80" fmla="*/ 144 w 156"/>
                <a:gd name="T81" fmla="*/ 69 h 200"/>
                <a:gd name="T82" fmla="*/ 144 w 156"/>
                <a:gd name="T83" fmla="*/ 120 h 200"/>
                <a:gd name="T84" fmla="*/ 132 w 156"/>
                <a:gd name="T85" fmla="*/ 132 h 200"/>
                <a:gd name="T86" fmla="*/ 144 w 156"/>
                <a:gd name="T87" fmla="*/ 120 h 200"/>
                <a:gd name="T88" fmla="*/ 132 w 156"/>
                <a:gd name="T89" fmla="*/ 136 h 200"/>
                <a:gd name="T90" fmla="*/ 144 w 156"/>
                <a:gd name="T91" fmla="*/ 148 h 200"/>
                <a:gd name="T92" fmla="*/ 144 w 156"/>
                <a:gd name="T93" fmla="*/ 152 h 200"/>
                <a:gd name="T94" fmla="*/ 132 w 156"/>
                <a:gd name="T95" fmla="*/ 164 h 200"/>
                <a:gd name="T96" fmla="*/ 144 w 156"/>
                <a:gd name="T97" fmla="*/ 152 h 200"/>
                <a:gd name="T98" fmla="*/ 132 w 156"/>
                <a:gd name="T99" fmla="*/ 168 h 200"/>
                <a:gd name="T100" fmla="*/ 144 w 156"/>
                <a:gd name="T101" fmla="*/ 180 h 200"/>
                <a:gd name="T102" fmla="*/ 50 w 156"/>
                <a:gd name="T103" fmla="*/ 180 h 200"/>
                <a:gd name="T104" fmla="*/ 20 w 156"/>
                <a:gd name="T105" fmla="*/ 173 h 200"/>
                <a:gd name="T106" fmla="*/ 26 w 156"/>
                <a:gd name="T107" fmla="*/ 12 h 200"/>
                <a:gd name="T108" fmla="*/ 36 w 156"/>
                <a:gd name="T109" fmla="*/ 0 h 200"/>
                <a:gd name="T110" fmla="*/ 44 w 156"/>
                <a:gd name="T111" fmla="*/ 12 h 200"/>
                <a:gd name="T112" fmla="*/ 56 w 156"/>
                <a:gd name="T113" fmla="*/ 18 h 200"/>
                <a:gd name="T114" fmla="*/ 50 w 156"/>
                <a:gd name="T115" fmla="*/ 1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6" h="200">
                  <a:moveTo>
                    <a:pt x="144" y="200"/>
                  </a:moveTo>
                  <a:cubicBezTo>
                    <a:pt x="12" y="200"/>
                    <a:pt x="12" y="200"/>
                    <a:pt x="12" y="200"/>
                  </a:cubicBezTo>
                  <a:cubicBezTo>
                    <a:pt x="5" y="200"/>
                    <a:pt x="0" y="194"/>
                    <a:pt x="0" y="187"/>
                  </a:cubicBezTo>
                  <a:cubicBezTo>
                    <a:pt x="0" y="37"/>
                    <a:pt x="0" y="37"/>
                    <a:pt x="0" y="37"/>
                  </a:cubicBezTo>
                  <a:cubicBezTo>
                    <a:pt x="0" y="30"/>
                    <a:pt x="5" y="25"/>
                    <a:pt x="12" y="25"/>
                  </a:cubicBezTo>
                  <a:cubicBezTo>
                    <a:pt x="12" y="175"/>
                    <a:pt x="12" y="175"/>
                    <a:pt x="12" y="175"/>
                  </a:cubicBezTo>
                  <a:cubicBezTo>
                    <a:pt x="12" y="182"/>
                    <a:pt x="18" y="187"/>
                    <a:pt x="25" y="187"/>
                  </a:cubicBezTo>
                  <a:cubicBezTo>
                    <a:pt x="50" y="187"/>
                    <a:pt x="50" y="187"/>
                    <a:pt x="50" y="187"/>
                  </a:cubicBezTo>
                  <a:cubicBezTo>
                    <a:pt x="57" y="187"/>
                    <a:pt x="64" y="182"/>
                    <a:pt x="64" y="175"/>
                  </a:cubicBezTo>
                  <a:cubicBezTo>
                    <a:pt x="64" y="24"/>
                    <a:pt x="64" y="24"/>
                    <a:pt x="64" y="24"/>
                  </a:cubicBezTo>
                  <a:cubicBezTo>
                    <a:pt x="144" y="24"/>
                    <a:pt x="144" y="24"/>
                    <a:pt x="144" y="24"/>
                  </a:cubicBezTo>
                  <a:cubicBezTo>
                    <a:pt x="151" y="24"/>
                    <a:pt x="156" y="30"/>
                    <a:pt x="156" y="37"/>
                  </a:cubicBezTo>
                  <a:cubicBezTo>
                    <a:pt x="156" y="187"/>
                    <a:pt x="156" y="187"/>
                    <a:pt x="156" y="187"/>
                  </a:cubicBezTo>
                  <a:cubicBezTo>
                    <a:pt x="156" y="194"/>
                    <a:pt x="151" y="200"/>
                    <a:pt x="144" y="200"/>
                  </a:cubicBezTo>
                  <a:close/>
                  <a:moveTo>
                    <a:pt x="116" y="180"/>
                  </a:moveTo>
                  <a:cubicBezTo>
                    <a:pt x="128" y="180"/>
                    <a:pt x="128" y="180"/>
                    <a:pt x="128" y="180"/>
                  </a:cubicBezTo>
                  <a:cubicBezTo>
                    <a:pt x="128" y="168"/>
                    <a:pt x="128" y="168"/>
                    <a:pt x="128" y="168"/>
                  </a:cubicBezTo>
                  <a:cubicBezTo>
                    <a:pt x="116" y="168"/>
                    <a:pt x="116" y="168"/>
                    <a:pt x="116" y="168"/>
                  </a:cubicBezTo>
                  <a:lnTo>
                    <a:pt x="116" y="180"/>
                  </a:lnTo>
                  <a:close/>
                  <a:moveTo>
                    <a:pt x="116" y="164"/>
                  </a:moveTo>
                  <a:cubicBezTo>
                    <a:pt x="128" y="164"/>
                    <a:pt x="128" y="164"/>
                    <a:pt x="128" y="164"/>
                  </a:cubicBezTo>
                  <a:cubicBezTo>
                    <a:pt x="128" y="152"/>
                    <a:pt x="128" y="152"/>
                    <a:pt x="128" y="152"/>
                  </a:cubicBezTo>
                  <a:cubicBezTo>
                    <a:pt x="116" y="152"/>
                    <a:pt x="116" y="152"/>
                    <a:pt x="116" y="152"/>
                  </a:cubicBezTo>
                  <a:lnTo>
                    <a:pt x="116" y="164"/>
                  </a:lnTo>
                  <a:close/>
                  <a:moveTo>
                    <a:pt x="116" y="148"/>
                  </a:moveTo>
                  <a:cubicBezTo>
                    <a:pt x="128" y="148"/>
                    <a:pt x="128" y="148"/>
                    <a:pt x="128" y="148"/>
                  </a:cubicBezTo>
                  <a:cubicBezTo>
                    <a:pt x="128" y="136"/>
                    <a:pt x="128" y="136"/>
                    <a:pt x="128" y="136"/>
                  </a:cubicBezTo>
                  <a:cubicBezTo>
                    <a:pt x="116" y="136"/>
                    <a:pt x="116" y="136"/>
                    <a:pt x="116" y="136"/>
                  </a:cubicBezTo>
                  <a:lnTo>
                    <a:pt x="116" y="148"/>
                  </a:lnTo>
                  <a:close/>
                  <a:moveTo>
                    <a:pt x="116" y="132"/>
                  </a:moveTo>
                  <a:cubicBezTo>
                    <a:pt x="128" y="132"/>
                    <a:pt x="128" y="132"/>
                    <a:pt x="128" y="132"/>
                  </a:cubicBezTo>
                  <a:cubicBezTo>
                    <a:pt x="128" y="120"/>
                    <a:pt x="128" y="120"/>
                    <a:pt x="128" y="120"/>
                  </a:cubicBezTo>
                  <a:cubicBezTo>
                    <a:pt x="116" y="120"/>
                    <a:pt x="116" y="120"/>
                    <a:pt x="116" y="120"/>
                  </a:cubicBezTo>
                  <a:lnTo>
                    <a:pt x="116" y="132"/>
                  </a:lnTo>
                  <a:close/>
                  <a:moveTo>
                    <a:pt x="100" y="180"/>
                  </a:moveTo>
                  <a:cubicBezTo>
                    <a:pt x="112" y="180"/>
                    <a:pt x="112" y="180"/>
                    <a:pt x="112" y="180"/>
                  </a:cubicBezTo>
                  <a:cubicBezTo>
                    <a:pt x="112" y="168"/>
                    <a:pt x="112" y="168"/>
                    <a:pt x="112" y="168"/>
                  </a:cubicBezTo>
                  <a:cubicBezTo>
                    <a:pt x="100" y="168"/>
                    <a:pt x="100" y="168"/>
                    <a:pt x="100" y="168"/>
                  </a:cubicBezTo>
                  <a:lnTo>
                    <a:pt x="100" y="180"/>
                  </a:lnTo>
                  <a:close/>
                  <a:moveTo>
                    <a:pt x="100" y="164"/>
                  </a:moveTo>
                  <a:cubicBezTo>
                    <a:pt x="112" y="164"/>
                    <a:pt x="112" y="164"/>
                    <a:pt x="112" y="164"/>
                  </a:cubicBezTo>
                  <a:cubicBezTo>
                    <a:pt x="112" y="152"/>
                    <a:pt x="112" y="152"/>
                    <a:pt x="112" y="152"/>
                  </a:cubicBezTo>
                  <a:cubicBezTo>
                    <a:pt x="100" y="152"/>
                    <a:pt x="100" y="152"/>
                    <a:pt x="100" y="152"/>
                  </a:cubicBezTo>
                  <a:lnTo>
                    <a:pt x="100" y="164"/>
                  </a:lnTo>
                  <a:close/>
                  <a:moveTo>
                    <a:pt x="100" y="148"/>
                  </a:moveTo>
                  <a:cubicBezTo>
                    <a:pt x="112" y="148"/>
                    <a:pt x="112" y="148"/>
                    <a:pt x="112" y="148"/>
                  </a:cubicBezTo>
                  <a:cubicBezTo>
                    <a:pt x="112" y="136"/>
                    <a:pt x="112" y="136"/>
                    <a:pt x="112" y="136"/>
                  </a:cubicBezTo>
                  <a:cubicBezTo>
                    <a:pt x="100" y="136"/>
                    <a:pt x="100" y="136"/>
                    <a:pt x="100" y="136"/>
                  </a:cubicBezTo>
                  <a:lnTo>
                    <a:pt x="100" y="148"/>
                  </a:lnTo>
                  <a:close/>
                  <a:moveTo>
                    <a:pt x="100" y="132"/>
                  </a:moveTo>
                  <a:cubicBezTo>
                    <a:pt x="112" y="132"/>
                    <a:pt x="112" y="132"/>
                    <a:pt x="112" y="132"/>
                  </a:cubicBezTo>
                  <a:cubicBezTo>
                    <a:pt x="112" y="120"/>
                    <a:pt x="112" y="120"/>
                    <a:pt x="112" y="120"/>
                  </a:cubicBezTo>
                  <a:cubicBezTo>
                    <a:pt x="100" y="120"/>
                    <a:pt x="100" y="120"/>
                    <a:pt x="100" y="120"/>
                  </a:cubicBezTo>
                  <a:lnTo>
                    <a:pt x="100" y="132"/>
                  </a:lnTo>
                  <a:close/>
                  <a:moveTo>
                    <a:pt x="84" y="180"/>
                  </a:moveTo>
                  <a:cubicBezTo>
                    <a:pt x="96" y="180"/>
                    <a:pt x="96" y="180"/>
                    <a:pt x="96" y="180"/>
                  </a:cubicBezTo>
                  <a:cubicBezTo>
                    <a:pt x="96" y="168"/>
                    <a:pt x="96" y="168"/>
                    <a:pt x="96" y="168"/>
                  </a:cubicBezTo>
                  <a:cubicBezTo>
                    <a:pt x="84" y="168"/>
                    <a:pt x="84" y="168"/>
                    <a:pt x="84" y="168"/>
                  </a:cubicBezTo>
                  <a:lnTo>
                    <a:pt x="84" y="180"/>
                  </a:lnTo>
                  <a:close/>
                  <a:moveTo>
                    <a:pt x="84" y="164"/>
                  </a:moveTo>
                  <a:cubicBezTo>
                    <a:pt x="96" y="164"/>
                    <a:pt x="96" y="164"/>
                    <a:pt x="96" y="164"/>
                  </a:cubicBezTo>
                  <a:cubicBezTo>
                    <a:pt x="96" y="152"/>
                    <a:pt x="96" y="152"/>
                    <a:pt x="96" y="152"/>
                  </a:cubicBezTo>
                  <a:cubicBezTo>
                    <a:pt x="84" y="152"/>
                    <a:pt x="84" y="152"/>
                    <a:pt x="84" y="152"/>
                  </a:cubicBezTo>
                  <a:lnTo>
                    <a:pt x="84" y="164"/>
                  </a:lnTo>
                  <a:close/>
                  <a:moveTo>
                    <a:pt x="84" y="148"/>
                  </a:moveTo>
                  <a:cubicBezTo>
                    <a:pt x="96" y="148"/>
                    <a:pt x="96" y="148"/>
                    <a:pt x="96" y="148"/>
                  </a:cubicBezTo>
                  <a:cubicBezTo>
                    <a:pt x="96" y="136"/>
                    <a:pt x="96" y="136"/>
                    <a:pt x="96" y="136"/>
                  </a:cubicBezTo>
                  <a:cubicBezTo>
                    <a:pt x="84" y="136"/>
                    <a:pt x="84" y="136"/>
                    <a:pt x="84" y="136"/>
                  </a:cubicBezTo>
                  <a:lnTo>
                    <a:pt x="84" y="148"/>
                  </a:lnTo>
                  <a:close/>
                  <a:moveTo>
                    <a:pt x="84" y="132"/>
                  </a:moveTo>
                  <a:cubicBezTo>
                    <a:pt x="96" y="132"/>
                    <a:pt x="96" y="132"/>
                    <a:pt x="96" y="132"/>
                  </a:cubicBezTo>
                  <a:cubicBezTo>
                    <a:pt x="96" y="120"/>
                    <a:pt x="96" y="120"/>
                    <a:pt x="96" y="120"/>
                  </a:cubicBezTo>
                  <a:cubicBezTo>
                    <a:pt x="84" y="120"/>
                    <a:pt x="84" y="120"/>
                    <a:pt x="84" y="120"/>
                  </a:cubicBezTo>
                  <a:lnTo>
                    <a:pt x="84" y="132"/>
                  </a:lnTo>
                  <a:close/>
                  <a:moveTo>
                    <a:pt x="144" y="42"/>
                  </a:moveTo>
                  <a:cubicBezTo>
                    <a:pt x="144" y="38"/>
                    <a:pt x="141" y="35"/>
                    <a:pt x="137" y="35"/>
                  </a:cubicBezTo>
                  <a:cubicBezTo>
                    <a:pt x="82" y="35"/>
                    <a:pt x="82" y="35"/>
                    <a:pt x="82" y="35"/>
                  </a:cubicBezTo>
                  <a:cubicBezTo>
                    <a:pt x="78" y="35"/>
                    <a:pt x="76" y="38"/>
                    <a:pt x="76" y="42"/>
                  </a:cubicBezTo>
                  <a:cubicBezTo>
                    <a:pt x="76" y="69"/>
                    <a:pt x="76" y="69"/>
                    <a:pt x="76" y="69"/>
                  </a:cubicBezTo>
                  <a:cubicBezTo>
                    <a:pt x="76" y="73"/>
                    <a:pt x="78" y="76"/>
                    <a:pt x="82" y="76"/>
                  </a:cubicBezTo>
                  <a:cubicBezTo>
                    <a:pt x="137" y="76"/>
                    <a:pt x="137" y="76"/>
                    <a:pt x="137" y="76"/>
                  </a:cubicBezTo>
                  <a:cubicBezTo>
                    <a:pt x="141" y="76"/>
                    <a:pt x="144" y="73"/>
                    <a:pt x="144" y="69"/>
                  </a:cubicBezTo>
                  <a:lnTo>
                    <a:pt x="144" y="42"/>
                  </a:lnTo>
                  <a:close/>
                  <a:moveTo>
                    <a:pt x="144" y="120"/>
                  </a:moveTo>
                  <a:cubicBezTo>
                    <a:pt x="132" y="120"/>
                    <a:pt x="132" y="120"/>
                    <a:pt x="132" y="120"/>
                  </a:cubicBezTo>
                  <a:cubicBezTo>
                    <a:pt x="132" y="132"/>
                    <a:pt x="132" y="132"/>
                    <a:pt x="132" y="132"/>
                  </a:cubicBezTo>
                  <a:cubicBezTo>
                    <a:pt x="144" y="132"/>
                    <a:pt x="144" y="132"/>
                    <a:pt x="144" y="132"/>
                  </a:cubicBezTo>
                  <a:lnTo>
                    <a:pt x="144" y="120"/>
                  </a:lnTo>
                  <a:close/>
                  <a:moveTo>
                    <a:pt x="144" y="136"/>
                  </a:moveTo>
                  <a:cubicBezTo>
                    <a:pt x="132" y="136"/>
                    <a:pt x="132" y="136"/>
                    <a:pt x="132" y="136"/>
                  </a:cubicBezTo>
                  <a:cubicBezTo>
                    <a:pt x="132" y="148"/>
                    <a:pt x="132" y="148"/>
                    <a:pt x="132" y="148"/>
                  </a:cubicBezTo>
                  <a:cubicBezTo>
                    <a:pt x="144" y="148"/>
                    <a:pt x="144" y="148"/>
                    <a:pt x="144" y="148"/>
                  </a:cubicBezTo>
                  <a:lnTo>
                    <a:pt x="144" y="136"/>
                  </a:lnTo>
                  <a:close/>
                  <a:moveTo>
                    <a:pt x="144" y="152"/>
                  </a:moveTo>
                  <a:cubicBezTo>
                    <a:pt x="132" y="152"/>
                    <a:pt x="132" y="152"/>
                    <a:pt x="132" y="152"/>
                  </a:cubicBezTo>
                  <a:cubicBezTo>
                    <a:pt x="132" y="164"/>
                    <a:pt x="132" y="164"/>
                    <a:pt x="132" y="164"/>
                  </a:cubicBezTo>
                  <a:cubicBezTo>
                    <a:pt x="144" y="164"/>
                    <a:pt x="144" y="164"/>
                    <a:pt x="144" y="164"/>
                  </a:cubicBezTo>
                  <a:lnTo>
                    <a:pt x="144" y="152"/>
                  </a:lnTo>
                  <a:close/>
                  <a:moveTo>
                    <a:pt x="144" y="168"/>
                  </a:moveTo>
                  <a:cubicBezTo>
                    <a:pt x="132" y="168"/>
                    <a:pt x="132" y="168"/>
                    <a:pt x="132" y="168"/>
                  </a:cubicBezTo>
                  <a:cubicBezTo>
                    <a:pt x="132" y="180"/>
                    <a:pt x="132" y="180"/>
                    <a:pt x="132" y="180"/>
                  </a:cubicBezTo>
                  <a:cubicBezTo>
                    <a:pt x="144" y="180"/>
                    <a:pt x="144" y="180"/>
                    <a:pt x="144" y="180"/>
                  </a:cubicBezTo>
                  <a:lnTo>
                    <a:pt x="144" y="168"/>
                  </a:lnTo>
                  <a:close/>
                  <a:moveTo>
                    <a:pt x="50" y="180"/>
                  </a:moveTo>
                  <a:cubicBezTo>
                    <a:pt x="26" y="180"/>
                    <a:pt x="26" y="180"/>
                    <a:pt x="26" y="180"/>
                  </a:cubicBezTo>
                  <a:cubicBezTo>
                    <a:pt x="22" y="180"/>
                    <a:pt x="20" y="177"/>
                    <a:pt x="20" y="173"/>
                  </a:cubicBezTo>
                  <a:cubicBezTo>
                    <a:pt x="20" y="18"/>
                    <a:pt x="20" y="18"/>
                    <a:pt x="20" y="18"/>
                  </a:cubicBezTo>
                  <a:cubicBezTo>
                    <a:pt x="20" y="15"/>
                    <a:pt x="22" y="12"/>
                    <a:pt x="26" y="12"/>
                  </a:cubicBezTo>
                  <a:cubicBezTo>
                    <a:pt x="36" y="12"/>
                    <a:pt x="36" y="12"/>
                    <a:pt x="36" y="12"/>
                  </a:cubicBezTo>
                  <a:cubicBezTo>
                    <a:pt x="36" y="0"/>
                    <a:pt x="36" y="0"/>
                    <a:pt x="36" y="0"/>
                  </a:cubicBezTo>
                  <a:cubicBezTo>
                    <a:pt x="44" y="0"/>
                    <a:pt x="44" y="0"/>
                    <a:pt x="44" y="0"/>
                  </a:cubicBezTo>
                  <a:cubicBezTo>
                    <a:pt x="44" y="12"/>
                    <a:pt x="44" y="12"/>
                    <a:pt x="44" y="12"/>
                  </a:cubicBezTo>
                  <a:cubicBezTo>
                    <a:pt x="50" y="12"/>
                    <a:pt x="50" y="12"/>
                    <a:pt x="50" y="12"/>
                  </a:cubicBezTo>
                  <a:cubicBezTo>
                    <a:pt x="53" y="12"/>
                    <a:pt x="56" y="15"/>
                    <a:pt x="56" y="18"/>
                  </a:cubicBezTo>
                  <a:cubicBezTo>
                    <a:pt x="56" y="173"/>
                    <a:pt x="56" y="173"/>
                    <a:pt x="56" y="173"/>
                  </a:cubicBezTo>
                  <a:cubicBezTo>
                    <a:pt x="56" y="177"/>
                    <a:pt x="53" y="180"/>
                    <a:pt x="50" y="18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21" name="Group 4"/>
            <p:cNvGrpSpPr>
              <a:grpSpLocks noChangeAspect="1"/>
            </p:cNvGrpSpPr>
            <p:nvPr userDrawn="1"/>
          </p:nvGrpSpPr>
          <p:grpSpPr bwMode="auto">
            <a:xfrm rot="20193509" flipH="1" flipV="1">
              <a:off x="12026262" y="3958371"/>
              <a:ext cx="542757" cy="1014719"/>
              <a:chOff x="2490" y="1429"/>
              <a:chExt cx="782" cy="1462"/>
            </a:xfrm>
            <a:grpFill/>
          </p:grpSpPr>
          <p:sp>
            <p:nvSpPr>
              <p:cNvPr id="57"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8"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2" name="组合 21"/>
            <p:cNvGrpSpPr/>
            <p:nvPr userDrawn="1"/>
          </p:nvGrpSpPr>
          <p:grpSpPr>
            <a:xfrm rot="670385" flipH="1" flipV="1">
              <a:off x="11549077" y="6101425"/>
              <a:ext cx="282094" cy="805574"/>
              <a:chOff x="9469657" y="2159643"/>
              <a:chExt cx="752475" cy="2148836"/>
            </a:xfrm>
            <a:grpFill/>
          </p:grpSpPr>
          <p:sp>
            <p:nvSpPr>
              <p:cNvPr id="54" name="Freeform 11"/>
              <p:cNvSpPr>
                <a:spLocks/>
              </p:cNvSpPr>
              <p:nvPr userDrawn="1"/>
            </p:nvSpPr>
            <p:spPr bwMode="auto">
              <a:xfrm>
                <a:off x="9469657" y="2954341"/>
                <a:ext cx="752475" cy="1354138"/>
              </a:xfrm>
              <a:custGeom>
                <a:avLst/>
                <a:gdLst>
                  <a:gd name="T0" fmla="*/ 166 w 198"/>
                  <a:gd name="T1" fmla="*/ 0 h 359"/>
                  <a:gd name="T2" fmla="*/ 31 w 198"/>
                  <a:gd name="T3" fmla="*/ 0 h 359"/>
                  <a:gd name="T4" fmla="*/ 0 w 198"/>
                  <a:gd name="T5" fmla="*/ 31 h 359"/>
                  <a:gd name="T6" fmla="*/ 0 w 198"/>
                  <a:gd name="T7" fmla="*/ 31 h 359"/>
                  <a:gd name="T8" fmla="*/ 0 w 198"/>
                  <a:gd name="T9" fmla="*/ 32 h 359"/>
                  <a:gd name="T10" fmla="*/ 0 w 198"/>
                  <a:gd name="T11" fmla="*/ 323 h 359"/>
                  <a:gd name="T12" fmla="*/ 1 w 198"/>
                  <a:gd name="T13" fmla="*/ 323 h 359"/>
                  <a:gd name="T14" fmla="*/ 0 w 198"/>
                  <a:gd name="T15" fmla="*/ 327 h 359"/>
                  <a:gd name="T16" fmla="*/ 0 w 198"/>
                  <a:gd name="T17" fmla="*/ 328 h 359"/>
                  <a:gd name="T18" fmla="*/ 31 w 198"/>
                  <a:gd name="T19" fmla="*/ 359 h 359"/>
                  <a:gd name="T20" fmla="*/ 167 w 198"/>
                  <a:gd name="T21" fmla="*/ 359 h 359"/>
                  <a:gd name="T22" fmla="*/ 198 w 198"/>
                  <a:gd name="T23" fmla="*/ 328 h 359"/>
                  <a:gd name="T24" fmla="*/ 198 w 198"/>
                  <a:gd name="T25" fmla="*/ 327 h 359"/>
                  <a:gd name="T26" fmla="*/ 198 w 198"/>
                  <a:gd name="T27" fmla="*/ 323 h 359"/>
                  <a:gd name="T28" fmla="*/ 198 w 198"/>
                  <a:gd name="T29" fmla="*/ 323 h 359"/>
                  <a:gd name="T30" fmla="*/ 197 w 198"/>
                  <a:gd name="T31" fmla="*/ 32 h 359"/>
                  <a:gd name="T32" fmla="*/ 197 w 198"/>
                  <a:gd name="T33" fmla="*/ 31 h 359"/>
                  <a:gd name="T34" fmla="*/ 197 w 198"/>
                  <a:gd name="T35" fmla="*/ 30 h 359"/>
                  <a:gd name="T36" fmla="*/ 166 w 198"/>
                  <a:gd name="T37"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8" h="359">
                    <a:moveTo>
                      <a:pt x="166" y="0"/>
                    </a:moveTo>
                    <a:cubicBezTo>
                      <a:pt x="31" y="0"/>
                      <a:pt x="31" y="0"/>
                      <a:pt x="31" y="0"/>
                    </a:cubicBezTo>
                    <a:cubicBezTo>
                      <a:pt x="14" y="0"/>
                      <a:pt x="0" y="14"/>
                      <a:pt x="0" y="31"/>
                    </a:cubicBezTo>
                    <a:cubicBezTo>
                      <a:pt x="0" y="31"/>
                      <a:pt x="0" y="31"/>
                      <a:pt x="0" y="31"/>
                    </a:cubicBezTo>
                    <a:cubicBezTo>
                      <a:pt x="0" y="32"/>
                      <a:pt x="0" y="32"/>
                      <a:pt x="0" y="32"/>
                    </a:cubicBezTo>
                    <a:cubicBezTo>
                      <a:pt x="0" y="323"/>
                      <a:pt x="0" y="323"/>
                      <a:pt x="0" y="323"/>
                    </a:cubicBezTo>
                    <a:cubicBezTo>
                      <a:pt x="1" y="323"/>
                      <a:pt x="1" y="323"/>
                      <a:pt x="1" y="323"/>
                    </a:cubicBezTo>
                    <a:cubicBezTo>
                      <a:pt x="0" y="324"/>
                      <a:pt x="0" y="326"/>
                      <a:pt x="0" y="327"/>
                    </a:cubicBezTo>
                    <a:cubicBezTo>
                      <a:pt x="0" y="328"/>
                      <a:pt x="0" y="328"/>
                      <a:pt x="0" y="328"/>
                    </a:cubicBezTo>
                    <a:cubicBezTo>
                      <a:pt x="0" y="345"/>
                      <a:pt x="14" y="359"/>
                      <a:pt x="31" y="359"/>
                    </a:cubicBezTo>
                    <a:cubicBezTo>
                      <a:pt x="167" y="359"/>
                      <a:pt x="167" y="359"/>
                      <a:pt x="167" y="359"/>
                    </a:cubicBezTo>
                    <a:cubicBezTo>
                      <a:pt x="184" y="359"/>
                      <a:pt x="198" y="345"/>
                      <a:pt x="198" y="328"/>
                    </a:cubicBezTo>
                    <a:cubicBezTo>
                      <a:pt x="198" y="327"/>
                      <a:pt x="198" y="327"/>
                      <a:pt x="198" y="327"/>
                    </a:cubicBezTo>
                    <a:cubicBezTo>
                      <a:pt x="198" y="325"/>
                      <a:pt x="198" y="324"/>
                      <a:pt x="198" y="323"/>
                    </a:cubicBezTo>
                    <a:cubicBezTo>
                      <a:pt x="198" y="323"/>
                      <a:pt x="198" y="323"/>
                      <a:pt x="198" y="323"/>
                    </a:cubicBezTo>
                    <a:cubicBezTo>
                      <a:pt x="197" y="32"/>
                      <a:pt x="197" y="32"/>
                      <a:pt x="197" y="32"/>
                    </a:cubicBezTo>
                    <a:cubicBezTo>
                      <a:pt x="197" y="31"/>
                      <a:pt x="197" y="31"/>
                      <a:pt x="197" y="31"/>
                    </a:cubicBezTo>
                    <a:cubicBezTo>
                      <a:pt x="197" y="30"/>
                      <a:pt x="197" y="30"/>
                      <a:pt x="197" y="30"/>
                    </a:cubicBezTo>
                    <a:cubicBezTo>
                      <a:pt x="197" y="13"/>
                      <a:pt x="183" y="0"/>
                      <a:pt x="166" y="0"/>
                    </a:cubicBezTo>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5" name="Freeform 14"/>
              <p:cNvSpPr>
                <a:spLocks/>
              </p:cNvSpPr>
              <p:nvPr userDrawn="1"/>
            </p:nvSpPr>
            <p:spPr bwMode="auto">
              <a:xfrm>
                <a:off x="9502998" y="2710495"/>
                <a:ext cx="681038" cy="217488"/>
              </a:xfrm>
              <a:custGeom>
                <a:avLst/>
                <a:gdLst>
                  <a:gd name="T0" fmla="*/ 179 w 179"/>
                  <a:gd name="T1" fmla="*/ 30 h 58"/>
                  <a:gd name="T2" fmla="*/ 151 w 179"/>
                  <a:gd name="T3" fmla="*/ 58 h 58"/>
                  <a:gd name="T4" fmla="*/ 28 w 179"/>
                  <a:gd name="T5" fmla="*/ 58 h 58"/>
                  <a:gd name="T6" fmla="*/ 0 w 179"/>
                  <a:gd name="T7" fmla="*/ 30 h 58"/>
                  <a:gd name="T8" fmla="*/ 0 w 179"/>
                  <a:gd name="T9" fmla="*/ 28 h 58"/>
                  <a:gd name="T10" fmla="*/ 28 w 179"/>
                  <a:gd name="T11" fmla="*/ 0 h 58"/>
                  <a:gd name="T12" fmla="*/ 151 w 179"/>
                  <a:gd name="T13" fmla="*/ 0 h 58"/>
                  <a:gd name="T14" fmla="*/ 179 w 179"/>
                  <a:gd name="T15" fmla="*/ 28 h 58"/>
                  <a:gd name="T16" fmla="*/ 179 w 179"/>
                  <a:gd name="T17"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58">
                    <a:moveTo>
                      <a:pt x="179" y="30"/>
                    </a:moveTo>
                    <a:cubicBezTo>
                      <a:pt x="179" y="46"/>
                      <a:pt x="167" y="58"/>
                      <a:pt x="151" y="58"/>
                    </a:cubicBezTo>
                    <a:cubicBezTo>
                      <a:pt x="28" y="58"/>
                      <a:pt x="28" y="58"/>
                      <a:pt x="28" y="58"/>
                    </a:cubicBezTo>
                    <a:cubicBezTo>
                      <a:pt x="12" y="58"/>
                      <a:pt x="0" y="46"/>
                      <a:pt x="0" y="30"/>
                    </a:cubicBezTo>
                    <a:cubicBezTo>
                      <a:pt x="0" y="28"/>
                      <a:pt x="0" y="28"/>
                      <a:pt x="0" y="28"/>
                    </a:cubicBezTo>
                    <a:cubicBezTo>
                      <a:pt x="0" y="13"/>
                      <a:pt x="12" y="0"/>
                      <a:pt x="28" y="0"/>
                    </a:cubicBezTo>
                    <a:cubicBezTo>
                      <a:pt x="151" y="0"/>
                      <a:pt x="151" y="0"/>
                      <a:pt x="151" y="0"/>
                    </a:cubicBezTo>
                    <a:cubicBezTo>
                      <a:pt x="167" y="0"/>
                      <a:pt x="179" y="12"/>
                      <a:pt x="179" y="28"/>
                    </a:cubicBezTo>
                    <a:lnTo>
                      <a:pt x="179" y="3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任意多边形 55"/>
              <p:cNvSpPr/>
              <p:nvPr userDrawn="1"/>
            </p:nvSpPr>
            <p:spPr>
              <a:xfrm>
                <a:off x="9552204" y="2159643"/>
                <a:ext cx="563563" cy="517625"/>
              </a:xfrm>
              <a:custGeom>
                <a:avLst/>
                <a:gdLst>
                  <a:gd name="connsiteX0" fmla="*/ 289397 w 563563"/>
                  <a:gd name="connsiteY0" fmla="*/ 0 h 517625"/>
                  <a:gd name="connsiteX1" fmla="*/ 392209 w 563563"/>
                  <a:gd name="connsiteY1" fmla="*/ 101862 h 517625"/>
                  <a:gd name="connsiteX2" fmla="*/ 392209 w 563563"/>
                  <a:gd name="connsiteY2" fmla="*/ 252767 h 517625"/>
                  <a:gd name="connsiteX3" fmla="*/ 498829 w 563563"/>
                  <a:gd name="connsiteY3" fmla="*/ 328220 h 517625"/>
                  <a:gd name="connsiteX4" fmla="*/ 563563 w 563563"/>
                  <a:gd name="connsiteY4" fmla="*/ 422537 h 517625"/>
                  <a:gd name="connsiteX5" fmla="*/ 563563 w 563563"/>
                  <a:gd name="connsiteY5" fmla="*/ 500886 h 517625"/>
                  <a:gd name="connsiteX6" fmla="*/ 563563 w 563563"/>
                  <a:gd name="connsiteY6" fmla="*/ 517625 h 517625"/>
                  <a:gd name="connsiteX7" fmla="*/ 0 w 563563"/>
                  <a:gd name="connsiteY7" fmla="*/ 517625 h 517625"/>
                  <a:gd name="connsiteX8" fmla="*/ 0 w 563563"/>
                  <a:gd name="connsiteY8" fmla="*/ 513787 h 517625"/>
                  <a:gd name="connsiteX9" fmla="*/ 0 w 563563"/>
                  <a:gd name="connsiteY9" fmla="*/ 422537 h 517625"/>
                  <a:gd name="connsiteX10" fmla="*/ 64734 w 563563"/>
                  <a:gd name="connsiteY10" fmla="*/ 328220 h 517625"/>
                  <a:gd name="connsiteX11" fmla="*/ 186585 w 563563"/>
                  <a:gd name="connsiteY11" fmla="*/ 252767 h 517625"/>
                  <a:gd name="connsiteX12" fmla="*/ 186585 w 563563"/>
                  <a:gd name="connsiteY12" fmla="*/ 101862 h 517625"/>
                  <a:gd name="connsiteX13" fmla="*/ 289397 w 563563"/>
                  <a:gd name="connsiteY13" fmla="*/ 0 h 51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3563" h="517625">
                    <a:moveTo>
                      <a:pt x="289397" y="0"/>
                    </a:moveTo>
                    <a:cubicBezTo>
                      <a:pt x="346515" y="0"/>
                      <a:pt x="392209" y="45272"/>
                      <a:pt x="392209" y="101862"/>
                    </a:cubicBezTo>
                    <a:cubicBezTo>
                      <a:pt x="392209" y="101862"/>
                      <a:pt x="392209" y="101862"/>
                      <a:pt x="392209" y="252767"/>
                    </a:cubicBezTo>
                    <a:cubicBezTo>
                      <a:pt x="392209" y="252767"/>
                      <a:pt x="445519" y="279176"/>
                      <a:pt x="498829" y="328220"/>
                    </a:cubicBezTo>
                    <a:cubicBezTo>
                      <a:pt x="552139" y="377265"/>
                      <a:pt x="563563" y="422537"/>
                      <a:pt x="563563" y="422537"/>
                    </a:cubicBezTo>
                    <a:cubicBezTo>
                      <a:pt x="563563" y="422537"/>
                      <a:pt x="563563" y="422537"/>
                      <a:pt x="563563" y="500886"/>
                    </a:cubicBezTo>
                    <a:lnTo>
                      <a:pt x="563563" y="517625"/>
                    </a:lnTo>
                    <a:lnTo>
                      <a:pt x="0" y="517625"/>
                    </a:lnTo>
                    <a:lnTo>
                      <a:pt x="0" y="513787"/>
                    </a:lnTo>
                    <a:cubicBezTo>
                      <a:pt x="0" y="496103"/>
                      <a:pt x="0" y="467808"/>
                      <a:pt x="0" y="422537"/>
                    </a:cubicBezTo>
                    <a:cubicBezTo>
                      <a:pt x="0" y="422537"/>
                      <a:pt x="11424" y="377265"/>
                      <a:pt x="64734" y="328220"/>
                    </a:cubicBezTo>
                    <a:cubicBezTo>
                      <a:pt x="118044" y="279176"/>
                      <a:pt x="186585" y="252767"/>
                      <a:pt x="186585" y="252767"/>
                    </a:cubicBezTo>
                    <a:cubicBezTo>
                      <a:pt x="186585" y="252767"/>
                      <a:pt x="186585" y="252767"/>
                      <a:pt x="186585" y="101862"/>
                    </a:cubicBezTo>
                    <a:cubicBezTo>
                      <a:pt x="186585" y="45272"/>
                      <a:pt x="232279" y="0"/>
                      <a:pt x="28939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a typeface="微软雅黑" panose="020B0503020204020204" pitchFamily="34" charset="-122"/>
                </a:endParaRPr>
              </a:p>
            </p:txBody>
          </p:sp>
        </p:grpSp>
        <p:grpSp>
          <p:nvGrpSpPr>
            <p:cNvPr id="23" name="Group 4"/>
            <p:cNvGrpSpPr>
              <a:grpSpLocks noChangeAspect="1"/>
            </p:cNvGrpSpPr>
            <p:nvPr userDrawn="1"/>
          </p:nvGrpSpPr>
          <p:grpSpPr bwMode="auto">
            <a:xfrm rot="18344534" flipH="1" flipV="1">
              <a:off x="12098997" y="6319872"/>
              <a:ext cx="352657" cy="659317"/>
              <a:chOff x="2490" y="1429"/>
              <a:chExt cx="782" cy="1462"/>
            </a:xfrm>
            <a:grpFill/>
          </p:grpSpPr>
          <p:sp>
            <p:nvSpPr>
              <p:cNvPr id="52"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3"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4" name="Group 4"/>
            <p:cNvGrpSpPr>
              <a:grpSpLocks noChangeAspect="1"/>
            </p:cNvGrpSpPr>
            <p:nvPr userDrawn="1"/>
          </p:nvGrpSpPr>
          <p:grpSpPr bwMode="auto">
            <a:xfrm rot="20384769" flipH="1" flipV="1">
              <a:off x="10811207" y="1889860"/>
              <a:ext cx="542757" cy="1014719"/>
              <a:chOff x="2490" y="1429"/>
              <a:chExt cx="782" cy="1462"/>
            </a:xfrm>
            <a:grpFill/>
          </p:grpSpPr>
          <p:sp>
            <p:nvSpPr>
              <p:cNvPr id="50"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1"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25" name="Group 70"/>
            <p:cNvGrpSpPr>
              <a:grpSpLocks noChangeAspect="1"/>
            </p:cNvGrpSpPr>
            <p:nvPr userDrawn="1"/>
          </p:nvGrpSpPr>
          <p:grpSpPr bwMode="auto">
            <a:xfrm rot="1187272" flipH="1" flipV="1">
              <a:off x="11530071" y="4829099"/>
              <a:ext cx="696926" cy="867919"/>
              <a:chOff x="2343" y="1490"/>
              <a:chExt cx="1076" cy="1340"/>
            </a:xfrm>
            <a:grpFill/>
          </p:grpSpPr>
          <p:sp>
            <p:nvSpPr>
              <p:cNvPr id="45" name="Oval 72"/>
              <p:cNvSpPr>
                <a:spLocks noChangeArrowheads="1"/>
              </p:cNvSpPr>
              <p:nvPr userDrawn="1"/>
            </p:nvSpPr>
            <p:spPr bwMode="auto">
              <a:xfrm>
                <a:off x="2953" y="1699"/>
                <a:ext cx="42"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6" name="Oval 73"/>
              <p:cNvSpPr>
                <a:spLocks noChangeArrowheads="1"/>
              </p:cNvSpPr>
              <p:nvPr userDrawn="1"/>
            </p:nvSpPr>
            <p:spPr bwMode="auto">
              <a:xfrm>
                <a:off x="2767" y="1699"/>
                <a:ext cx="43" cy="45"/>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7" name="Freeform 74"/>
              <p:cNvSpPr>
                <a:spLocks/>
              </p:cNvSpPr>
              <p:nvPr userDrawn="1"/>
            </p:nvSpPr>
            <p:spPr bwMode="auto">
              <a:xfrm>
                <a:off x="2767" y="1832"/>
                <a:ext cx="228" cy="81"/>
              </a:xfrm>
              <a:custGeom>
                <a:avLst/>
                <a:gdLst>
                  <a:gd name="T0" fmla="*/ 0 w 96"/>
                  <a:gd name="T1" fmla="*/ 34 h 34"/>
                  <a:gd name="T2" fmla="*/ 96 w 96"/>
                  <a:gd name="T3" fmla="*/ 34 h 34"/>
                  <a:gd name="T4" fmla="*/ 48 w 96"/>
                  <a:gd name="T5" fmla="*/ 0 h 34"/>
                  <a:gd name="T6" fmla="*/ 0 w 96"/>
                  <a:gd name="T7" fmla="*/ 34 h 34"/>
                </a:gdLst>
                <a:ahLst/>
                <a:cxnLst>
                  <a:cxn ang="0">
                    <a:pos x="T0" y="T1"/>
                  </a:cxn>
                  <a:cxn ang="0">
                    <a:pos x="T2" y="T3"/>
                  </a:cxn>
                  <a:cxn ang="0">
                    <a:pos x="T4" y="T5"/>
                  </a:cxn>
                  <a:cxn ang="0">
                    <a:pos x="T6" y="T7"/>
                  </a:cxn>
                </a:cxnLst>
                <a:rect l="0" t="0" r="r" b="b"/>
                <a:pathLst>
                  <a:path w="96" h="34">
                    <a:moveTo>
                      <a:pt x="0" y="34"/>
                    </a:moveTo>
                    <a:cubicBezTo>
                      <a:pt x="96" y="34"/>
                      <a:pt x="96" y="34"/>
                      <a:pt x="96" y="34"/>
                    </a:cubicBezTo>
                    <a:cubicBezTo>
                      <a:pt x="83" y="24"/>
                      <a:pt x="51" y="2"/>
                      <a:pt x="48" y="0"/>
                    </a:cubicBezTo>
                    <a:cubicBezTo>
                      <a:pt x="45" y="2"/>
                      <a:pt x="14" y="24"/>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8" name="Freeform 75"/>
              <p:cNvSpPr>
                <a:spLocks/>
              </p:cNvSpPr>
              <p:nvPr userDrawn="1"/>
            </p:nvSpPr>
            <p:spPr bwMode="auto">
              <a:xfrm>
                <a:off x="2767" y="1930"/>
                <a:ext cx="228" cy="80"/>
              </a:xfrm>
              <a:custGeom>
                <a:avLst/>
                <a:gdLst>
                  <a:gd name="T0" fmla="*/ 48 w 96"/>
                  <a:gd name="T1" fmla="*/ 34 h 34"/>
                  <a:gd name="T2" fmla="*/ 96 w 96"/>
                  <a:gd name="T3" fmla="*/ 0 h 34"/>
                  <a:gd name="T4" fmla="*/ 0 w 96"/>
                  <a:gd name="T5" fmla="*/ 0 h 34"/>
                  <a:gd name="T6" fmla="*/ 48 w 96"/>
                  <a:gd name="T7" fmla="*/ 34 h 34"/>
                </a:gdLst>
                <a:ahLst/>
                <a:cxnLst>
                  <a:cxn ang="0">
                    <a:pos x="T0" y="T1"/>
                  </a:cxn>
                  <a:cxn ang="0">
                    <a:pos x="T2" y="T3"/>
                  </a:cxn>
                  <a:cxn ang="0">
                    <a:pos x="T4" y="T5"/>
                  </a:cxn>
                  <a:cxn ang="0">
                    <a:pos x="T6" y="T7"/>
                  </a:cxn>
                </a:cxnLst>
                <a:rect l="0" t="0" r="r" b="b"/>
                <a:pathLst>
                  <a:path w="96" h="34">
                    <a:moveTo>
                      <a:pt x="48" y="34"/>
                    </a:moveTo>
                    <a:cubicBezTo>
                      <a:pt x="51" y="31"/>
                      <a:pt x="83" y="10"/>
                      <a:pt x="96" y="0"/>
                    </a:cubicBezTo>
                    <a:cubicBezTo>
                      <a:pt x="0" y="0"/>
                      <a:pt x="0" y="0"/>
                      <a:pt x="0" y="0"/>
                    </a:cubicBezTo>
                    <a:cubicBezTo>
                      <a:pt x="14" y="10"/>
                      <a:pt x="45" y="31"/>
                      <a:pt x="48"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9" name="Freeform 76"/>
              <p:cNvSpPr>
                <a:spLocks noEditPoints="1"/>
              </p:cNvSpPr>
              <p:nvPr userDrawn="1"/>
            </p:nvSpPr>
            <p:spPr bwMode="auto">
              <a:xfrm>
                <a:off x="2343" y="1490"/>
                <a:ext cx="1076" cy="1340"/>
              </a:xfrm>
              <a:custGeom>
                <a:avLst/>
                <a:gdLst>
                  <a:gd name="T0" fmla="*/ 452 w 452"/>
                  <a:gd name="T1" fmla="*/ 402 h 564"/>
                  <a:gd name="T2" fmla="*/ 367 w 452"/>
                  <a:gd name="T3" fmla="*/ 269 h 564"/>
                  <a:gd name="T4" fmla="*/ 360 w 452"/>
                  <a:gd name="T5" fmla="*/ 135 h 564"/>
                  <a:gd name="T6" fmla="*/ 226 w 452"/>
                  <a:gd name="T7" fmla="*/ 0 h 564"/>
                  <a:gd name="T8" fmla="*/ 92 w 452"/>
                  <a:gd name="T9" fmla="*/ 135 h 564"/>
                  <a:gd name="T10" fmla="*/ 85 w 452"/>
                  <a:gd name="T11" fmla="*/ 269 h 564"/>
                  <a:gd name="T12" fmla="*/ 0 w 452"/>
                  <a:gd name="T13" fmla="*/ 402 h 564"/>
                  <a:gd name="T14" fmla="*/ 83 w 452"/>
                  <a:gd name="T15" fmla="*/ 406 h 564"/>
                  <a:gd name="T16" fmla="*/ 83 w 452"/>
                  <a:gd name="T17" fmla="*/ 558 h 564"/>
                  <a:gd name="T18" fmla="*/ 83 w 452"/>
                  <a:gd name="T19" fmla="*/ 564 h 564"/>
                  <a:gd name="T20" fmla="*/ 369 w 452"/>
                  <a:gd name="T21" fmla="*/ 564 h 564"/>
                  <a:gd name="T22" fmla="*/ 369 w 452"/>
                  <a:gd name="T23" fmla="*/ 552 h 564"/>
                  <a:gd name="T24" fmla="*/ 369 w 452"/>
                  <a:gd name="T25" fmla="*/ 552 h 564"/>
                  <a:gd name="T26" fmla="*/ 369 w 452"/>
                  <a:gd name="T27" fmla="*/ 406 h 564"/>
                  <a:gd name="T28" fmla="*/ 452 w 452"/>
                  <a:gd name="T29" fmla="*/ 402 h 564"/>
                  <a:gd name="T30" fmla="*/ 265 w 452"/>
                  <a:gd name="T31" fmla="*/ 69 h 564"/>
                  <a:gd name="T32" fmla="*/ 293 w 452"/>
                  <a:gd name="T33" fmla="*/ 98 h 564"/>
                  <a:gd name="T34" fmla="*/ 265 w 452"/>
                  <a:gd name="T35" fmla="*/ 126 h 564"/>
                  <a:gd name="T36" fmla="*/ 237 w 452"/>
                  <a:gd name="T37" fmla="*/ 98 h 564"/>
                  <a:gd name="T38" fmla="*/ 265 w 452"/>
                  <a:gd name="T39" fmla="*/ 69 h 564"/>
                  <a:gd name="T40" fmla="*/ 226 w 452"/>
                  <a:gd name="T41" fmla="*/ 135 h 564"/>
                  <a:gd name="T42" fmla="*/ 293 w 452"/>
                  <a:gd name="T43" fmla="*/ 181 h 564"/>
                  <a:gd name="T44" fmla="*/ 226 w 452"/>
                  <a:gd name="T45" fmla="*/ 228 h 564"/>
                  <a:gd name="T46" fmla="*/ 159 w 452"/>
                  <a:gd name="T47" fmla="*/ 181 h 564"/>
                  <a:gd name="T48" fmla="*/ 224 w 452"/>
                  <a:gd name="T49" fmla="*/ 137 h 564"/>
                  <a:gd name="T50" fmla="*/ 226 w 452"/>
                  <a:gd name="T51" fmla="*/ 135 h 564"/>
                  <a:gd name="T52" fmla="*/ 187 w 452"/>
                  <a:gd name="T53" fmla="*/ 69 h 564"/>
                  <a:gd name="T54" fmla="*/ 216 w 452"/>
                  <a:gd name="T55" fmla="*/ 98 h 564"/>
                  <a:gd name="T56" fmla="*/ 187 w 452"/>
                  <a:gd name="T57" fmla="*/ 126 h 564"/>
                  <a:gd name="T58" fmla="*/ 159 w 452"/>
                  <a:gd name="T59" fmla="*/ 98 h 564"/>
                  <a:gd name="T60" fmla="*/ 187 w 452"/>
                  <a:gd name="T61" fmla="*/ 69 h 564"/>
                  <a:gd name="T62" fmla="*/ 116 w 452"/>
                  <a:gd name="T63" fmla="*/ 552 h 564"/>
                  <a:gd name="T64" fmla="*/ 159 w 452"/>
                  <a:gd name="T65" fmla="*/ 527 h 564"/>
                  <a:gd name="T66" fmla="*/ 202 w 452"/>
                  <a:gd name="T67" fmla="*/ 552 h 564"/>
                  <a:gd name="T68" fmla="*/ 116 w 452"/>
                  <a:gd name="T69" fmla="*/ 552 h 564"/>
                  <a:gd name="T70" fmla="*/ 214 w 452"/>
                  <a:gd name="T71" fmla="*/ 552 h 564"/>
                  <a:gd name="T72" fmla="*/ 159 w 452"/>
                  <a:gd name="T73" fmla="*/ 515 h 564"/>
                  <a:gd name="T74" fmla="*/ 131 w 452"/>
                  <a:gd name="T75" fmla="*/ 520 h 564"/>
                  <a:gd name="T76" fmla="*/ 133 w 452"/>
                  <a:gd name="T77" fmla="*/ 381 h 564"/>
                  <a:gd name="T78" fmla="*/ 229 w 452"/>
                  <a:gd name="T79" fmla="*/ 267 h 564"/>
                  <a:gd name="T80" fmla="*/ 321 w 452"/>
                  <a:gd name="T81" fmla="*/ 386 h 564"/>
                  <a:gd name="T82" fmla="*/ 322 w 452"/>
                  <a:gd name="T83" fmla="*/ 523 h 564"/>
                  <a:gd name="T84" fmla="*/ 289 w 452"/>
                  <a:gd name="T85" fmla="*/ 515 h 564"/>
                  <a:gd name="T86" fmla="*/ 233 w 452"/>
                  <a:gd name="T87" fmla="*/ 552 h 564"/>
                  <a:gd name="T88" fmla="*/ 214 w 452"/>
                  <a:gd name="T89" fmla="*/ 552 h 564"/>
                  <a:gd name="T90" fmla="*/ 246 w 452"/>
                  <a:gd name="T91" fmla="*/ 552 h 564"/>
                  <a:gd name="T92" fmla="*/ 289 w 452"/>
                  <a:gd name="T93" fmla="*/ 527 h 564"/>
                  <a:gd name="T94" fmla="*/ 332 w 452"/>
                  <a:gd name="T95" fmla="*/ 552 h 564"/>
                  <a:gd name="T96" fmla="*/ 246 w 452"/>
                  <a:gd name="T97" fmla="*/ 552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564">
                    <a:moveTo>
                      <a:pt x="452" y="402"/>
                    </a:moveTo>
                    <a:cubicBezTo>
                      <a:pt x="395" y="372"/>
                      <a:pt x="373" y="323"/>
                      <a:pt x="367" y="269"/>
                    </a:cubicBezTo>
                    <a:cubicBezTo>
                      <a:pt x="366" y="209"/>
                      <a:pt x="364" y="156"/>
                      <a:pt x="360" y="135"/>
                    </a:cubicBezTo>
                    <a:cubicBezTo>
                      <a:pt x="348" y="62"/>
                      <a:pt x="313" y="0"/>
                      <a:pt x="226" y="0"/>
                    </a:cubicBezTo>
                    <a:cubicBezTo>
                      <a:pt x="139" y="0"/>
                      <a:pt x="104" y="62"/>
                      <a:pt x="92" y="135"/>
                    </a:cubicBezTo>
                    <a:cubicBezTo>
                      <a:pt x="88" y="156"/>
                      <a:pt x="86" y="209"/>
                      <a:pt x="85" y="269"/>
                    </a:cubicBezTo>
                    <a:cubicBezTo>
                      <a:pt x="79" y="323"/>
                      <a:pt x="57" y="372"/>
                      <a:pt x="0" y="402"/>
                    </a:cubicBezTo>
                    <a:cubicBezTo>
                      <a:pt x="0" y="402"/>
                      <a:pt x="42" y="426"/>
                      <a:pt x="83" y="406"/>
                    </a:cubicBezTo>
                    <a:cubicBezTo>
                      <a:pt x="83" y="465"/>
                      <a:pt x="83" y="558"/>
                      <a:pt x="83" y="558"/>
                    </a:cubicBezTo>
                    <a:cubicBezTo>
                      <a:pt x="83" y="564"/>
                      <a:pt x="83" y="564"/>
                      <a:pt x="83" y="564"/>
                    </a:cubicBezTo>
                    <a:cubicBezTo>
                      <a:pt x="369" y="564"/>
                      <a:pt x="369" y="564"/>
                      <a:pt x="369" y="564"/>
                    </a:cubicBezTo>
                    <a:cubicBezTo>
                      <a:pt x="369" y="552"/>
                      <a:pt x="369" y="552"/>
                      <a:pt x="369" y="552"/>
                    </a:cubicBezTo>
                    <a:cubicBezTo>
                      <a:pt x="369" y="552"/>
                      <a:pt x="369" y="552"/>
                      <a:pt x="369" y="552"/>
                    </a:cubicBezTo>
                    <a:cubicBezTo>
                      <a:pt x="369" y="530"/>
                      <a:pt x="369" y="456"/>
                      <a:pt x="369" y="406"/>
                    </a:cubicBezTo>
                    <a:cubicBezTo>
                      <a:pt x="410" y="426"/>
                      <a:pt x="452" y="402"/>
                      <a:pt x="452" y="402"/>
                    </a:cubicBezTo>
                    <a:close/>
                    <a:moveTo>
                      <a:pt x="265" y="69"/>
                    </a:moveTo>
                    <a:cubicBezTo>
                      <a:pt x="281" y="69"/>
                      <a:pt x="293" y="82"/>
                      <a:pt x="293" y="98"/>
                    </a:cubicBezTo>
                    <a:cubicBezTo>
                      <a:pt x="293" y="113"/>
                      <a:pt x="281" y="126"/>
                      <a:pt x="265" y="126"/>
                    </a:cubicBezTo>
                    <a:cubicBezTo>
                      <a:pt x="249" y="126"/>
                      <a:pt x="237" y="113"/>
                      <a:pt x="237" y="98"/>
                    </a:cubicBezTo>
                    <a:cubicBezTo>
                      <a:pt x="237" y="82"/>
                      <a:pt x="249" y="69"/>
                      <a:pt x="265" y="69"/>
                    </a:cubicBezTo>
                    <a:close/>
                    <a:moveTo>
                      <a:pt x="226" y="135"/>
                    </a:moveTo>
                    <a:cubicBezTo>
                      <a:pt x="293" y="181"/>
                      <a:pt x="293" y="181"/>
                      <a:pt x="293" y="181"/>
                    </a:cubicBezTo>
                    <a:cubicBezTo>
                      <a:pt x="226" y="228"/>
                      <a:pt x="226" y="228"/>
                      <a:pt x="226" y="228"/>
                    </a:cubicBezTo>
                    <a:cubicBezTo>
                      <a:pt x="159" y="181"/>
                      <a:pt x="159" y="181"/>
                      <a:pt x="159" y="181"/>
                    </a:cubicBezTo>
                    <a:cubicBezTo>
                      <a:pt x="224" y="137"/>
                      <a:pt x="224" y="137"/>
                      <a:pt x="224" y="137"/>
                    </a:cubicBezTo>
                    <a:lnTo>
                      <a:pt x="226" y="135"/>
                    </a:lnTo>
                    <a:close/>
                    <a:moveTo>
                      <a:pt x="187" y="69"/>
                    </a:moveTo>
                    <a:cubicBezTo>
                      <a:pt x="203" y="69"/>
                      <a:pt x="216" y="82"/>
                      <a:pt x="216" y="98"/>
                    </a:cubicBezTo>
                    <a:cubicBezTo>
                      <a:pt x="216" y="113"/>
                      <a:pt x="203" y="126"/>
                      <a:pt x="187" y="126"/>
                    </a:cubicBezTo>
                    <a:cubicBezTo>
                      <a:pt x="171" y="126"/>
                      <a:pt x="159" y="113"/>
                      <a:pt x="159" y="98"/>
                    </a:cubicBezTo>
                    <a:cubicBezTo>
                      <a:pt x="159" y="82"/>
                      <a:pt x="171" y="69"/>
                      <a:pt x="187" y="69"/>
                    </a:cubicBezTo>
                    <a:close/>
                    <a:moveTo>
                      <a:pt x="116" y="552"/>
                    </a:moveTo>
                    <a:cubicBezTo>
                      <a:pt x="119" y="543"/>
                      <a:pt x="129" y="527"/>
                      <a:pt x="159" y="527"/>
                    </a:cubicBezTo>
                    <a:cubicBezTo>
                      <a:pt x="188" y="527"/>
                      <a:pt x="198" y="543"/>
                      <a:pt x="202" y="552"/>
                    </a:cubicBezTo>
                    <a:cubicBezTo>
                      <a:pt x="190" y="552"/>
                      <a:pt x="128" y="552"/>
                      <a:pt x="116" y="552"/>
                    </a:cubicBezTo>
                    <a:close/>
                    <a:moveTo>
                      <a:pt x="214" y="552"/>
                    </a:moveTo>
                    <a:cubicBezTo>
                      <a:pt x="211" y="540"/>
                      <a:pt x="199" y="515"/>
                      <a:pt x="159" y="515"/>
                    </a:cubicBezTo>
                    <a:cubicBezTo>
                      <a:pt x="147" y="515"/>
                      <a:pt x="138" y="517"/>
                      <a:pt x="131" y="520"/>
                    </a:cubicBezTo>
                    <a:cubicBezTo>
                      <a:pt x="131" y="478"/>
                      <a:pt x="132" y="411"/>
                      <a:pt x="133" y="381"/>
                    </a:cubicBezTo>
                    <a:cubicBezTo>
                      <a:pt x="135" y="328"/>
                      <a:pt x="155" y="267"/>
                      <a:pt x="229" y="267"/>
                    </a:cubicBezTo>
                    <a:cubicBezTo>
                      <a:pt x="303" y="267"/>
                      <a:pt x="318" y="328"/>
                      <a:pt x="321" y="386"/>
                    </a:cubicBezTo>
                    <a:cubicBezTo>
                      <a:pt x="322" y="410"/>
                      <a:pt x="322" y="480"/>
                      <a:pt x="322" y="523"/>
                    </a:cubicBezTo>
                    <a:cubicBezTo>
                      <a:pt x="314" y="518"/>
                      <a:pt x="303" y="515"/>
                      <a:pt x="289" y="515"/>
                    </a:cubicBezTo>
                    <a:cubicBezTo>
                      <a:pt x="249" y="515"/>
                      <a:pt x="237" y="540"/>
                      <a:pt x="233" y="552"/>
                    </a:cubicBezTo>
                    <a:lnTo>
                      <a:pt x="214" y="552"/>
                    </a:lnTo>
                    <a:close/>
                    <a:moveTo>
                      <a:pt x="246" y="552"/>
                    </a:moveTo>
                    <a:cubicBezTo>
                      <a:pt x="249" y="543"/>
                      <a:pt x="259" y="527"/>
                      <a:pt x="289" y="527"/>
                    </a:cubicBezTo>
                    <a:cubicBezTo>
                      <a:pt x="318" y="527"/>
                      <a:pt x="328" y="543"/>
                      <a:pt x="332" y="552"/>
                    </a:cubicBezTo>
                    <a:cubicBezTo>
                      <a:pt x="320" y="552"/>
                      <a:pt x="258" y="552"/>
                      <a:pt x="246" y="552"/>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26" name="Freeform 5"/>
            <p:cNvSpPr>
              <a:spLocks noEditPoints="1"/>
            </p:cNvSpPr>
            <p:nvPr userDrawn="1"/>
          </p:nvSpPr>
          <p:spPr bwMode="auto">
            <a:xfrm rot="2767775" flipH="1" flipV="1">
              <a:off x="857316" y="6139560"/>
              <a:ext cx="752475" cy="655637"/>
            </a:xfrm>
            <a:custGeom>
              <a:avLst/>
              <a:gdLst>
                <a:gd name="T0" fmla="*/ 60 w 200"/>
                <a:gd name="T1" fmla="*/ 106 h 174"/>
                <a:gd name="T2" fmla="*/ 62 w 200"/>
                <a:gd name="T3" fmla="*/ 114 h 174"/>
                <a:gd name="T4" fmla="*/ 192 w 200"/>
                <a:gd name="T5" fmla="*/ 126 h 174"/>
                <a:gd name="T6" fmla="*/ 53 w 200"/>
                <a:gd name="T7" fmla="*/ 98 h 174"/>
                <a:gd name="T8" fmla="*/ 20 w 200"/>
                <a:gd name="T9" fmla="*/ 16 h 174"/>
                <a:gd name="T10" fmla="*/ 10 w 200"/>
                <a:gd name="T11" fmla="*/ 0 h 174"/>
                <a:gd name="T12" fmla="*/ 33 w 200"/>
                <a:gd name="T13" fmla="*/ 8 h 174"/>
                <a:gd name="T14" fmla="*/ 191 w 200"/>
                <a:gd name="T15" fmla="*/ 28 h 174"/>
                <a:gd name="T16" fmla="*/ 191 w 200"/>
                <a:gd name="T17" fmla="*/ 39 h 174"/>
                <a:gd name="T18" fmla="*/ 191 w 200"/>
                <a:gd name="T19" fmla="*/ 36 h 174"/>
                <a:gd name="T20" fmla="*/ 191 w 200"/>
                <a:gd name="T21" fmla="*/ 41 h 174"/>
                <a:gd name="T22" fmla="*/ 200 w 200"/>
                <a:gd name="T23" fmla="*/ 39 h 174"/>
                <a:gd name="T24" fmla="*/ 200 w 200"/>
                <a:gd name="T25" fmla="*/ 91 h 174"/>
                <a:gd name="T26" fmla="*/ 76 w 200"/>
                <a:gd name="T27" fmla="*/ 98 h 174"/>
                <a:gd name="T28" fmla="*/ 62 w 200"/>
                <a:gd name="T29" fmla="*/ 98 h 174"/>
                <a:gd name="T30" fmla="*/ 72 w 200"/>
                <a:gd name="T31" fmla="*/ 73 h 174"/>
                <a:gd name="T32" fmla="*/ 65 w 200"/>
                <a:gd name="T33" fmla="*/ 31 h 174"/>
                <a:gd name="T34" fmla="*/ 66 w 200"/>
                <a:gd name="T35" fmla="*/ 41 h 174"/>
                <a:gd name="T36" fmla="*/ 47 w 200"/>
                <a:gd name="T37" fmla="*/ 47 h 174"/>
                <a:gd name="T38" fmla="*/ 67 w 200"/>
                <a:gd name="T39" fmla="*/ 47 h 174"/>
                <a:gd name="T40" fmla="*/ 53 w 200"/>
                <a:gd name="T41" fmla="*/ 67 h 174"/>
                <a:gd name="T42" fmla="*/ 96 w 200"/>
                <a:gd name="T43" fmla="*/ 32 h 174"/>
                <a:gd name="T44" fmla="*/ 96 w 200"/>
                <a:gd name="T45" fmla="*/ 41 h 174"/>
                <a:gd name="T46" fmla="*/ 74 w 200"/>
                <a:gd name="T47" fmla="*/ 47 h 174"/>
                <a:gd name="T48" fmla="*/ 97 w 200"/>
                <a:gd name="T49" fmla="*/ 47 h 174"/>
                <a:gd name="T50" fmla="*/ 77 w 200"/>
                <a:gd name="T51" fmla="*/ 67 h 174"/>
                <a:gd name="T52" fmla="*/ 98 w 200"/>
                <a:gd name="T53" fmla="*/ 73 h 174"/>
                <a:gd name="T54" fmla="*/ 99 w 200"/>
                <a:gd name="T55" fmla="*/ 79 h 174"/>
                <a:gd name="T56" fmla="*/ 80 w 200"/>
                <a:gd name="T57" fmla="*/ 85 h 174"/>
                <a:gd name="T58" fmla="*/ 99 w 200"/>
                <a:gd name="T59" fmla="*/ 85 h 174"/>
                <a:gd name="T60" fmla="*/ 103 w 200"/>
                <a:gd name="T61" fmla="*/ 41 h 174"/>
                <a:gd name="T62" fmla="*/ 129 w 200"/>
                <a:gd name="T63" fmla="*/ 47 h 174"/>
                <a:gd name="T64" fmla="*/ 129 w 200"/>
                <a:gd name="T65" fmla="*/ 54 h 174"/>
                <a:gd name="T66" fmla="*/ 104 w 200"/>
                <a:gd name="T67" fmla="*/ 60 h 174"/>
                <a:gd name="T68" fmla="*/ 129 w 200"/>
                <a:gd name="T69" fmla="*/ 60 h 174"/>
                <a:gd name="T70" fmla="*/ 105 w 200"/>
                <a:gd name="T71" fmla="*/ 79 h 174"/>
                <a:gd name="T72" fmla="*/ 131 w 200"/>
                <a:gd name="T73" fmla="*/ 85 h 174"/>
                <a:gd name="T74" fmla="*/ 131 w 200"/>
                <a:gd name="T75" fmla="*/ 96 h 174"/>
                <a:gd name="T76" fmla="*/ 134 w 200"/>
                <a:gd name="T77" fmla="*/ 34 h 174"/>
                <a:gd name="T78" fmla="*/ 163 w 200"/>
                <a:gd name="T79" fmla="*/ 35 h 174"/>
                <a:gd name="T80" fmla="*/ 135 w 200"/>
                <a:gd name="T81" fmla="*/ 54 h 174"/>
                <a:gd name="T82" fmla="*/ 163 w 200"/>
                <a:gd name="T83" fmla="*/ 60 h 174"/>
                <a:gd name="T84" fmla="*/ 163 w 200"/>
                <a:gd name="T85" fmla="*/ 67 h 174"/>
                <a:gd name="T86" fmla="*/ 136 w 200"/>
                <a:gd name="T87" fmla="*/ 73 h 174"/>
                <a:gd name="T88" fmla="*/ 163 w 200"/>
                <a:gd name="T89" fmla="*/ 73 h 174"/>
                <a:gd name="T90" fmla="*/ 137 w 200"/>
                <a:gd name="T91" fmla="*/ 96 h 174"/>
                <a:gd name="T92" fmla="*/ 191 w 200"/>
                <a:gd name="T93" fmla="*/ 47 h 174"/>
                <a:gd name="T94" fmla="*/ 191 w 200"/>
                <a:gd name="T95" fmla="*/ 54 h 174"/>
                <a:gd name="T96" fmla="*/ 169 w 200"/>
                <a:gd name="T97" fmla="*/ 60 h 174"/>
                <a:gd name="T98" fmla="*/ 191 w 200"/>
                <a:gd name="T99" fmla="*/ 60 h 174"/>
                <a:gd name="T100" fmla="*/ 169 w 200"/>
                <a:gd name="T101" fmla="*/ 79 h 174"/>
                <a:gd name="T102" fmla="*/ 191 w 200"/>
                <a:gd name="T103" fmla="*/ 85 h 174"/>
                <a:gd name="T104" fmla="*/ 191 w 200"/>
                <a:gd name="T105" fmla="*/ 95 h 174"/>
                <a:gd name="T106" fmla="*/ 191 w 200"/>
                <a:gd name="T107" fmla="*/ 85 h 174"/>
                <a:gd name="T108" fmla="*/ 85 w 200"/>
                <a:gd name="T109" fmla="*/ 174 h 174"/>
                <a:gd name="T110" fmla="*/ 85 w 200"/>
                <a:gd name="T111" fmla="*/ 163 h 174"/>
                <a:gd name="T112" fmla="*/ 76 w 200"/>
                <a:gd name="T113" fmla="*/ 153 h 174"/>
                <a:gd name="T114" fmla="*/ 191 w 200"/>
                <a:gd name="T115" fmla="*/ 153 h 174"/>
                <a:gd name="T116" fmla="*/ 171 w 200"/>
                <a:gd name="T117" fmla="*/ 133 h 174"/>
                <a:gd name="T118" fmla="*/ 171 w 200"/>
                <a:gd name="T119" fmla="*/ 14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174">
                  <a:moveTo>
                    <a:pt x="191" y="102"/>
                  </a:moveTo>
                  <a:cubicBezTo>
                    <a:pt x="191" y="102"/>
                    <a:pt x="191" y="102"/>
                    <a:pt x="191" y="102"/>
                  </a:cubicBezTo>
                  <a:cubicBezTo>
                    <a:pt x="60" y="106"/>
                    <a:pt x="60" y="106"/>
                    <a:pt x="60" y="106"/>
                  </a:cubicBezTo>
                  <a:cubicBezTo>
                    <a:pt x="60" y="106"/>
                    <a:pt x="60" y="106"/>
                    <a:pt x="60" y="106"/>
                  </a:cubicBezTo>
                  <a:cubicBezTo>
                    <a:pt x="54" y="106"/>
                    <a:pt x="53" y="114"/>
                    <a:pt x="61" y="114"/>
                  </a:cubicBezTo>
                  <a:cubicBezTo>
                    <a:pt x="61" y="114"/>
                    <a:pt x="61" y="114"/>
                    <a:pt x="62" y="114"/>
                  </a:cubicBezTo>
                  <a:cubicBezTo>
                    <a:pt x="192" y="114"/>
                    <a:pt x="192" y="114"/>
                    <a:pt x="192" y="114"/>
                  </a:cubicBezTo>
                  <a:cubicBezTo>
                    <a:pt x="195" y="114"/>
                    <a:pt x="197" y="116"/>
                    <a:pt x="197" y="118"/>
                  </a:cubicBezTo>
                  <a:cubicBezTo>
                    <a:pt x="197" y="121"/>
                    <a:pt x="195" y="126"/>
                    <a:pt x="192" y="126"/>
                  </a:cubicBezTo>
                  <a:cubicBezTo>
                    <a:pt x="62" y="126"/>
                    <a:pt x="62" y="126"/>
                    <a:pt x="62" y="126"/>
                  </a:cubicBezTo>
                  <a:cubicBezTo>
                    <a:pt x="61" y="126"/>
                    <a:pt x="61" y="126"/>
                    <a:pt x="61" y="126"/>
                  </a:cubicBezTo>
                  <a:cubicBezTo>
                    <a:pt x="40" y="126"/>
                    <a:pt x="42" y="98"/>
                    <a:pt x="53" y="98"/>
                  </a:cubicBezTo>
                  <a:cubicBezTo>
                    <a:pt x="53" y="98"/>
                    <a:pt x="53" y="98"/>
                    <a:pt x="54" y="98"/>
                  </a:cubicBezTo>
                  <a:cubicBezTo>
                    <a:pt x="29" y="16"/>
                    <a:pt x="29" y="16"/>
                    <a:pt x="29" y="16"/>
                  </a:cubicBezTo>
                  <a:cubicBezTo>
                    <a:pt x="20" y="16"/>
                    <a:pt x="20" y="16"/>
                    <a:pt x="20" y="16"/>
                  </a:cubicBezTo>
                  <a:cubicBezTo>
                    <a:pt x="18" y="19"/>
                    <a:pt x="15" y="22"/>
                    <a:pt x="10" y="22"/>
                  </a:cubicBezTo>
                  <a:cubicBezTo>
                    <a:pt x="4" y="22"/>
                    <a:pt x="0" y="17"/>
                    <a:pt x="0" y="11"/>
                  </a:cubicBezTo>
                  <a:cubicBezTo>
                    <a:pt x="0" y="5"/>
                    <a:pt x="4" y="0"/>
                    <a:pt x="10" y="0"/>
                  </a:cubicBezTo>
                  <a:cubicBezTo>
                    <a:pt x="15" y="0"/>
                    <a:pt x="19" y="4"/>
                    <a:pt x="20" y="8"/>
                  </a:cubicBezTo>
                  <a:cubicBezTo>
                    <a:pt x="33" y="8"/>
                    <a:pt x="33" y="8"/>
                    <a:pt x="33" y="8"/>
                  </a:cubicBezTo>
                  <a:cubicBezTo>
                    <a:pt x="33" y="8"/>
                    <a:pt x="33" y="8"/>
                    <a:pt x="33" y="8"/>
                  </a:cubicBezTo>
                  <a:cubicBezTo>
                    <a:pt x="35" y="8"/>
                    <a:pt x="35" y="8"/>
                    <a:pt x="35" y="8"/>
                  </a:cubicBezTo>
                  <a:cubicBezTo>
                    <a:pt x="40" y="22"/>
                    <a:pt x="40" y="22"/>
                    <a:pt x="40" y="22"/>
                  </a:cubicBezTo>
                  <a:cubicBezTo>
                    <a:pt x="191" y="28"/>
                    <a:pt x="191" y="28"/>
                    <a:pt x="191" y="28"/>
                  </a:cubicBezTo>
                  <a:cubicBezTo>
                    <a:pt x="191" y="28"/>
                    <a:pt x="191" y="28"/>
                    <a:pt x="191" y="28"/>
                  </a:cubicBezTo>
                  <a:cubicBezTo>
                    <a:pt x="191" y="28"/>
                    <a:pt x="200" y="29"/>
                    <a:pt x="200" y="39"/>
                  </a:cubicBezTo>
                  <a:cubicBezTo>
                    <a:pt x="191" y="39"/>
                    <a:pt x="191" y="39"/>
                    <a:pt x="191" y="39"/>
                  </a:cubicBezTo>
                  <a:cubicBezTo>
                    <a:pt x="191" y="39"/>
                    <a:pt x="191" y="39"/>
                    <a:pt x="191" y="39"/>
                  </a:cubicBezTo>
                  <a:cubicBezTo>
                    <a:pt x="191" y="36"/>
                    <a:pt x="191" y="36"/>
                    <a:pt x="191" y="36"/>
                  </a:cubicBezTo>
                  <a:cubicBezTo>
                    <a:pt x="191" y="36"/>
                    <a:pt x="191" y="36"/>
                    <a:pt x="191" y="36"/>
                  </a:cubicBezTo>
                  <a:cubicBezTo>
                    <a:pt x="169" y="35"/>
                    <a:pt x="169" y="35"/>
                    <a:pt x="169" y="35"/>
                  </a:cubicBezTo>
                  <a:cubicBezTo>
                    <a:pt x="169" y="41"/>
                    <a:pt x="169" y="41"/>
                    <a:pt x="169" y="41"/>
                  </a:cubicBezTo>
                  <a:cubicBezTo>
                    <a:pt x="191" y="41"/>
                    <a:pt x="191" y="41"/>
                    <a:pt x="191" y="41"/>
                  </a:cubicBezTo>
                  <a:cubicBezTo>
                    <a:pt x="191" y="39"/>
                    <a:pt x="191" y="39"/>
                    <a:pt x="191" y="39"/>
                  </a:cubicBezTo>
                  <a:cubicBezTo>
                    <a:pt x="191" y="39"/>
                    <a:pt x="199" y="39"/>
                    <a:pt x="200" y="39"/>
                  </a:cubicBezTo>
                  <a:cubicBezTo>
                    <a:pt x="200" y="39"/>
                    <a:pt x="200" y="39"/>
                    <a:pt x="200" y="39"/>
                  </a:cubicBezTo>
                  <a:cubicBezTo>
                    <a:pt x="200" y="39"/>
                    <a:pt x="200" y="39"/>
                    <a:pt x="200" y="39"/>
                  </a:cubicBezTo>
                  <a:cubicBezTo>
                    <a:pt x="200" y="91"/>
                    <a:pt x="200" y="91"/>
                    <a:pt x="200" y="91"/>
                  </a:cubicBezTo>
                  <a:cubicBezTo>
                    <a:pt x="200" y="91"/>
                    <a:pt x="200" y="91"/>
                    <a:pt x="200" y="91"/>
                  </a:cubicBezTo>
                  <a:cubicBezTo>
                    <a:pt x="200" y="102"/>
                    <a:pt x="191" y="102"/>
                    <a:pt x="191" y="102"/>
                  </a:cubicBezTo>
                  <a:close/>
                  <a:moveTo>
                    <a:pt x="62" y="98"/>
                  </a:moveTo>
                  <a:cubicBezTo>
                    <a:pt x="76" y="98"/>
                    <a:pt x="76" y="98"/>
                    <a:pt x="76" y="98"/>
                  </a:cubicBezTo>
                  <a:cubicBezTo>
                    <a:pt x="74" y="85"/>
                    <a:pt x="74" y="85"/>
                    <a:pt x="74" y="85"/>
                  </a:cubicBezTo>
                  <a:cubicBezTo>
                    <a:pt x="58" y="85"/>
                    <a:pt x="58" y="85"/>
                    <a:pt x="58" y="85"/>
                  </a:cubicBezTo>
                  <a:lnTo>
                    <a:pt x="62" y="98"/>
                  </a:lnTo>
                  <a:close/>
                  <a:moveTo>
                    <a:pt x="57" y="79"/>
                  </a:moveTo>
                  <a:cubicBezTo>
                    <a:pt x="73" y="79"/>
                    <a:pt x="73" y="79"/>
                    <a:pt x="73" y="79"/>
                  </a:cubicBezTo>
                  <a:cubicBezTo>
                    <a:pt x="72" y="73"/>
                    <a:pt x="72" y="73"/>
                    <a:pt x="72" y="73"/>
                  </a:cubicBezTo>
                  <a:cubicBezTo>
                    <a:pt x="54" y="73"/>
                    <a:pt x="54" y="73"/>
                    <a:pt x="54" y="73"/>
                  </a:cubicBezTo>
                  <a:lnTo>
                    <a:pt x="57" y="79"/>
                  </a:lnTo>
                  <a:close/>
                  <a:moveTo>
                    <a:pt x="65" y="31"/>
                  </a:moveTo>
                  <a:cubicBezTo>
                    <a:pt x="42" y="30"/>
                    <a:pt x="42" y="30"/>
                    <a:pt x="42" y="30"/>
                  </a:cubicBezTo>
                  <a:cubicBezTo>
                    <a:pt x="46" y="41"/>
                    <a:pt x="46" y="41"/>
                    <a:pt x="46" y="41"/>
                  </a:cubicBezTo>
                  <a:cubicBezTo>
                    <a:pt x="66" y="41"/>
                    <a:pt x="66" y="41"/>
                    <a:pt x="66" y="41"/>
                  </a:cubicBezTo>
                  <a:lnTo>
                    <a:pt x="65" y="31"/>
                  </a:lnTo>
                  <a:close/>
                  <a:moveTo>
                    <a:pt x="67" y="47"/>
                  </a:moveTo>
                  <a:cubicBezTo>
                    <a:pt x="47" y="47"/>
                    <a:pt x="47" y="47"/>
                    <a:pt x="47" y="47"/>
                  </a:cubicBezTo>
                  <a:cubicBezTo>
                    <a:pt x="49" y="54"/>
                    <a:pt x="49" y="54"/>
                    <a:pt x="49" y="54"/>
                  </a:cubicBezTo>
                  <a:cubicBezTo>
                    <a:pt x="68" y="54"/>
                    <a:pt x="68" y="54"/>
                    <a:pt x="68" y="54"/>
                  </a:cubicBezTo>
                  <a:lnTo>
                    <a:pt x="67" y="47"/>
                  </a:lnTo>
                  <a:close/>
                  <a:moveTo>
                    <a:pt x="69" y="60"/>
                  </a:moveTo>
                  <a:cubicBezTo>
                    <a:pt x="50" y="60"/>
                    <a:pt x="50" y="60"/>
                    <a:pt x="50" y="60"/>
                  </a:cubicBezTo>
                  <a:cubicBezTo>
                    <a:pt x="53" y="67"/>
                    <a:pt x="53" y="67"/>
                    <a:pt x="53" y="67"/>
                  </a:cubicBezTo>
                  <a:cubicBezTo>
                    <a:pt x="71" y="67"/>
                    <a:pt x="71" y="67"/>
                    <a:pt x="71" y="67"/>
                  </a:cubicBezTo>
                  <a:lnTo>
                    <a:pt x="69" y="60"/>
                  </a:lnTo>
                  <a:close/>
                  <a:moveTo>
                    <a:pt x="96" y="32"/>
                  </a:moveTo>
                  <a:cubicBezTo>
                    <a:pt x="71" y="31"/>
                    <a:pt x="71" y="31"/>
                    <a:pt x="71" y="31"/>
                  </a:cubicBezTo>
                  <a:cubicBezTo>
                    <a:pt x="73" y="41"/>
                    <a:pt x="73" y="41"/>
                    <a:pt x="73" y="41"/>
                  </a:cubicBezTo>
                  <a:cubicBezTo>
                    <a:pt x="96" y="41"/>
                    <a:pt x="96" y="41"/>
                    <a:pt x="96" y="41"/>
                  </a:cubicBezTo>
                  <a:lnTo>
                    <a:pt x="96" y="32"/>
                  </a:lnTo>
                  <a:close/>
                  <a:moveTo>
                    <a:pt x="97" y="47"/>
                  </a:moveTo>
                  <a:cubicBezTo>
                    <a:pt x="74" y="47"/>
                    <a:pt x="74" y="47"/>
                    <a:pt x="74" y="47"/>
                  </a:cubicBezTo>
                  <a:cubicBezTo>
                    <a:pt x="75" y="54"/>
                    <a:pt x="75" y="54"/>
                    <a:pt x="75" y="54"/>
                  </a:cubicBezTo>
                  <a:cubicBezTo>
                    <a:pt x="97" y="54"/>
                    <a:pt x="97" y="54"/>
                    <a:pt x="97" y="54"/>
                  </a:cubicBezTo>
                  <a:lnTo>
                    <a:pt x="97" y="47"/>
                  </a:lnTo>
                  <a:close/>
                  <a:moveTo>
                    <a:pt x="97" y="60"/>
                  </a:moveTo>
                  <a:cubicBezTo>
                    <a:pt x="76" y="60"/>
                    <a:pt x="76" y="60"/>
                    <a:pt x="76" y="60"/>
                  </a:cubicBezTo>
                  <a:cubicBezTo>
                    <a:pt x="77" y="67"/>
                    <a:pt x="77" y="67"/>
                    <a:pt x="77" y="67"/>
                  </a:cubicBezTo>
                  <a:cubicBezTo>
                    <a:pt x="98" y="67"/>
                    <a:pt x="98" y="67"/>
                    <a:pt x="98" y="67"/>
                  </a:cubicBezTo>
                  <a:lnTo>
                    <a:pt x="97" y="60"/>
                  </a:lnTo>
                  <a:close/>
                  <a:moveTo>
                    <a:pt x="98" y="73"/>
                  </a:moveTo>
                  <a:cubicBezTo>
                    <a:pt x="78" y="73"/>
                    <a:pt x="78" y="73"/>
                    <a:pt x="78" y="73"/>
                  </a:cubicBezTo>
                  <a:cubicBezTo>
                    <a:pt x="79" y="79"/>
                    <a:pt x="79" y="79"/>
                    <a:pt x="79" y="79"/>
                  </a:cubicBezTo>
                  <a:cubicBezTo>
                    <a:pt x="99" y="79"/>
                    <a:pt x="99" y="79"/>
                    <a:pt x="99" y="79"/>
                  </a:cubicBezTo>
                  <a:lnTo>
                    <a:pt x="98" y="73"/>
                  </a:lnTo>
                  <a:close/>
                  <a:moveTo>
                    <a:pt x="99" y="85"/>
                  </a:moveTo>
                  <a:cubicBezTo>
                    <a:pt x="80" y="85"/>
                    <a:pt x="80" y="85"/>
                    <a:pt x="80" y="85"/>
                  </a:cubicBezTo>
                  <a:cubicBezTo>
                    <a:pt x="82" y="98"/>
                    <a:pt x="82" y="98"/>
                    <a:pt x="82" y="98"/>
                  </a:cubicBezTo>
                  <a:cubicBezTo>
                    <a:pt x="99" y="97"/>
                    <a:pt x="99" y="97"/>
                    <a:pt x="99" y="97"/>
                  </a:cubicBezTo>
                  <a:lnTo>
                    <a:pt x="99" y="85"/>
                  </a:lnTo>
                  <a:close/>
                  <a:moveTo>
                    <a:pt x="128" y="33"/>
                  </a:moveTo>
                  <a:cubicBezTo>
                    <a:pt x="102" y="32"/>
                    <a:pt x="102" y="32"/>
                    <a:pt x="102" y="32"/>
                  </a:cubicBezTo>
                  <a:cubicBezTo>
                    <a:pt x="103" y="41"/>
                    <a:pt x="103" y="41"/>
                    <a:pt x="103" y="41"/>
                  </a:cubicBezTo>
                  <a:cubicBezTo>
                    <a:pt x="129" y="41"/>
                    <a:pt x="129" y="41"/>
                    <a:pt x="129" y="41"/>
                  </a:cubicBezTo>
                  <a:lnTo>
                    <a:pt x="128" y="33"/>
                  </a:lnTo>
                  <a:close/>
                  <a:moveTo>
                    <a:pt x="129" y="47"/>
                  </a:moveTo>
                  <a:cubicBezTo>
                    <a:pt x="103" y="47"/>
                    <a:pt x="103" y="47"/>
                    <a:pt x="103" y="47"/>
                  </a:cubicBezTo>
                  <a:cubicBezTo>
                    <a:pt x="103" y="54"/>
                    <a:pt x="103" y="54"/>
                    <a:pt x="103" y="54"/>
                  </a:cubicBezTo>
                  <a:cubicBezTo>
                    <a:pt x="129" y="54"/>
                    <a:pt x="129" y="54"/>
                    <a:pt x="129" y="54"/>
                  </a:cubicBezTo>
                  <a:lnTo>
                    <a:pt x="129" y="47"/>
                  </a:lnTo>
                  <a:close/>
                  <a:moveTo>
                    <a:pt x="129" y="60"/>
                  </a:moveTo>
                  <a:cubicBezTo>
                    <a:pt x="104" y="60"/>
                    <a:pt x="104" y="60"/>
                    <a:pt x="104" y="60"/>
                  </a:cubicBezTo>
                  <a:cubicBezTo>
                    <a:pt x="104" y="67"/>
                    <a:pt x="104" y="67"/>
                    <a:pt x="104" y="67"/>
                  </a:cubicBezTo>
                  <a:cubicBezTo>
                    <a:pt x="130" y="67"/>
                    <a:pt x="130" y="67"/>
                    <a:pt x="130" y="67"/>
                  </a:cubicBezTo>
                  <a:lnTo>
                    <a:pt x="129" y="60"/>
                  </a:lnTo>
                  <a:close/>
                  <a:moveTo>
                    <a:pt x="130" y="73"/>
                  </a:moveTo>
                  <a:cubicBezTo>
                    <a:pt x="104" y="73"/>
                    <a:pt x="104" y="73"/>
                    <a:pt x="104" y="73"/>
                  </a:cubicBezTo>
                  <a:cubicBezTo>
                    <a:pt x="105" y="79"/>
                    <a:pt x="105" y="79"/>
                    <a:pt x="105" y="79"/>
                  </a:cubicBezTo>
                  <a:cubicBezTo>
                    <a:pt x="130" y="79"/>
                    <a:pt x="130" y="79"/>
                    <a:pt x="130" y="79"/>
                  </a:cubicBezTo>
                  <a:lnTo>
                    <a:pt x="130" y="73"/>
                  </a:lnTo>
                  <a:close/>
                  <a:moveTo>
                    <a:pt x="131" y="85"/>
                  </a:moveTo>
                  <a:cubicBezTo>
                    <a:pt x="105" y="85"/>
                    <a:pt x="105" y="85"/>
                    <a:pt x="105" y="85"/>
                  </a:cubicBezTo>
                  <a:cubicBezTo>
                    <a:pt x="106" y="97"/>
                    <a:pt x="106" y="97"/>
                    <a:pt x="106" y="97"/>
                  </a:cubicBezTo>
                  <a:cubicBezTo>
                    <a:pt x="131" y="96"/>
                    <a:pt x="131" y="96"/>
                    <a:pt x="131" y="96"/>
                  </a:cubicBezTo>
                  <a:lnTo>
                    <a:pt x="131" y="85"/>
                  </a:lnTo>
                  <a:close/>
                  <a:moveTo>
                    <a:pt x="163" y="35"/>
                  </a:moveTo>
                  <a:cubicBezTo>
                    <a:pt x="134" y="34"/>
                    <a:pt x="134" y="34"/>
                    <a:pt x="134" y="34"/>
                  </a:cubicBezTo>
                  <a:cubicBezTo>
                    <a:pt x="135" y="41"/>
                    <a:pt x="135" y="41"/>
                    <a:pt x="135" y="41"/>
                  </a:cubicBezTo>
                  <a:cubicBezTo>
                    <a:pt x="163" y="41"/>
                    <a:pt x="163" y="41"/>
                    <a:pt x="163" y="41"/>
                  </a:cubicBezTo>
                  <a:lnTo>
                    <a:pt x="163" y="35"/>
                  </a:lnTo>
                  <a:close/>
                  <a:moveTo>
                    <a:pt x="163" y="47"/>
                  </a:moveTo>
                  <a:cubicBezTo>
                    <a:pt x="135" y="47"/>
                    <a:pt x="135" y="47"/>
                    <a:pt x="135" y="47"/>
                  </a:cubicBezTo>
                  <a:cubicBezTo>
                    <a:pt x="135" y="54"/>
                    <a:pt x="135" y="54"/>
                    <a:pt x="135" y="54"/>
                  </a:cubicBezTo>
                  <a:cubicBezTo>
                    <a:pt x="163" y="54"/>
                    <a:pt x="163" y="54"/>
                    <a:pt x="163" y="54"/>
                  </a:cubicBezTo>
                  <a:lnTo>
                    <a:pt x="163" y="47"/>
                  </a:lnTo>
                  <a:close/>
                  <a:moveTo>
                    <a:pt x="163" y="60"/>
                  </a:moveTo>
                  <a:cubicBezTo>
                    <a:pt x="136" y="60"/>
                    <a:pt x="136" y="60"/>
                    <a:pt x="136" y="60"/>
                  </a:cubicBezTo>
                  <a:cubicBezTo>
                    <a:pt x="136" y="67"/>
                    <a:pt x="136" y="67"/>
                    <a:pt x="136" y="67"/>
                  </a:cubicBezTo>
                  <a:cubicBezTo>
                    <a:pt x="163" y="67"/>
                    <a:pt x="163" y="67"/>
                    <a:pt x="163" y="67"/>
                  </a:cubicBezTo>
                  <a:lnTo>
                    <a:pt x="163" y="60"/>
                  </a:lnTo>
                  <a:close/>
                  <a:moveTo>
                    <a:pt x="163" y="73"/>
                  </a:moveTo>
                  <a:cubicBezTo>
                    <a:pt x="136" y="73"/>
                    <a:pt x="136" y="73"/>
                    <a:pt x="136" y="73"/>
                  </a:cubicBezTo>
                  <a:cubicBezTo>
                    <a:pt x="137" y="79"/>
                    <a:pt x="137" y="79"/>
                    <a:pt x="137" y="79"/>
                  </a:cubicBezTo>
                  <a:cubicBezTo>
                    <a:pt x="163" y="79"/>
                    <a:pt x="163" y="79"/>
                    <a:pt x="163" y="79"/>
                  </a:cubicBezTo>
                  <a:lnTo>
                    <a:pt x="163" y="73"/>
                  </a:lnTo>
                  <a:close/>
                  <a:moveTo>
                    <a:pt x="163" y="85"/>
                  </a:moveTo>
                  <a:cubicBezTo>
                    <a:pt x="137" y="85"/>
                    <a:pt x="137" y="85"/>
                    <a:pt x="137" y="85"/>
                  </a:cubicBezTo>
                  <a:cubicBezTo>
                    <a:pt x="137" y="96"/>
                    <a:pt x="137" y="96"/>
                    <a:pt x="137" y="96"/>
                  </a:cubicBezTo>
                  <a:cubicBezTo>
                    <a:pt x="163" y="96"/>
                    <a:pt x="163" y="96"/>
                    <a:pt x="163" y="96"/>
                  </a:cubicBezTo>
                  <a:lnTo>
                    <a:pt x="163" y="85"/>
                  </a:lnTo>
                  <a:close/>
                  <a:moveTo>
                    <a:pt x="191" y="47"/>
                  </a:moveTo>
                  <a:cubicBezTo>
                    <a:pt x="169" y="47"/>
                    <a:pt x="169" y="47"/>
                    <a:pt x="169" y="47"/>
                  </a:cubicBezTo>
                  <a:cubicBezTo>
                    <a:pt x="169" y="54"/>
                    <a:pt x="169" y="54"/>
                    <a:pt x="169" y="54"/>
                  </a:cubicBezTo>
                  <a:cubicBezTo>
                    <a:pt x="191" y="54"/>
                    <a:pt x="191" y="54"/>
                    <a:pt x="191" y="54"/>
                  </a:cubicBezTo>
                  <a:lnTo>
                    <a:pt x="191" y="47"/>
                  </a:lnTo>
                  <a:close/>
                  <a:moveTo>
                    <a:pt x="191" y="60"/>
                  </a:moveTo>
                  <a:cubicBezTo>
                    <a:pt x="169" y="60"/>
                    <a:pt x="169" y="60"/>
                    <a:pt x="169" y="60"/>
                  </a:cubicBezTo>
                  <a:cubicBezTo>
                    <a:pt x="169" y="67"/>
                    <a:pt x="169" y="67"/>
                    <a:pt x="169" y="67"/>
                  </a:cubicBezTo>
                  <a:cubicBezTo>
                    <a:pt x="191" y="67"/>
                    <a:pt x="191" y="67"/>
                    <a:pt x="191" y="67"/>
                  </a:cubicBezTo>
                  <a:lnTo>
                    <a:pt x="191" y="60"/>
                  </a:lnTo>
                  <a:close/>
                  <a:moveTo>
                    <a:pt x="191" y="73"/>
                  </a:moveTo>
                  <a:cubicBezTo>
                    <a:pt x="169" y="73"/>
                    <a:pt x="169" y="73"/>
                    <a:pt x="169" y="73"/>
                  </a:cubicBezTo>
                  <a:cubicBezTo>
                    <a:pt x="169" y="79"/>
                    <a:pt x="169" y="79"/>
                    <a:pt x="169" y="79"/>
                  </a:cubicBezTo>
                  <a:cubicBezTo>
                    <a:pt x="191" y="79"/>
                    <a:pt x="191" y="79"/>
                    <a:pt x="191" y="79"/>
                  </a:cubicBezTo>
                  <a:lnTo>
                    <a:pt x="191" y="73"/>
                  </a:lnTo>
                  <a:close/>
                  <a:moveTo>
                    <a:pt x="191" y="85"/>
                  </a:moveTo>
                  <a:cubicBezTo>
                    <a:pt x="169" y="85"/>
                    <a:pt x="169" y="85"/>
                    <a:pt x="169" y="85"/>
                  </a:cubicBezTo>
                  <a:cubicBezTo>
                    <a:pt x="169" y="95"/>
                    <a:pt x="169" y="95"/>
                    <a:pt x="169" y="95"/>
                  </a:cubicBezTo>
                  <a:cubicBezTo>
                    <a:pt x="191" y="95"/>
                    <a:pt x="191" y="95"/>
                    <a:pt x="191" y="95"/>
                  </a:cubicBezTo>
                  <a:cubicBezTo>
                    <a:pt x="191" y="95"/>
                    <a:pt x="191" y="95"/>
                    <a:pt x="191" y="95"/>
                  </a:cubicBezTo>
                  <a:cubicBezTo>
                    <a:pt x="191" y="91"/>
                    <a:pt x="191" y="91"/>
                    <a:pt x="191" y="91"/>
                  </a:cubicBezTo>
                  <a:lnTo>
                    <a:pt x="191" y="85"/>
                  </a:lnTo>
                  <a:close/>
                  <a:moveTo>
                    <a:pt x="85" y="133"/>
                  </a:moveTo>
                  <a:cubicBezTo>
                    <a:pt x="97" y="133"/>
                    <a:pt x="106" y="142"/>
                    <a:pt x="106" y="153"/>
                  </a:cubicBezTo>
                  <a:cubicBezTo>
                    <a:pt x="106" y="164"/>
                    <a:pt x="97" y="174"/>
                    <a:pt x="85" y="174"/>
                  </a:cubicBezTo>
                  <a:cubicBezTo>
                    <a:pt x="74" y="174"/>
                    <a:pt x="65" y="164"/>
                    <a:pt x="65" y="153"/>
                  </a:cubicBezTo>
                  <a:cubicBezTo>
                    <a:pt x="65" y="142"/>
                    <a:pt x="74" y="133"/>
                    <a:pt x="85" y="133"/>
                  </a:cubicBezTo>
                  <a:close/>
                  <a:moveTo>
                    <a:pt x="85" y="163"/>
                  </a:moveTo>
                  <a:cubicBezTo>
                    <a:pt x="90" y="163"/>
                    <a:pt x="95" y="158"/>
                    <a:pt x="95" y="153"/>
                  </a:cubicBezTo>
                  <a:cubicBezTo>
                    <a:pt x="95" y="148"/>
                    <a:pt x="90" y="144"/>
                    <a:pt x="85" y="144"/>
                  </a:cubicBezTo>
                  <a:cubicBezTo>
                    <a:pt x="80" y="144"/>
                    <a:pt x="76" y="148"/>
                    <a:pt x="76" y="153"/>
                  </a:cubicBezTo>
                  <a:cubicBezTo>
                    <a:pt x="76" y="158"/>
                    <a:pt x="80" y="163"/>
                    <a:pt x="85" y="163"/>
                  </a:cubicBezTo>
                  <a:close/>
                  <a:moveTo>
                    <a:pt x="171" y="133"/>
                  </a:moveTo>
                  <a:cubicBezTo>
                    <a:pt x="182" y="133"/>
                    <a:pt x="191" y="142"/>
                    <a:pt x="191" y="153"/>
                  </a:cubicBezTo>
                  <a:cubicBezTo>
                    <a:pt x="191" y="164"/>
                    <a:pt x="182" y="174"/>
                    <a:pt x="171" y="174"/>
                  </a:cubicBezTo>
                  <a:cubicBezTo>
                    <a:pt x="159" y="174"/>
                    <a:pt x="150" y="164"/>
                    <a:pt x="150" y="153"/>
                  </a:cubicBezTo>
                  <a:cubicBezTo>
                    <a:pt x="150" y="142"/>
                    <a:pt x="159" y="133"/>
                    <a:pt x="171" y="133"/>
                  </a:cubicBezTo>
                  <a:close/>
                  <a:moveTo>
                    <a:pt x="171" y="163"/>
                  </a:moveTo>
                  <a:cubicBezTo>
                    <a:pt x="176" y="163"/>
                    <a:pt x="180" y="158"/>
                    <a:pt x="180" y="153"/>
                  </a:cubicBezTo>
                  <a:cubicBezTo>
                    <a:pt x="180" y="148"/>
                    <a:pt x="176" y="144"/>
                    <a:pt x="171" y="144"/>
                  </a:cubicBezTo>
                  <a:cubicBezTo>
                    <a:pt x="165" y="144"/>
                    <a:pt x="161" y="148"/>
                    <a:pt x="161" y="153"/>
                  </a:cubicBezTo>
                  <a:cubicBezTo>
                    <a:pt x="161" y="158"/>
                    <a:pt x="165" y="163"/>
                    <a:pt x="171" y="16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7" name="Freeform 6"/>
            <p:cNvSpPr>
              <a:spLocks noEditPoints="1"/>
            </p:cNvSpPr>
            <p:nvPr userDrawn="1"/>
          </p:nvSpPr>
          <p:spPr bwMode="auto">
            <a:xfrm rot="5145695" flipH="1" flipV="1">
              <a:off x="-12718" y="5769726"/>
              <a:ext cx="739775" cy="606425"/>
            </a:xfrm>
            <a:custGeom>
              <a:avLst/>
              <a:gdLst>
                <a:gd name="T0" fmla="*/ 186 w 197"/>
                <a:gd name="T1" fmla="*/ 92 h 161"/>
                <a:gd name="T2" fmla="*/ 185 w 197"/>
                <a:gd name="T3" fmla="*/ 98 h 161"/>
                <a:gd name="T4" fmla="*/ 173 w 197"/>
                <a:gd name="T5" fmla="*/ 141 h 161"/>
                <a:gd name="T6" fmla="*/ 144 w 197"/>
                <a:gd name="T7" fmla="*/ 161 h 161"/>
                <a:gd name="T8" fmla="*/ 55 w 197"/>
                <a:gd name="T9" fmla="*/ 161 h 161"/>
                <a:gd name="T10" fmla="*/ 26 w 197"/>
                <a:gd name="T11" fmla="*/ 141 h 161"/>
                <a:gd name="T12" fmla="*/ 15 w 197"/>
                <a:gd name="T13" fmla="*/ 98 h 161"/>
                <a:gd name="T14" fmla="*/ 14 w 197"/>
                <a:gd name="T15" fmla="*/ 93 h 161"/>
                <a:gd name="T16" fmla="*/ 0 w 197"/>
                <a:gd name="T17" fmla="*/ 76 h 161"/>
                <a:gd name="T18" fmla="*/ 16 w 197"/>
                <a:gd name="T19" fmla="*/ 61 h 161"/>
                <a:gd name="T20" fmla="*/ 38 w 197"/>
                <a:gd name="T21" fmla="*/ 61 h 161"/>
                <a:gd name="T22" fmla="*/ 38 w 197"/>
                <a:gd name="T23" fmla="*/ 60 h 161"/>
                <a:gd name="T24" fmla="*/ 68 w 197"/>
                <a:gd name="T25" fmla="*/ 7 h 161"/>
                <a:gd name="T26" fmla="*/ 83 w 197"/>
                <a:gd name="T27" fmla="*/ 3 h 161"/>
                <a:gd name="T28" fmla="*/ 87 w 197"/>
                <a:gd name="T29" fmla="*/ 17 h 161"/>
                <a:gd name="T30" fmla="*/ 63 w 197"/>
                <a:gd name="T31" fmla="*/ 61 h 161"/>
                <a:gd name="T32" fmla="*/ 132 w 197"/>
                <a:gd name="T33" fmla="*/ 61 h 161"/>
                <a:gd name="T34" fmla="*/ 108 w 197"/>
                <a:gd name="T35" fmla="*/ 17 h 161"/>
                <a:gd name="T36" fmla="*/ 112 w 197"/>
                <a:gd name="T37" fmla="*/ 3 h 161"/>
                <a:gd name="T38" fmla="*/ 126 w 197"/>
                <a:gd name="T39" fmla="*/ 7 h 161"/>
                <a:gd name="T40" fmla="*/ 156 w 197"/>
                <a:gd name="T41" fmla="*/ 60 h 161"/>
                <a:gd name="T42" fmla="*/ 157 w 197"/>
                <a:gd name="T43" fmla="*/ 61 h 161"/>
                <a:gd name="T44" fmla="*/ 181 w 197"/>
                <a:gd name="T45" fmla="*/ 61 h 161"/>
                <a:gd name="T46" fmla="*/ 197 w 197"/>
                <a:gd name="T47" fmla="*/ 76 h 161"/>
                <a:gd name="T48" fmla="*/ 186 w 197"/>
                <a:gd name="T49" fmla="*/ 92 h 161"/>
                <a:gd name="T50" fmla="*/ 69 w 197"/>
                <a:gd name="T51" fmla="*/ 133 h 161"/>
                <a:gd name="T52" fmla="*/ 60 w 197"/>
                <a:gd name="T53" fmla="*/ 98 h 161"/>
                <a:gd name="T54" fmla="*/ 49 w 197"/>
                <a:gd name="T55" fmla="*/ 92 h 161"/>
                <a:gd name="T56" fmla="*/ 43 w 197"/>
                <a:gd name="T57" fmla="*/ 102 h 161"/>
                <a:gd name="T58" fmla="*/ 53 w 197"/>
                <a:gd name="T59" fmla="*/ 137 h 161"/>
                <a:gd name="T60" fmla="*/ 63 w 197"/>
                <a:gd name="T61" fmla="*/ 143 h 161"/>
                <a:gd name="T62" fmla="*/ 69 w 197"/>
                <a:gd name="T63" fmla="*/ 133 h 161"/>
                <a:gd name="T64" fmla="*/ 107 w 197"/>
                <a:gd name="T65" fmla="*/ 99 h 161"/>
                <a:gd name="T66" fmla="*/ 99 w 197"/>
                <a:gd name="T67" fmla="*/ 91 h 161"/>
                <a:gd name="T68" fmla="*/ 90 w 197"/>
                <a:gd name="T69" fmla="*/ 99 h 161"/>
                <a:gd name="T70" fmla="*/ 90 w 197"/>
                <a:gd name="T71" fmla="*/ 135 h 161"/>
                <a:gd name="T72" fmla="*/ 99 w 197"/>
                <a:gd name="T73" fmla="*/ 143 h 161"/>
                <a:gd name="T74" fmla="*/ 107 w 197"/>
                <a:gd name="T75" fmla="*/ 135 h 161"/>
                <a:gd name="T76" fmla="*/ 107 w 197"/>
                <a:gd name="T77" fmla="*/ 99 h 161"/>
                <a:gd name="T78" fmla="*/ 135 w 197"/>
                <a:gd name="T79" fmla="*/ 143 h 161"/>
                <a:gd name="T80" fmla="*/ 145 w 197"/>
                <a:gd name="T81" fmla="*/ 137 h 161"/>
                <a:gd name="T82" fmla="*/ 155 w 197"/>
                <a:gd name="T83" fmla="*/ 102 h 161"/>
                <a:gd name="T84" fmla="*/ 149 w 197"/>
                <a:gd name="T85" fmla="*/ 92 h 161"/>
                <a:gd name="T86" fmla="*/ 138 w 197"/>
                <a:gd name="T87" fmla="*/ 98 h 161"/>
                <a:gd name="T88" fmla="*/ 128 w 197"/>
                <a:gd name="T89" fmla="*/ 133 h 161"/>
                <a:gd name="T90" fmla="*/ 135 w 197"/>
                <a:gd name="T91" fmla="*/ 14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7" h="161">
                  <a:moveTo>
                    <a:pt x="186" y="92"/>
                  </a:moveTo>
                  <a:cubicBezTo>
                    <a:pt x="186" y="94"/>
                    <a:pt x="186" y="96"/>
                    <a:pt x="185" y="98"/>
                  </a:cubicBezTo>
                  <a:cubicBezTo>
                    <a:pt x="173" y="141"/>
                    <a:pt x="173" y="141"/>
                    <a:pt x="173" y="141"/>
                  </a:cubicBezTo>
                  <a:cubicBezTo>
                    <a:pt x="170" y="153"/>
                    <a:pt x="157" y="161"/>
                    <a:pt x="144" y="161"/>
                  </a:cubicBezTo>
                  <a:cubicBezTo>
                    <a:pt x="55" y="161"/>
                    <a:pt x="55" y="161"/>
                    <a:pt x="55" y="161"/>
                  </a:cubicBezTo>
                  <a:cubicBezTo>
                    <a:pt x="42" y="161"/>
                    <a:pt x="29" y="153"/>
                    <a:pt x="26" y="141"/>
                  </a:cubicBezTo>
                  <a:cubicBezTo>
                    <a:pt x="15" y="98"/>
                    <a:pt x="15" y="98"/>
                    <a:pt x="15" y="98"/>
                  </a:cubicBezTo>
                  <a:cubicBezTo>
                    <a:pt x="14" y="96"/>
                    <a:pt x="14" y="95"/>
                    <a:pt x="14" y="93"/>
                  </a:cubicBezTo>
                  <a:cubicBezTo>
                    <a:pt x="6" y="92"/>
                    <a:pt x="0" y="85"/>
                    <a:pt x="0" y="76"/>
                  </a:cubicBezTo>
                  <a:cubicBezTo>
                    <a:pt x="0" y="67"/>
                    <a:pt x="8" y="61"/>
                    <a:pt x="16" y="61"/>
                  </a:cubicBezTo>
                  <a:cubicBezTo>
                    <a:pt x="38" y="61"/>
                    <a:pt x="38" y="61"/>
                    <a:pt x="38" y="61"/>
                  </a:cubicBezTo>
                  <a:cubicBezTo>
                    <a:pt x="38" y="61"/>
                    <a:pt x="38" y="61"/>
                    <a:pt x="38" y="60"/>
                  </a:cubicBezTo>
                  <a:cubicBezTo>
                    <a:pt x="68" y="7"/>
                    <a:pt x="68" y="7"/>
                    <a:pt x="68" y="7"/>
                  </a:cubicBezTo>
                  <a:cubicBezTo>
                    <a:pt x="71" y="2"/>
                    <a:pt x="78" y="0"/>
                    <a:pt x="83" y="3"/>
                  </a:cubicBezTo>
                  <a:cubicBezTo>
                    <a:pt x="88" y="6"/>
                    <a:pt x="90" y="12"/>
                    <a:pt x="87" y="17"/>
                  </a:cubicBezTo>
                  <a:cubicBezTo>
                    <a:pt x="63" y="61"/>
                    <a:pt x="63" y="61"/>
                    <a:pt x="63" y="61"/>
                  </a:cubicBezTo>
                  <a:cubicBezTo>
                    <a:pt x="132" y="61"/>
                    <a:pt x="132" y="61"/>
                    <a:pt x="132" y="61"/>
                  </a:cubicBezTo>
                  <a:cubicBezTo>
                    <a:pt x="108" y="17"/>
                    <a:pt x="108" y="17"/>
                    <a:pt x="108" y="17"/>
                  </a:cubicBezTo>
                  <a:cubicBezTo>
                    <a:pt x="105" y="12"/>
                    <a:pt x="107" y="6"/>
                    <a:pt x="112" y="3"/>
                  </a:cubicBezTo>
                  <a:cubicBezTo>
                    <a:pt x="117" y="0"/>
                    <a:pt x="123" y="2"/>
                    <a:pt x="126" y="7"/>
                  </a:cubicBezTo>
                  <a:cubicBezTo>
                    <a:pt x="156" y="60"/>
                    <a:pt x="156" y="60"/>
                    <a:pt x="156" y="60"/>
                  </a:cubicBezTo>
                  <a:cubicBezTo>
                    <a:pt x="156" y="61"/>
                    <a:pt x="156" y="61"/>
                    <a:pt x="157" y="61"/>
                  </a:cubicBezTo>
                  <a:cubicBezTo>
                    <a:pt x="181" y="61"/>
                    <a:pt x="181" y="61"/>
                    <a:pt x="181" y="61"/>
                  </a:cubicBezTo>
                  <a:cubicBezTo>
                    <a:pt x="190" y="61"/>
                    <a:pt x="197" y="67"/>
                    <a:pt x="197" y="76"/>
                  </a:cubicBezTo>
                  <a:cubicBezTo>
                    <a:pt x="197" y="84"/>
                    <a:pt x="192" y="90"/>
                    <a:pt x="186" y="92"/>
                  </a:cubicBezTo>
                  <a:close/>
                  <a:moveTo>
                    <a:pt x="69" y="133"/>
                  </a:moveTo>
                  <a:cubicBezTo>
                    <a:pt x="60" y="98"/>
                    <a:pt x="60" y="98"/>
                    <a:pt x="60" y="98"/>
                  </a:cubicBezTo>
                  <a:cubicBezTo>
                    <a:pt x="58" y="94"/>
                    <a:pt x="54" y="91"/>
                    <a:pt x="49" y="92"/>
                  </a:cubicBezTo>
                  <a:cubicBezTo>
                    <a:pt x="44" y="93"/>
                    <a:pt x="42" y="98"/>
                    <a:pt x="43" y="102"/>
                  </a:cubicBezTo>
                  <a:cubicBezTo>
                    <a:pt x="53" y="137"/>
                    <a:pt x="53" y="137"/>
                    <a:pt x="53" y="137"/>
                  </a:cubicBezTo>
                  <a:cubicBezTo>
                    <a:pt x="54" y="141"/>
                    <a:pt x="59" y="144"/>
                    <a:pt x="63" y="143"/>
                  </a:cubicBezTo>
                  <a:cubicBezTo>
                    <a:pt x="68" y="141"/>
                    <a:pt x="71" y="137"/>
                    <a:pt x="69" y="133"/>
                  </a:cubicBezTo>
                  <a:close/>
                  <a:moveTo>
                    <a:pt x="107" y="99"/>
                  </a:moveTo>
                  <a:cubicBezTo>
                    <a:pt x="107" y="95"/>
                    <a:pt x="103" y="91"/>
                    <a:pt x="99" y="91"/>
                  </a:cubicBezTo>
                  <a:cubicBezTo>
                    <a:pt x="94" y="91"/>
                    <a:pt x="90" y="95"/>
                    <a:pt x="90" y="99"/>
                  </a:cubicBezTo>
                  <a:cubicBezTo>
                    <a:pt x="90" y="135"/>
                    <a:pt x="90" y="135"/>
                    <a:pt x="90" y="135"/>
                  </a:cubicBezTo>
                  <a:cubicBezTo>
                    <a:pt x="90" y="140"/>
                    <a:pt x="94" y="143"/>
                    <a:pt x="99" y="143"/>
                  </a:cubicBezTo>
                  <a:cubicBezTo>
                    <a:pt x="103" y="143"/>
                    <a:pt x="107" y="140"/>
                    <a:pt x="107" y="135"/>
                  </a:cubicBezTo>
                  <a:lnTo>
                    <a:pt x="107" y="99"/>
                  </a:lnTo>
                  <a:close/>
                  <a:moveTo>
                    <a:pt x="135" y="143"/>
                  </a:moveTo>
                  <a:cubicBezTo>
                    <a:pt x="139" y="144"/>
                    <a:pt x="144" y="141"/>
                    <a:pt x="145" y="137"/>
                  </a:cubicBezTo>
                  <a:cubicBezTo>
                    <a:pt x="155" y="102"/>
                    <a:pt x="155" y="102"/>
                    <a:pt x="155" y="102"/>
                  </a:cubicBezTo>
                  <a:cubicBezTo>
                    <a:pt x="156" y="98"/>
                    <a:pt x="154" y="93"/>
                    <a:pt x="149" y="92"/>
                  </a:cubicBezTo>
                  <a:cubicBezTo>
                    <a:pt x="144" y="91"/>
                    <a:pt x="140" y="94"/>
                    <a:pt x="138" y="98"/>
                  </a:cubicBezTo>
                  <a:cubicBezTo>
                    <a:pt x="128" y="133"/>
                    <a:pt x="128" y="133"/>
                    <a:pt x="128" y="133"/>
                  </a:cubicBezTo>
                  <a:cubicBezTo>
                    <a:pt x="127" y="137"/>
                    <a:pt x="130" y="141"/>
                    <a:pt x="135" y="1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8" name="Freeform 7"/>
            <p:cNvSpPr>
              <a:spLocks noEditPoints="1"/>
            </p:cNvSpPr>
            <p:nvPr userDrawn="1"/>
          </p:nvSpPr>
          <p:spPr bwMode="auto">
            <a:xfrm rot="20058153" flipH="1" flipV="1">
              <a:off x="992064" y="3920156"/>
              <a:ext cx="687388" cy="722312"/>
            </a:xfrm>
            <a:custGeom>
              <a:avLst/>
              <a:gdLst>
                <a:gd name="T0" fmla="*/ 164 w 183"/>
                <a:gd name="T1" fmla="*/ 192 h 192"/>
                <a:gd name="T2" fmla="*/ 19 w 183"/>
                <a:gd name="T3" fmla="*/ 192 h 192"/>
                <a:gd name="T4" fmla="*/ 2 w 183"/>
                <a:gd name="T5" fmla="*/ 170 h 192"/>
                <a:gd name="T6" fmla="*/ 18 w 183"/>
                <a:gd name="T7" fmla="*/ 58 h 192"/>
                <a:gd name="T8" fmla="*/ 36 w 183"/>
                <a:gd name="T9" fmla="*/ 44 h 192"/>
                <a:gd name="T10" fmla="*/ 45 w 183"/>
                <a:gd name="T11" fmla="*/ 44 h 192"/>
                <a:gd name="T12" fmla="*/ 91 w 183"/>
                <a:gd name="T13" fmla="*/ 0 h 192"/>
                <a:gd name="T14" fmla="*/ 137 w 183"/>
                <a:gd name="T15" fmla="*/ 44 h 192"/>
                <a:gd name="T16" fmla="*/ 147 w 183"/>
                <a:gd name="T17" fmla="*/ 44 h 192"/>
                <a:gd name="T18" fmla="*/ 165 w 183"/>
                <a:gd name="T19" fmla="*/ 58 h 192"/>
                <a:gd name="T20" fmla="*/ 181 w 183"/>
                <a:gd name="T21" fmla="*/ 170 h 192"/>
                <a:gd name="T22" fmla="*/ 164 w 183"/>
                <a:gd name="T23" fmla="*/ 192 h 192"/>
                <a:gd name="T24" fmla="*/ 39 w 183"/>
                <a:gd name="T25" fmla="*/ 76 h 192"/>
                <a:gd name="T26" fmla="*/ 50 w 183"/>
                <a:gd name="T27" fmla="*/ 88 h 192"/>
                <a:gd name="T28" fmla="*/ 61 w 183"/>
                <a:gd name="T29" fmla="*/ 76 h 192"/>
                <a:gd name="T30" fmla="*/ 50 w 183"/>
                <a:gd name="T31" fmla="*/ 65 h 192"/>
                <a:gd name="T32" fmla="*/ 39 w 183"/>
                <a:gd name="T33" fmla="*/ 76 h 192"/>
                <a:gd name="T34" fmla="*/ 91 w 183"/>
                <a:gd name="T35" fmla="*/ 8 h 192"/>
                <a:gd name="T36" fmla="*/ 52 w 183"/>
                <a:gd name="T37" fmla="*/ 44 h 192"/>
                <a:gd name="T38" fmla="*/ 130 w 183"/>
                <a:gd name="T39" fmla="*/ 44 h 192"/>
                <a:gd name="T40" fmla="*/ 91 w 183"/>
                <a:gd name="T41" fmla="*/ 8 h 192"/>
                <a:gd name="T42" fmla="*/ 134 w 183"/>
                <a:gd name="T43" fmla="*/ 65 h 192"/>
                <a:gd name="T44" fmla="*/ 122 w 183"/>
                <a:gd name="T45" fmla="*/ 76 h 192"/>
                <a:gd name="T46" fmla="*/ 134 w 183"/>
                <a:gd name="T47" fmla="*/ 88 h 192"/>
                <a:gd name="T48" fmla="*/ 145 w 183"/>
                <a:gd name="T49" fmla="*/ 76 h 192"/>
                <a:gd name="T50" fmla="*/ 134 w 183"/>
                <a:gd name="T51" fmla="*/ 6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 h="192">
                  <a:moveTo>
                    <a:pt x="164" y="192"/>
                  </a:moveTo>
                  <a:cubicBezTo>
                    <a:pt x="19" y="192"/>
                    <a:pt x="19" y="192"/>
                    <a:pt x="19" y="192"/>
                  </a:cubicBezTo>
                  <a:cubicBezTo>
                    <a:pt x="8" y="192"/>
                    <a:pt x="0" y="182"/>
                    <a:pt x="2" y="170"/>
                  </a:cubicBezTo>
                  <a:cubicBezTo>
                    <a:pt x="18" y="58"/>
                    <a:pt x="18" y="58"/>
                    <a:pt x="18" y="58"/>
                  </a:cubicBezTo>
                  <a:cubicBezTo>
                    <a:pt x="19" y="50"/>
                    <a:pt x="27" y="44"/>
                    <a:pt x="36" y="44"/>
                  </a:cubicBezTo>
                  <a:cubicBezTo>
                    <a:pt x="45" y="44"/>
                    <a:pt x="45" y="44"/>
                    <a:pt x="45" y="44"/>
                  </a:cubicBezTo>
                  <a:cubicBezTo>
                    <a:pt x="46" y="15"/>
                    <a:pt x="66" y="0"/>
                    <a:pt x="91" y="0"/>
                  </a:cubicBezTo>
                  <a:cubicBezTo>
                    <a:pt x="116" y="0"/>
                    <a:pt x="136" y="15"/>
                    <a:pt x="137" y="44"/>
                  </a:cubicBezTo>
                  <a:cubicBezTo>
                    <a:pt x="147" y="44"/>
                    <a:pt x="147" y="44"/>
                    <a:pt x="147" y="44"/>
                  </a:cubicBezTo>
                  <a:cubicBezTo>
                    <a:pt x="156" y="44"/>
                    <a:pt x="164" y="50"/>
                    <a:pt x="165" y="58"/>
                  </a:cubicBezTo>
                  <a:cubicBezTo>
                    <a:pt x="181" y="170"/>
                    <a:pt x="181" y="170"/>
                    <a:pt x="181" y="170"/>
                  </a:cubicBezTo>
                  <a:cubicBezTo>
                    <a:pt x="183" y="182"/>
                    <a:pt x="175" y="192"/>
                    <a:pt x="164" y="192"/>
                  </a:cubicBezTo>
                  <a:close/>
                  <a:moveTo>
                    <a:pt x="39" y="76"/>
                  </a:moveTo>
                  <a:cubicBezTo>
                    <a:pt x="39" y="82"/>
                    <a:pt x="44" y="88"/>
                    <a:pt x="50" y="88"/>
                  </a:cubicBezTo>
                  <a:cubicBezTo>
                    <a:pt x="56" y="88"/>
                    <a:pt x="61" y="82"/>
                    <a:pt x="61" y="76"/>
                  </a:cubicBezTo>
                  <a:cubicBezTo>
                    <a:pt x="61" y="70"/>
                    <a:pt x="56" y="65"/>
                    <a:pt x="50" y="65"/>
                  </a:cubicBezTo>
                  <a:cubicBezTo>
                    <a:pt x="44" y="65"/>
                    <a:pt x="39" y="70"/>
                    <a:pt x="39" y="76"/>
                  </a:cubicBezTo>
                  <a:close/>
                  <a:moveTo>
                    <a:pt x="91" y="8"/>
                  </a:moveTo>
                  <a:cubicBezTo>
                    <a:pt x="70" y="8"/>
                    <a:pt x="54" y="20"/>
                    <a:pt x="52" y="44"/>
                  </a:cubicBezTo>
                  <a:cubicBezTo>
                    <a:pt x="130" y="44"/>
                    <a:pt x="130" y="44"/>
                    <a:pt x="130" y="44"/>
                  </a:cubicBezTo>
                  <a:cubicBezTo>
                    <a:pt x="129" y="20"/>
                    <a:pt x="112" y="8"/>
                    <a:pt x="91" y="8"/>
                  </a:cubicBezTo>
                  <a:close/>
                  <a:moveTo>
                    <a:pt x="134" y="65"/>
                  </a:moveTo>
                  <a:cubicBezTo>
                    <a:pt x="128" y="65"/>
                    <a:pt x="122" y="70"/>
                    <a:pt x="122" y="76"/>
                  </a:cubicBezTo>
                  <a:cubicBezTo>
                    <a:pt x="122" y="82"/>
                    <a:pt x="128" y="88"/>
                    <a:pt x="134" y="88"/>
                  </a:cubicBezTo>
                  <a:cubicBezTo>
                    <a:pt x="140" y="88"/>
                    <a:pt x="145" y="82"/>
                    <a:pt x="145" y="76"/>
                  </a:cubicBezTo>
                  <a:cubicBezTo>
                    <a:pt x="145" y="70"/>
                    <a:pt x="140" y="65"/>
                    <a:pt x="134" y="6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29" name="Freeform 10"/>
            <p:cNvSpPr>
              <a:spLocks noEditPoints="1"/>
            </p:cNvSpPr>
            <p:nvPr userDrawn="1"/>
          </p:nvSpPr>
          <p:spPr bwMode="auto">
            <a:xfrm rot="18356885" flipH="1" flipV="1">
              <a:off x="272467" y="1457949"/>
              <a:ext cx="566738" cy="752475"/>
            </a:xfrm>
            <a:custGeom>
              <a:avLst/>
              <a:gdLst>
                <a:gd name="T0" fmla="*/ 9 w 151"/>
                <a:gd name="T1" fmla="*/ 0 h 200"/>
                <a:gd name="T2" fmla="*/ 0 w 151"/>
                <a:gd name="T3" fmla="*/ 191 h 200"/>
                <a:gd name="T4" fmla="*/ 142 w 151"/>
                <a:gd name="T5" fmla="*/ 200 h 200"/>
                <a:gd name="T6" fmla="*/ 151 w 151"/>
                <a:gd name="T7" fmla="*/ 10 h 200"/>
                <a:gd name="T8" fmla="*/ 50 w 151"/>
                <a:gd name="T9" fmla="*/ 161 h 200"/>
                <a:gd name="T10" fmla="*/ 29 w 151"/>
                <a:gd name="T11" fmla="*/ 165 h 200"/>
                <a:gd name="T12" fmla="*/ 24 w 151"/>
                <a:gd name="T13" fmla="*/ 152 h 200"/>
                <a:gd name="T14" fmla="*/ 46 w 151"/>
                <a:gd name="T15" fmla="*/ 148 h 200"/>
                <a:gd name="T16" fmla="*/ 50 w 151"/>
                <a:gd name="T17" fmla="*/ 161 h 200"/>
                <a:gd name="T18" fmla="*/ 46 w 151"/>
                <a:gd name="T19" fmla="*/ 137 h 200"/>
                <a:gd name="T20" fmla="*/ 24 w 151"/>
                <a:gd name="T21" fmla="*/ 133 h 200"/>
                <a:gd name="T22" fmla="*/ 29 w 151"/>
                <a:gd name="T23" fmla="*/ 120 h 200"/>
                <a:gd name="T24" fmla="*/ 50 w 151"/>
                <a:gd name="T25" fmla="*/ 124 h 200"/>
                <a:gd name="T26" fmla="*/ 50 w 151"/>
                <a:gd name="T27" fmla="*/ 105 h 200"/>
                <a:gd name="T28" fmla="*/ 29 w 151"/>
                <a:gd name="T29" fmla="*/ 109 h 200"/>
                <a:gd name="T30" fmla="*/ 24 w 151"/>
                <a:gd name="T31" fmla="*/ 96 h 200"/>
                <a:gd name="T32" fmla="*/ 46 w 151"/>
                <a:gd name="T33" fmla="*/ 92 h 200"/>
                <a:gd name="T34" fmla="*/ 50 w 151"/>
                <a:gd name="T35" fmla="*/ 105 h 200"/>
                <a:gd name="T36" fmla="*/ 83 w 151"/>
                <a:gd name="T37" fmla="*/ 165 h 200"/>
                <a:gd name="T38" fmla="*/ 63 w 151"/>
                <a:gd name="T39" fmla="*/ 161 h 200"/>
                <a:gd name="T40" fmla="*/ 67 w 151"/>
                <a:gd name="T41" fmla="*/ 148 h 200"/>
                <a:gd name="T42" fmla="*/ 88 w 151"/>
                <a:gd name="T43" fmla="*/ 152 h 200"/>
                <a:gd name="T44" fmla="*/ 88 w 151"/>
                <a:gd name="T45" fmla="*/ 133 h 200"/>
                <a:gd name="T46" fmla="*/ 67 w 151"/>
                <a:gd name="T47" fmla="*/ 137 h 200"/>
                <a:gd name="T48" fmla="*/ 63 w 151"/>
                <a:gd name="T49" fmla="*/ 124 h 200"/>
                <a:gd name="T50" fmla="*/ 83 w 151"/>
                <a:gd name="T51" fmla="*/ 120 h 200"/>
                <a:gd name="T52" fmla="*/ 88 w 151"/>
                <a:gd name="T53" fmla="*/ 133 h 200"/>
                <a:gd name="T54" fmla="*/ 83 w 151"/>
                <a:gd name="T55" fmla="*/ 109 h 200"/>
                <a:gd name="T56" fmla="*/ 63 w 151"/>
                <a:gd name="T57" fmla="*/ 105 h 200"/>
                <a:gd name="T58" fmla="*/ 67 w 151"/>
                <a:gd name="T59" fmla="*/ 92 h 200"/>
                <a:gd name="T60" fmla="*/ 88 w 151"/>
                <a:gd name="T61" fmla="*/ 96 h 200"/>
                <a:gd name="T62" fmla="*/ 128 w 151"/>
                <a:gd name="T63" fmla="*/ 161 h 200"/>
                <a:gd name="T64" fmla="*/ 104 w 151"/>
                <a:gd name="T65" fmla="*/ 164 h 200"/>
                <a:gd name="T66" fmla="*/ 99 w 151"/>
                <a:gd name="T67" fmla="*/ 152 h 200"/>
                <a:gd name="T68" fmla="*/ 123 w 151"/>
                <a:gd name="T69" fmla="*/ 148 h 200"/>
                <a:gd name="T70" fmla="*/ 128 w 151"/>
                <a:gd name="T71" fmla="*/ 161 h 200"/>
                <a:gd name="T72" fmla="*/ 123 w 151"/>
                <a:gd name="T73" fmla="*/ 136 h 200"/>
                <a:gd name="T74" fmla="*/ 99 w 151"/>
                <a:gd name="T75" fmla="*/ 133 h 200"/>
                <a:gd name="T76" fmla="*/ 104 w 151"/>
                <a:gd name="T77" fmla="*/ 120 h 200"/>
                <a:gd name="T78" fmla="*/ 128 w 151"/>
                <a:gd name="T79" fmla="*/ 124 h 200"/>
                <a:gd name="T80" fmla="*/ 128 w 151"/>
                <a:gd name="T81" fmla="*/ 105 h 200"/>
                <a:gd name="T82" fmla="*/ 104 w 151"/>
                <a:gd name="T83" fmla="*/ 108 h 200"/>
                <a:gd name="T84" fmla="*/ 99 w 151"/>
                <a:gd name="T85" fmla="*/ 96 h 200"/>
                <a:gd name="T86" fmla="*/ 123 w 151"/>
                <a:gd name="T87" fmla="*/ 92 h 200"/>
                <a:gd name="T88" fmla="*/ 128 w 151"/>
                <a:gd name="T89" fmla="*/ 105 h 200"/>
                <a:gd name="T90" fmla="*/ 103 w 151"/>
                <a:gd name="T91" fmla="*/ 72 h 200"/>
                <a:gd name="T92" fmla="*/ 103 w 151"/>
                <a:gd name="T93" fmla="*/ 56 h 200"/>
                <a:gd name="T94" fmla="*/ 130 w 151"/>
                <a:gd name="T95" fmla="*/ 63 h 200"/>
                <a:gd name="T96" fmla="*/ 136 w 151"/>
                <a:gd name="T97" fmla="*/ 42 h 200"/>
                <a:gd name="T98" fmla="*/ 22 w 151"/>
                <a:gd name="T99" fmla="*/ 48 h 200"/>
                <a:gd name="T100" fmla="*/ 16 w 151"/>
                <a:gd name="T101" fmla="*/ 23 h 200"/>
                <a:gd name="T102" fmla="*/ 129 w 151"/>
                <a:gd name="T103" fmla="*/ 16 h 200"/>
                <a:gd name="T104" fmla="*/ 136 w 151"/>
                <a:gd name="T105" fmla="*/ 42 h 200"/>
                <a:gd name="T106" fmla="*/ 120 w 151"/>
                <a:gd name="T107" fmla="*/ 23 h 200"/>
                <a:gd name="T108" fmla="*/ 124 w 151"/>
                <a:gd name="T109" fmla="*/ 45 h 200"/>
                <a:gd name="T110" fmla="*/ 127 w 151"/>
                <a:gd name="T111" fmla="*/ 2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1" h="200">
                  <a:moveTo>
                    <a:pt x="142" y="0"/>
                  </a:moveTo>
                  <a:cubicBezTo>
                    <a:pt x="9" y="0"/>
                    <a:pt x="9" y="0"/>
                    <a:pt x="9" y="0"/>
                  </a:cubicBezTo>
                  <a:cubicBezTo>
                    <a:pt x="4" y="0"/>
                    <a:pt x="0" y="4"/>
                    <a:pt x="0" y="10"/>
                  </a:cubicBezTo>
                  <a:cubicBezTo>
                    <a:pt x="0" y="191"/>
                    <a:pt x="0" y="191"/>
                    <a:pt x="0" y="191"/>
                  </a:cubicBezTo>
                  <a:cubicBezTo>
                    <a:pt x="0" y="196"/>
                    <a:pt x="4" y="200"/>
                    <a:pt x="9" y="200"/>
                  </a:cubicBezTo>
                  <a:cubicBezTo>
                    <a:pt x="142" y="200"/>
                    <a:pt x="142" y="200"/>
                    <a:pt x="142" y="200"/>
                  </a:cubicBezTo>
                  <a:cubicBezTo>
                    <a:pt x="147" y="200"/>
                    <a:pt x="151" y="196"/>
                    <a:pt x="151" y="191"/>
                  </a:cubicBezTo>
                  <a:cubicBezTo>
                    <a:pt x="151" y="10"/>
                    <a:pt x="151" y="10"/>
                    <a:pt x="151" y="10"/>
                  </a:cubicBezTo>
                  <a:cubicBezTo>
                    <a:pt x="151" y="4"/>
                    <a:pt x="147" y="0"/>
                    <a:pt x="142" y="0"/>
                  </a:cubicBezTo>
                  <a:close/>
                  <a:moveTo>
                    <a:pt x="50" y="161"/>
                  </a:moveTo>
                  <a:cubicBezTo>
                    <a:pt x="50" y="163"/>
                    <a:pt x="48" y="165"/>
                    <a:pt x="46" y="165"/>
                  </a:cubicBezTo>
                  <a:cubicBezTo>
                    <a:pt x="29" y="165"/>
                    <a:pt x="29" y="165"/>
                    <a:pt x="29" y="165"/>
                  </a:cubicBezTo>
                  <a:cubicBezTo>
                    <a:pt x="26" y="165"/>
                    <a:pt x="24" y="163"/>
                    <a:pt x="24" y="161"/>
                  </a:cubicBezTo>
                  <a:cubicBezTo>
                    <a:pt x="24" y="152"/>
                    <a:pt x="24" y="152"/>
                    <a:pt x="24" y="152"/>
                  </a:cubicBezTo>
                  <a:cubicBezTo>
                    <a:pt x="24" y="150"/>
                    <a:pt x="26" y="148"/>
                    <a:pt x="29" y="148"/>
                  </a:cubicBezTo>
                  <a:cubicBezTo>
                    <a:pt x="46" y="148"/>
                    <a:pt x="46" y="148"/>
                    <a:pt x="46" y="148"/>
                  </a:cubicBezTo>
                  <a:cubicBezTo>
                    <a:pt x="48" y="148"/>
                    <a:pt x="50" y="150"/>
                    <a:pt x="50" y="152"/>
                  </a:cubicBezTo>
                  <a:lnTo>
                    <a:pt x="50" y="161"/>
                  </a:lnTo>
                  <a:close/>
                  <a:moveTo>
                    <a:pt x="50" y="133"/>
                  </a:moveTo>
                  <a:cubicBezTo>
                    <a:pt x="50" y="135"/>
                    <a:pt x="48" y="137"/>
                    <a:pt x="46" y="137"/>
                  </a:cubicBezTo>
                  <a:cubicBezTo>
                    <a:pt x="29" y="137"/>
                    <a:pt x="29" y="137"/>
                    <a:pt x="29" y="137"/>
                  </a:cubicBezTo>
                  <a:cubicBezTo>
                    <a:pt x="26" y="137"/>
                    <a:pt x="24" y="135"/>
                    <a:pt x="24" y="133"/>
                  </a:cubicBezTo>
                  <a:cubicBezTo>
                    <a:pt x="24" y="124"/>
                    <a:pt x="24" y="124"/>
                    <a:pt x="24" y="124"/>
                  </a:cubicBezTo>
                  <a:cubicBezTo>
                    <a:pt x="24" y="122"/>
                    <a:pt x="26" y="120"/>
                    <a:pt x="29" y="120"/>
                  </a:cubicBezTo>
                  <a:cubicBezTo>
                    <a:pt x="46" y="120"/>
                    <a:pt x="46" y="120"/>
                    <a:pt x="46" y="120"/>
                  </a:cubicBezTo>
                  <a:cubicBezTo>
                    <a:pt x="48" y="120"/>
                    <a:pt x="50" y="122"/>
                    <a:pt x="50" y="124"/>
                  </a:cubicBezTo>
                  <a:lnTo>
                    <a:pt x="50" y="133"/>
                  </a:lnTo>
                  <a:close/>
                  <a:moveTo>
                    <a:pt x="50" y="105"/>
                  </a:moveTo>
                  <a:cubicBezTo>
                    <a:pt x="50" y="107"/>
                    <a:pt x="48" y="109"/>
                    <a:pt x="46" y="109"/>
                  </a:cubicBezTo>
                  <a:cubicBezTo>
                    <a:pt x="29" y="109"/>
                    <a:pt x="29" y="109"/>
                    <a:pt x="29" y="109"/>
                  </a:cubicBezTo>
                  <a:cubicBezTo>
                    <a:pt x="26" y="109"/>
                    <a:pt x="24" y="107"/>
                    <a:pt x="24" y="105"/>
                  </a:cubicBezTo>
                  <a:cubicBezTo>
                    <a:pt x="24" y="96"/>
                    <a:pt x="24" y="96"/>
                    <a:pt x="24" y="96"/>
                  </a:cubicBezTo>
                  <a:cubicBezTo>
                    <a:pt x="24" y="94"/>
                    <a:pt x="26" y="92"/>
                    <a:pt x="29" y="92"/>
                  </a:cubicBezTo>
                  <a:cubicBezTo>
                    <a:pt x="46" y="92"/>
                    <a:pt x="46" y="92"/>
                    <a:pt x="46" y="92"/>
                  </a:cubicBezTo>
                  <a:cubicBezTo>
                    <a:pt x="48" y="92"/>
                    <a:pt x="50" y="94"/>
                    <a:pt x="50" y="96"/>
                  </a:cubicBezTo>
                  <a:lnTo>
                    <a:pt x="50" y="105"/>
                  </a:lnTo>
                  <a:close/>
                  <a:moveTo>
                    <a:pt x="88" y="161"/>
                  </a:moveTo>
                  <a:cubicBezTo>
                    <a:pt x="88" y="163"/>
                    <a:pt x="86" y="165"/>
                    <a:pt x="83" y="165"/>
                  </a:cubicBezTo>
                  <a:cubicBezTo>
                    <a:pt x="67" y="165"/>
                    <a:pt x="67" y="165"/>
                    <a:pt x="67" y="165"/>
                  </a:cubicBezTo>
                  <a:cubicBezTo>
                    <a:pt x="65" y="165"/>
                    <a:pt x="63" y="163"/>
                    <a:pt x="63" y="161"/>
                  </a:cubicBezTo>
                  <a:cubicBezTo>
                    <a:pt x="63" y="152"/>
                    <a:pt x="63" y="152"/>
                    <a:pt x="63" y="152"/>
                  </a:cubicBezTo>
                  <a:cubicBezTo>
                    <a:pt x="63" y="150"/>
                    <a:pt x="65" y="148"/>
                    <a:pt x="67" y="148"/>
                  </a:cubicBezTo>
                  <a:cubicBezTo>
                    <a:pt x="83" y="148"/>
                    <a:pt x="83" y="148"/>
                    <a:pt x="83" y="148"/>
                  </a:cubicBezTo>
                  <a:cubicBezTo>
                    <a:pt x="86" y="148"/>
                    <a:pt x="88" y="150"/>
                    <a:pt x="88" y="152"/>
                  </a:cubicBezTo>
                  <a:lnTo>
                    <a:pt x="88" y="161"/>
                  </a:lnTo>
                  <a:close/>
                  <a:moveTo>
                    <a:pt x="88" y="133"/>
                  </a:moveTo>
                  <a:cubicBezTo>
                    <a:pt x="88" y="135"/>
                    <a:pt x="86" y="137"/>
                    <a:pt x="83" y="137"/>
                  </a:cubicBezTo>
                  <a:cubicBezTo>
                    <a:pt x="67" y="137"/>
                    <a:pt x="67" y="137"/>
                    <a:pt x="67" y="137"/>
                  </a:cubicBezTo>
                  <a:cubicBezTo>
                    <a:pt x="65" y="137"/>
                    <a:pt x="63" y="135"/>
                    <a:pt x="63" y="133"/>
                  </a:cubicBezTo>
                  <a:cubicBezTo>
                    <a:pt x="63" y="124"/>
                    <a:pt x="63" y="124"/>
                    <a:pt x="63" y="124"/>
                  </a:cubicBezTo>
                  <a:cubicBezTo>
                    <a:pt x="63" y="122"/>
                    <a:pt x="65" y="120"/>
                    <a:pt x="67" y="120"/>
                  </a:cubicBezTo>
                  <a:cubicBezTo>
                    <a:pt x="83" y="120"/>
                    <a:pt x="83" y="120"/>
                    <a:pt x="83" y="120"/>
                  </a:cubicBezTo>
                  <a:cubicBezTo>
                    <a:pt x="86" y="120"/>
                    <a:pt x="88" y="122"/>
                    <a:pt x="88" y="124"/>
                  </a:cubicBezTo>
                  <a:lnTo>
                    <a:pt x="88" y="133"/>
                  </a:lnTo>
                  <a:close/>
                  <a:moveTo>
                    <a:pt x="88" y="105"/>
                  </a:moveTo>
                  <a:cubicBezTo>
                    <a:pt x="88" y="107"/>
                    <a:pt x="86" y="109"/>
                    <a:pt x="83" y="109"/>
                  </a:cubicBezTo>
                  <a:cubicBezTo>
                    <a:pt x="67" y="109"/>
                    <a:pt x="67" y="109"/>
                    <a:pt x="67" y="109"/>
                  </a:cubicBezTo>
                  <a:cubicBezTo>
                    <a:pt x="65" y="109"/>
                    <a:pt x="63" y="107"/>
                    <a:pt x="63" y="105"/>
                  </a:cubicBezTo>
                  <a:cubicBezTo>
                    <a:pt x="63" y="96"/>
                    <a:pt x="63" y="96"/>
                    <a:pt x="63" y="96"/>
                  </a:cubicBezTo>
                  <a:cubicBezTo>
                    <a:pt x="63" y="94"/>
                    <a:pt x="65" y="92"/>
                    <a:pt x="67" y="92"/>
                  </a:cubicBezTo>
                  <a:cubicBezTo>
                    <a:pt x="83" y="92"/>
                    <a:pt x="83" y="92"/>
                    <a:pt x="83" y="92"/>
                  </a:cubicBezTo>
                  <a:cubicBezTo>
                    <a:pt x="86" y="92"/>
                    <a:pt x="88" y="94"/>
                    <a:pt x="88" y="96"/>
                  </a:cubicBezTo>
                  <a:lnTo>
                    <a:pt x="88" y="105"/>
                  </a:lnTo>
                  <a:close/>
                  <a:moveTo>
                    <a:pt x="128" y="161"/>
                  </a:moveTo>
                  <a:cubicBezTo>
                    <a:pt x="128" y="163"/>
                    <a:pt x="125" y="164"/>
                    <a:pt x="123" y="164"/>
                  </a:cubicBezTo>
                  <a:cubicBezTo>
                    <a:pt x="104" y="164"/>
                    <a:pt x="104" y="164"/>
                    <a:pt x="104" y="164"/>
                  </a:cubicBezTo>
                  <a:cubicBezTo>
                    <a:pt x="102" y="164"/>
                    <a:pt x="99" y="163"/>
                    <a:pt x="99" y="161"/>
                  </a:cubicBezTo>
                  <a:cubicBezTo>
                    <a:pt x="99" y="152"/>
                    <a:pt x="99" y="152"/>
                    <a:pt x="99" y="152"/>
                  </a:cubicBezTo>
                  <a:cubicBezTo>
                    <a:pt x="99" y="150"/>
                    <a:pt x="102" y="148"/>
                    <a:pt x="104" y="148"/>
                  </a:cubicBezTo>
                  <a:cubicBezTo>
                    <a:pt x="123" y="148"/>
                    <a:pt x="123" y="148"/>
                    <a:pt x="123" y="148"/>
                  </a:cubicBezTo>
                  <a:cubicBezTo>
                    <a:pt x="125" y="148"/>
                    <a:pt x="128" y="150"/>
                    <a:pt x="128" y="152"/>
                  </a:cubicBezTo>
                  <a:lnTo>
                    <a:pt x="128" y="161"/>
                  </a:lnTo>
                  <a:close/>
                  <a:moveTo>
                    <a:pt x="128" y="133"/>
                  </a:moveTo>
                  <a:cubicBezTo>
                    <a:pt x="128" y="135"/>
                    <a:pt x="125" y="136"/>
                    <a:pt x="123" y="136"/>
                  </a:cubicBezTo>
                  <a:cubicBezTo>
                    <a:pt x="104" y="136"/>
                    <a:pt x="104" y="136"/>
                    <a:pt x="104" y="136"/>
                  </a:cubicBezTo>
                  <a:cubicBezTo>
                    <a:pt x="102" y="136"/>
                    <a:pt x="99" y="135"/>
                    <a:pt x="99" y="133"/>
                  </a:cubicBezTo>
                  <a:cubicBezTo>
                    <a:pt x="99" y="124"/>
                    <a:pt x="99" y="124"/>
                    <a:pt x="99" y="124"/>
                  </a:cubicBezTo>
                  <a:cubicBezTo>
                    <a:pt x="99" y="122"/>
                    <a:pt x="102" y="120"/>
                    <a:pt x="104" y="120"/>
                  </a:cubicBezTo>
                  <a:cubicBezTo>
                    <a:pt x="123" y="120"/>
                    <a:pt x="123" y="120"/>
                    <a:pt x="123" y="120"/>
                  </a:cubicBezTo>
                  <a:cubicBezTo>
                    <a:pt x="125" y="120"/>
                    <a:pt x="128" y="122"/>
                    <a:pt x="128" y="124"/>
                  </a:cubicBezTo>
                  <a:lnTo>
                    <a:pt x="128" y="133"/>
                  </a:lnTo>
                  <a:close/>
                  <a:moveTo>
                    <a:pt x="128" y="105"/>
                  </a:moveTo>
                  <a:cubicBezTo>
                    <a:pt x="128" y="107"/>
                    <a:pt x="125" y="108"/>
                    <a:pt x="123" y="108"/>
                  </a:cubicBezTo>
                  <a:cubicBezTo>
                    <a:pt x="104" y="108"/>
                    <a:pt x="104" y="108"/>
                    <a:pt x="104" y="108"/>
                  </a:cubicBezTo>
                  <a:cubicBezTo>
                    <a:pt x="102" y="108"/>
                    <a:pt x="99" y="107"/>
                    <a:pt x="99" y="105"/>
                  </a:cubicBezTo>
                  <a:cubicBezTo>
                    <a:pt x="99" y="96"/>
                    <a:pt x="99" y="96"/>
                    <a:pt x="99" y="96"/>
                  </a:cubicBezTo>
                  <a:cubicBezTo>
                    <a:pt x="99" y="94"/>
                    <a:pt x="102" y="92"/>
                    <a:pt x="104" y="92"/>
                  </a:cubicBezTo>
                  <a:cubicBezTo>
                    <a:pt x="123" y="92"/>
                    <a:pt x="123" y="92"/>
                    <a:pt x="123" y="92"/>
                  </a:cubicBezTo>
                  <a:cubicBezTo>
                    <a:pt x="125" y="92"/>
                    <a:pt x="128" y="94"/>
                    <a:pt x="128" y="96"/>
                  </a:cubicBezTo>
                  <a:lnTo>
                    <a:pt x="128" y="105"/>
                  </a:lnTo>
                  <a:close/>
                  <a:moveTo>
                    <a:pt x="126" y="72"/>
                  </a:moveTo>
                  <a:cubicBezTo>
                    <a:pt x="103" y="72"/>
                    <a:pt x="103" y="72"/>
                    <a:pt x="103" y="72"/>
                  </a:cubicBezTo>
                  <a:cubicBezTo>
                    <a:pt x="100" y="72"/>
                    <a:pt x="99" y="67"/>
                    <a:pt x="99" y="63"/>
                  </a:cubicBezTo>
                  <a:cubicBezTo>
                    <a:pt x="99" y="60"/>
                    <a:pt x="100" y="56"/>
                    <a:pt x="103" y="56"/>
                  </a:cubicBezTo>
                  <a:cubicBezTo>
                    <a:pt x="126" y="56"/>
                    <a:pt x="126" y="56"/>
                    <a:pt x="126" y="56"/>
                  </a:cubicBezTo>
                  <a:cubicBezTo>
                    <a:pt x="128" y="56"/>
                    <a:pt x="130" y="60"/>
                    <a:pt x="130" y="63"/>
                  </a:cubicBezTo>
                  <a:cubicBezTo>
                    <a:pt x="130" y="67"/>
                    <a:pt x="128" y="72"/>
                    <a:pt x="126" y="72"/>
                  </a:cubicBezTo>
                  <a:close/>
                  <a:moveTo>
                    <a:pt x="136" y="42"/>
                  </a:moveTo>
                  <a:cubicBezTo>
                    <a:pt x="136" y="45"/>
                    <a:pt x="133" y="48"/>
                    <a:pt x="129" y="48"/>
                  </a:cubicBezTo>
                  <a:cubicBezTo>
                    <a:pt x="22" y="48"/>
                    <a:pt x="22" y="48"/>
                    <a:pt x="22" y="48"/>
                  </a:cubicBezTo>
                  <a:cubicBezTo>
                    <a:pt x="19" y="48"/>
                    <a:pt x="16" y="45"/>
                    <a:pt x="16" y="42"/>
                  </a:cubicBezTo>
                  <a:cubicBezTo>
                    <a:pt x="16" y="23"/>
                    <a:pt x="16" y="23"/>
                    <a:pt x="16" y="23"/>
                  </a:cubicBezTo>
                  <a:cubicBezTo>
                    <a:pt x="16" y="19"/>
                    <a:pt x="19" y="16"/>
                    <a:pt x="22" y="16"/>
                  </a:cubicBezTo>
                  <a:cubicBezTo>
                    <a:pt x="129" y="16"/>
                    <a:pt x="129" y="16"/>
                    <a:pt x="129" y="16"/>
                  </a:cubicBezTo>
                  <a:cubicBezTo>
                    <a:pt x="133" y="16"/>
                    <a:pt x="136" y="19"/>
                    <a:pt x="136" y="23"/>
                  </a:cubicBezTo>
                  <a:lnTo>
                    <a:pt x="136" y="42"/>
                  </a:lnTo>
                  <a:close/>
                  <a:moveTo>
                    <a:pt x="124" y="20"/>
                  </a:moveTo>
                  <a:cubicBezTo>
                    <a:pt x="122" y="20"/>
                    <a:pt x="120" y="21"/>
                    <a:pt x="120" y="23"/>
                  </a:cubicBezTo>
                  <a:cubicBezTo>
                    <a:pt x="120" y="42"/>
                    <a:pt x="120" y="42"/>
                    <a:pt x="120" y="42"/>
                  </a:cubicBezTo>
                  <a:cubicBezTo>
                    <a:pt x="120" y="44"/>
                    <a:pt x="122" y="45"/>
                    <a:pt x="124" y="45"/>
                  </a:cubicBezTo>
                  <a:cubicBezTo>
                    <a:pt x="126" y="45"/>
                    <a:pt x="127" y="44"/>
                    <a:pt x="127" y="42"/>
                  </a:cubicBezTo>
                  <a:cubicBezTo>
                    <a:pt x="127" y="23"/>
                    <a:pt x="127" y="23"/>
                    <a:pt x="127" y="23"/>
                  </a:cubicBezTo>
                  <a:cubicBezTo>
                    <a:pt x="127" y="21"/>
                    <a:pt x="126" y="20"/>
                    <a:pt x="124"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0" name="Freeform 12"/>
            <p:cNvSpPr>
              <a:spLocks noEditPoints="1"/>
            </p:cNvSpPr>
            <p:nvPr userDrawn="1"/>
          </p:nvSpPr>
          <p:spPr bwMode="auto">
            <a:xfrm rot="19786341" flipH="1" flipV="1">
              <a:off x="633883" y="4936060"/>
              <a:ext cx="946467" cy="852618"/>
            </a:xfrm>
            <a:custGeom>
              <a:avLst/>
              <a:gdLst>
                <a:gd name="T0" fmla="*/ 8 w 200"/>
                <a:gd name="T1" fmla="*/ 180 h 180"/>
                <a:gd name="T2" fmla="*/ 8 w 200"/>
                <a:gd name="T3" fmla="*/ 164 h 180"/>
                <a:gd name="T4" fmla="*/ 20 w 200"/>
                <a:gd name="T5" fmla="*/ 100 h 180"/>
                <a:gd name="T6" fmla="*/ 32 w 200"/>
                <a:gd name="T7" fmla="*/ 164 h 180"/>
                <a:gd name="T8" fmla="*/ 80 w 200"/>
                <a:gd name="T9" fmla="*/ 96 h 180"/>
                <a:gd name="T10" fmla="*/ 88 w 200"/>
                <a:gd name="T11" fmla="*/ 164 h 180"/>
                <a:gd name="T12" fmla="*/ 172 w 200"/>
                <a:gd name="T13" fmla="*/ 100 h 180"/>
                <a:gd name="T14" fmla="*/ 184 w 200"/>
                <a:gd name="T15" fmla="*/ 164 h 180"/>
                <a:gd name="T16" fmla="*/ 200 w 200"/>
                <a:gd name="T17" fmla="*/ 172 h 180"/>
                <a:gd name="T18" fmla="*/ 96 w 200"/>
                <a:gd name="T19" fmla="*/ 129 h 180"/>
                <a:gd name="T20" fmla="*/ 129 w 200"/>
                <a:gd name="T21" fmla="*/ 102 h 180"/>
                <a:gd name="T22" fmla="*/ 96 w 200"/>
                <a:gd name="T23" fmla="*/ 129 h 180"/>
                <a:gd name="T24" fmla="*/ 131 w 200"/>
                <a:gd name="T25" fmla="*/ 152 h 180"/>
                <a:gd name="T26" fmla="*/ 158 w 200"/>
                <a:gd name="T27" fmla="*/ 119 h 180"/>
                <a:gd name="T28" fmla="*/ 100 w 200"/>
                <a:gd name="T29" fmla="*/ 149 h 180"/>
                <a:gd name="T30" fmla="*/ 151 w 200"/>
                <a:gd name="T31" fmla="*/ 104 h 180"/>
                <a:gd name="T32" fmla="*/ 100 w 200"/>
                <a:gd name="T33" fmla="*/ 149 h 180"/>
                <a:gd name="T34" fmla="*/ 64 w 200"/>
                <a:gd name="T35" fmla="*/ 102 h 180"/>
                <a:gd name="T36" fmla="*/ 68 w 200"/>
                <a:gd name="T37" fmla="*/ 116 h 180"/>
                <a:gd name="T38" fmla="*/ 71 w 200"/>
                <a:gd name="T39" fmla="*/ 146 h 180"/>
                <a:gd name="T40" fmla="*/ 57 w 200"/>
                <a:gd name="T41" fmla="*/ 146 h 180"/>
                <a:gd name="T42" fmla="*/ 60 w 200"/>
                <a:gd name="T43" fmla="*/ 115 h 180"/>
                <a:gd name="T44" fmla="*/ 181 w 200"/>
                <a:gd name="T45" fmla="*/ 92 h 180"/>
                <a:gd name="T46" fmla="*/ 163 w 200"/>
                <a:gd name="T47" fmla="*/ 76 h 180"/>
                <a:gd name="T48" fmla="*/ 134 w 200"/>
                <a:gd name="T49" fmla="*/ 76 h 180"/>
                <a:gd name="T50" fmla="*/ 116 w 200"/>
                <a:gd name="T51" fmla="*/ 92 h 180"/>
                <a:gd name="T52" fmla="*/ 99 w 200"/>
                <a:gd name="T53" fmla="*/ 76 h 180"/>
                <a:gd name="T54" fmla="*/ 69 w 200"/>
                <a:gd name="T55" fmla="*/ 76 h 180"/>
                <a:gd name="T56" fmla="*/ 51 w 200"/>
                <a:gd name="T57" fmla="*/ 92 h 180"/>
                <a:gd name="T58" fmla="*/ 34 w 200"/>
                <a:gd name="T59" fmla="*/ 76 h 180"/>
                <a:gd name="T60" fmla="*/ 4 w 200"/>
                <a:gd name="T61" fmla="*/ 76 h 180"/>
                <a:gd name="T62" fmla="*/ 4 w 200"/>
                <a:gd name="T63" fmla="*/ 72 h 180"/>
                <a:gd name="T64" fmla="*/ 196 w 200"/>
                <a:gd name="T65" fmla="*/ 76 h 180"/>
                <a:gd name="T66" fmla="*/ 181 w 200"/>
                <a:gd name="T67" fmla="*/ 92 h 180"/>
                <a:gd name="T68" fmla="*/ 177 w 200"/>
                <a:gd name="T69" fmla="*/ 12 h 180"/>
                <a:gd name="T70" fmla="*/ 4 w 200"/>
                <a:gd name="T71" fmla="*/ 68 h 180"/>
                <a:gd name="T72" fmla="*/ 164 w 200"/>
                <a:gd name="T73" fmla="*/ 64 h 180"/>
                <a:gd name="T74" fmla="*/ 160 w 200"/>
                <a:gd name="T75" fmla="*/ 16 h 180"/>
                <a:gd name="T76" fmla="*/ 164 w 200"/>
                <a:gd name="T77" fmla="*/ 64 h 180"/>
                <a:gd name="T78" fmla="*/ 140 w 200"/>
                <a:gd name="T79" fmla="*/ 64 h 180"/>
                <a:gd name="T80" fmla="*/ 124 w 200"/>
                <a:gd name="T81" fmla="*/ 16 h 180"/>
                <a:gd name="T82" fmla="*/ 96 w 200"/>
                <a:gd name="T83" fmla="*/ 64 h 180"/>
                <a:gd name="T84" fmla="*/ 104 w 200"/>
                <a:gd name="T85" fmla="*/ 16 h 180"/>
                <a:gd name="T86" fmla="*/ 96 w 200"/>
                <a:gd name="T87" fmla="*/ 64 h 180"/>
                <a:gd name="T88" fmla="*/ 76 w 200"/>
                <a:gd name="T89" fmla="*/ 16 h 180"/>
                <a:gd name="T90" fmla="*/ 60 w 200"/>
                <a:gd name="T91" fmla="*/ 64 h 180"/>
                <a:gd name="T92" fmla="*/ 36 w 200"/>
                <a:gd name="T93" fmla="*/ 64 h 180"/>
                <a:gd name="T94" fmla="*/ 40 w 200"/>
                <a:gd name="T95" fmla="*/ 16 h 180"/>
                <a:gd name="T96" fmla="*/ 36 w 200"/>
                <a:gd name="T97" fmla="*/ 64 h 180"/>
                <a:gd name="T98" fmla="*/ 180 w 200"/>
                <a:gd name="T99" fmla="*/ 0 h 180"/>
                <a:gd name="T100" fmla="*/ 20 w 200"/>
                <a:gd name="T101" fmla="*/ 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80">
                  <a:moveTo>
                    <a:pt x="192" y="180"/>
                  </a:moveTo>
                  <a:cubicBezTo>
                    <a:pt x="8" y="180"/>
                    <a:pt x="8" y="180"/>
                    <a:pt x="8" y="180"/>
                  </a:cubicBezTo>
                  <a:cubicBezTo>
                    <a:pt x="3" y="180"/>
                    <a:pt x="0" y="177"/>
                    <a:pt x="0" y="172"/>
                  </a:cubicBezTo>
                  <a:cubicBezTo>
                    <a:pt x="0" y="168"/>
                    <a:pt x="3" y="164"/>
                    <a:pt x="8" y="164"/>
                  </a:cubicBezTo>
                  <a:cubicBezTo>
                    <a:pt x="20" y="164"/>
                    <a:pt x="20" y="164"/>
                    <a:pt x="20" y="164"/>
                  </a:cubicBezTo>
                  <a:cubicBezTo>
                    <a:pt x="20" y="100"/>
                    <a:pt x="20" y="100"/>
                    <a:pt x="20" y="100"/>
                  </a:cubicBezTo>
                  <a:cubicBezTo>
                    <a:pt x="32" y="100"/>
                    <a:pt x="32" y="100"/>
                    <a:pt x="32" y="100"/>
                  </a:cubicBezTo>
                  <a:cubicBezTo>
                    <a:pt x="32" y="164"/>
                    <a:pt x="32" y="164"/>
                    <a:pt x="32" y="164"/>
                  </a:cubicBezTo>
                  <a:cubicBezTo>
                    <a:pt x="80" y="164"/>
                    <a:pt x="80" y="164"/>
                    <a:pt x="80" y="164"/>
                  </a:cubicBezTo>
                  <a:cubicBezTo>
                    <a:pt x="80" y="96"/>
                    <a:pt x="80" y="96"/>
                    <a:pt x="80" y="96"/>
                  </a:cubicBezTo>
                  <a:cubicBezTo>
                    <a:pt x="88" y="96"/>
                    <a:pt x="88" y="96"/>
                    <a:pt x="88" y="96"/>
                  </a:cubicBezTo>
                  <a:cubicBezTo>
                    <a:pt x="88" y="164"/>
                    <a:pt x="88" y="164"/>
                    <a:pt x="88" y="164"/>
                  </a:cubicBezTo>
                  <a:cubicBezTo>
                    <a:pt x="172" y="164"/>
                    <a:pt x="172" y="164"/>
                    <a:pt x="172" y="164"/>
                  </a:cubicBezTo>
                  <a:cubicBezTo>
                    <a:pt x="172" y="100"/>
                    <a:pt x="172" y="100"/>
                    <a:pt x="172" y="100"/>
                  </a:cubicBezTo>
                  <a:cubicBezTo>
                    <a:pt x="184" y="100"/>
                    <a:pt x="184" y="100"/>
                    <a:pt x="184" y="100"/>
                  </a:cubicBezTo>
                  <a:cubicBezTo>
                    <a:pt x="184" y="164"/>
                    <a:pt x="184" y="164"/>
                    <a:pt x="184" y="164"/>
                  </a:cubicBezTo>
                  <a:cubicBezTo>
                    <a:pt x="192" y="164"/>
                    <a:pt x="192" y="164"/>
                    <a:pt x="192" y="164"/>
                  </a:cubicBezTo>
                  <a:cubicBezTo>
                    <a:pt x="196" y="164"/>
                    <a:pt x="200" y="168"/>
                    <a:pt x="200" y="172"/>
                  </a:cubicBezTo>
                  <a:cubicBezTo>
                    <a:pt x="200" y="177"/>
                    <a:pt x="196" y="180"/>
                    <a:pt x="192" y="180"/>
                  </a:cubicBezTo>
                  <a:close/>
                  <a:moveTo>
                    <a:pt x="96" y="129"/>
                  </a:moveTo>
                  <a:cubicBezTo>
                    <a:pt x="126" y="99"/>
                    <a:pt x="126" y="99"/>
                    <a:pt x="126" y="99"/>
                  </a:cubicBezTo>
                  <a:cubicBezTo>
                    <a:pt x="129" y="102"/>
                    <a:pt x="129" y="102"/>
                    <a:pt x="129" y="102"/>
                  </a:cubicBezTo>
                  <a:cubicBezTo>
                    <a:pt x="99" y="132"/>
                    <a:pt x="99" y="132"/>
                    <a:pt x="99" y="132"/>
                  </a:cubicBezTo>
                  <a:lnTo>
                    <a:pt x="96" y="129"/>
                  </a:lnTo>
                  <a:close/>
                  <a:moveTo>
                    <a:pt x="161" y="122"/>
                  </a:moveTo>
                  <a:cubicBezTo>
                    <a:pt x="131" y="152"/>
                    <a:pt x="131" y="152"/>
                    <a:pt x="131" y="152"/>
                  </a:cubicBezTo>
                  <a:cubicBezTo>
                    <a:pt x="128" y="149"/>
                    <a:pt x="128" y="149"/>
                    <a:pt x="128" y="149"/>
                  </a:cubicBezTo>
                  <a:cubicBezTo>
                    <a:pt x="158" y="119"/>
                    <a:pt x="158" y="119"/>
                    <a:pt x="158" y="119"/>
                  </a:cubicBezTo>
                  <a:lnTo>
                    <a:pt x="161" y="122"/>
                  </a:lnTo>
                  <a:close/>
                  <a:moveTo>
                    <a:pt x="100" y="149"/>
                  </a:moveTo>
                  <a:cubicBezTo>
                    <a:pt x="148" y="101"/>
                    <a:pt x="148" y="101"/>
                    <a:pt x="148" y="101"/>
                  </a:cubicBezTo>
                  <a:cubicBezTo>
                    <a:pt x="151" y="104"/>
                    <a:pt x="151" y="104"/>
                    <a:pt x="151" y="104"/>
                  </a:cubicBezTo>
                  <a:cubicBezTo>
                    <a:pt x="103" y="152"/>
                    <a:pt x="103" y="152"/>
                    <a:pt x="103" y="152"/>
                  </a:cubicBezTo>
                  <a:lnTo>
                    <a:pt x="100" y="149"/>
                  </a:lnTo>
                  <a:close/>
                  <a:moveTo>
                    <a:pt x="57" y="110"/>
                  </a:moveTo>
                  <a:cubicBezTo>
                    <a:pt x="57" y="106"/>
                    <a:pt x="60" y="102"/>
                    <a:pt x="64" y="102"/>
                  </a:cubicBezTo>
                  <a:cubicBezTo>
                    <a:pt x="68" y="102"/>
                    <a:pt x="71" y="106"/>
                    <a:pt x="71" y="110"/>
                  </a:cubicBezTo>
                  <a:cubicBezTo>
                    <a:pt x="71" y="112"/>
                    <a:pt x="70" y="114"/>
                    <a:pt x="68" y="116"/>
                  </a:cubicBezTo>
                  <a:cubicBezTo>
                    <a:pt x="68" y="140"/>
                    <a:pt x="68" y="140"/>
                    <a:pt x="68" y="140"/>
                  </a:cubicBezTo>
                  <a:cubicBezTo>
                    <a:pt x="70" y="141"/>
                    <a:pt x="71" y="143"/>
                    <a:pt x="71" y="146"/>
                  </a:cubicBezTo>
                  <a:cubicBezTo>
                    <a:pt x="71" y="150"/>
                    <a:pt x="68" y="153"/>
                    <a:pt x="64" y="153"/>
                  </a:cubicBezTo>
                  <a:cubicBezTo>
                    <a:pt x="60" y="153"/>
                    <a:pt x="57" y="150"/>
                    <a:pt x="57" y="146"/>
                  </a:cubicBezTo>
                  <a:cubicBezTo>
                    <a:pt x="57" y="143"/>
                    <a:pt x="58" y="141"/>
                    <a:pt x="60" y="140"/>
                  </a:cubicBezTo>
                  <a:cubicBezTo>
                    <a:pt x="60" y="115"/>
                    <a:pt x="60" y="115"/>
                    <a:pt x="60" y="115"/>
                  </a:cubicBezTo>
                  <a:cubicBezTo>
                    <a:pt x="58" y="114"/>
                    <a:pt x="57" y="112"/>
                    <a:pt x="57" y="110"/>
                  </a:cubicBezTo>
                  <a:close/>
                  <a:moveTo>
                    <a:pt x="181" y="92"/>
                  </a:moveTo>
                  <a:cubicBezTo>
                    <a:pt x="173" y="92"/>
                    <a:pt x="167" y="85"/>
                    <a:pt x="166" y="76"/>
                  </a:cubicBezTo>
                  <a:cubicBezTo>
                    <a:pt x="163" y="76"/>
                    <a:pt x="163" y="76"/>
                    <a:pt x="163" y="76"/>
                  </a:cubicBezTo>
                  <a:cubicBezTo>
                    <a:pt x="163" y="85"/>
                    <a:pt x="156" y="92"/>
                    <a:pt x="148" y="92"/>
                  </a:cubicBezTo>
                  <a:cubicBezTo>
                    <a:pt x="141" y="92"/>
                    <a:pt x="134" y="85"/>
                    <a:pt x="134" y="76"/>
                  </a:cubicBezTo>
                  <a:cubicBezTo>
                    <a:pt x="131" y="76"/>
                    <a:pt x="131" y="76"/>
                    <a:pt x="131" y="76"/>
                  </a:cubicBezTo>
                  <a:cubicBezTo>
                    <a:pt x="130" y="85"/>
                    <a:pt x="124" y="92"/>
                    <a:pt x="116" y="92"/>
                  </a:cubicBezTo>
                  <a:cubicBezTo>
                    <a:pt x="108" y="92"/>
                    <a:pt x="102" y="85"/>
                    <a:pt x="101" y="76"/>
                  </a:cubicBezTo>
                  <a:cubicBezTo>
                    <a:pt x="99" y="76"/>
                    <a:pt x="99" y="76"/>
                    <a:pt x="99" y="76"/>
                  </a:cubicBezTo>
                  <a:cubicBezTo>
                    <a:pt x="98" y="85"/>
                    <a:pt x="92" y="92"/>
                    <a:pt x="84" y="92"/>
                  </a:cubicBezTo>
                  <a:cubicBezTo>
                    <a:pt x="76" y="92"/>
                    <a:pt x="69" y="85"/>
                    <a:pt x="69" y="76"/>
                  </a:cubicBezTo>
                  <a:cubicBezTo>
                    <a:pt x="66" y="76"/>
                    <a:pt x="66" y="76"/>
                    <a:pt x="66" y="76"/>
                  </a:cubicBezTo>
                  <a:cubicBezTo>
                    <a:pt x="66" y="85"/>
                    <a:pt x="59" y="92"/>
                    <a:pt x="51" y="92"/>
                  </a:cubicBezTo>
                  <a:cubicBezTo>
                    <a:pt x="44" y="92"/>
                    <a:pt x="37" y="85"/>
                    <a:pt x="37" y="76"/>
                  </a:cubicBezTo>
                  <a:cubicBezTo>
                    <a:pt x="34" y="76"/>
                    <a:pt x="34" y="76"/>
                    <a:pt x="34" y="76"/>
                  </a:cubicBezTo>
                  <a:cubicBezTo>
                    <a:pt x="33" y="85"/>
                    <a:pt x="27" y="92"/>
                    <a:pt x="19" y="92"/>
                  </a:cubicBezTo>
                  <a:cubicBezTo>
                    <a:pt x="11" y="92"/>
                    <a:pt x="5" y="85"/>
                    <a:pt x="4" y="76"/>
                  </a:cubicBezTo>
                  <a:cubicBezTo>
                    <a:pt x="4" y="76"/>
                    <a:pt x="4" y="76"/>
                    <a:pt x="4" y="76"/>
                  </a:cubicBezTo>
                  <a:cubicBezTo>
                    <a:pt x="4" y="72"/>
                    <a:pt x="4" y="72"/>
                    <a:pt x="4" y="72"/>
                  </a:cubicBezTo>
                  <a:cubicBezTo>
                    <a:pt x="196" y="72"/>
                    <a:pt x="196" y="72"/>
                    <a:pt x="196" y="72"/>
                  </a:cubicBezTo>
                  <a:cubicBezTo>
                    <a:pt x="196" y="76"/>
                    <a:pt x="196" y="76"/>
                    <a:pt x="196" y="76"/>
                  </a:cubicBezTo>
                  <a:cubicBezTo>
                    <a:pt x="196" y="76"/>
                    <a:pt x="196" y="76"/>
                    <a:pt x="196" y="76"/>
                  </a:cubicBezTo>
                  <a:cubicBezTo>
                    <a:pt x="195" y="85"/>
                    <a:pt x="189" y="92"/>
                    <a:pt x="181" y="92"/>
                  </a:cubicBezTo>
                  <a:close/>
                  <a:moveTo>
                    <a:pt x="22" y="12"/>
                  </a:moveTo>
                  <a:cubicBezTo>
                    <a:pt x="177" y="12"/>
                    <a:pt x="177" y="12"/>
                    <a:pt x="177" y="12"/>
                  </a:cubicBezTo>
                  <a:cubicBezTo>
                    <a:pt x="196" y="68"/>
                    <a:pt x="196" y="68"/>
                    <a:pt x="196" y="68"/>
                  </a:cubicBezTo>
                  <a:cubicBezTo>
                    <a:pt x="4" y="68"/>
                    <a:pt x="4" y="68"/>
                    <a:pt x="4" y="68"/>
                  </a:cubicBezTo>
                  <a:lnTo>
                    <a:pt x="22" y="12"/>
                  </a:lnTo>
                  <a:close/>
                  <a:moveTo>
                    <a:pt x="164" y="64"/>
                  </a:moveTo>
                  <a:cubicBezTo>
                    <a:pt x="172" y="64"/>
                    <a:pt x="172" y="64"/>
                    <a:pt x="172" y="64"/>
                  </a:cubicBezTo>
                  <a:cubicBezTo>
                    <a:pt x="160" y="16"/>
                    <a:pt x="160" y="16"/>
                    <a:pt x="160" y="16"/>
                  </a:cubicBezTo>
                  <a:cubicBezTo>
                    <a:pt x="152" y="16"/>
                    <a:pt x="152" y="16"/>
                    <a:pt x="152" y="16"/>
                  </a:cubicBezTo>
                  <a:lnTo>
                    <a:pt x="164" y="64"/>
                  </a:lnTo>
                  <a:close/>
                  <a:moveTo>
                    <a:pt x="132" y="64"/>
                  </a:moveTo>
                  <a:cubicBezTo>
                    <a:pt x="140" y="64"/>
                    <a:pt x="140" y="64"/>
                    <a:pt x="140" y="64"/>
                  </a:cubicBezTo>
                  <a:cubicBezTo>
                    <a:pt x="132" y="16"/>
                    <a:pt x="132" y="16"/>
                    <a:pt x="132" y="16"/>
                  </a:cubicBezTo>
                  <a:cubicBezTo>
                    <a:pt x="124" y="16"/>
                    <a:pt x="124" y="16"/>
                    <a:pt x="124" y="16"/>
                  </a:cubicBezTo>
                  <a:lnTo>
                    <a:pt x="132" y="64"/>
                  </a:lnTo>
                  <a:close/>
                  <a:moveTo>
                    <a:pt x="96" y="64"/>
                  </a:moveTo>
                  <a:cubicBezTo>
                    <a:pt x="104" y="64"/>
                    <a:pt x="104" y="64"/>
                    <a:pt x="104" y="64"/>
                  </a:cubicBezTo>
                  <a:cubicBezTo>
                    <a:pt x="104" y="16"/>
                    <a:pt x="104" y="16"/>
                    <a:pt x="104" y="16"/>
                  </a:cubicBezTo>
                  <a:cubicBezTo>
                    <a:pt x="96" y="16"/>
                    <a:pt x="96" y="16"/>
                    <a:pt x="96" y="16"/>
                  </a:cubicBezTo>
                  <a:lnTo>
                    <a:pt x="96" y="64"/>
                  </a:lnTo>
                  <a:close/>
                  <a:moveTo>
                    <a:pt x="68" y="64"/>
                  </a:moveTo>
                  <a:cubicBezTo>
                    <a:pt x="76" y="16"/>
                    <a:pt x="76" y="16"/>
                    <a:pt x="76" y="16"/>
                  </a:cubicBezTo>
                  <a:cubicBezTo>
                    <a:pt x="68" y="16"/>
                    <a:pt x="68" y="16"/>
                    <a:pt x="68" y="16"/>
                  </a:cubicBezTo>
                  <a:cubicBezTo>
                    <a:pt x="60" y="64"/>
                    <a:pt x="60" y="64"/>
                    <a:pt x="60" y="64"/>
                  </a:cubicBezTo>
                  <a:lnTo>
                    <a:pt x="68" y="64"/>
                  </a:lnTo>
                  <a:close/>
                  <a:moveTo>
                    <a:pt x="36" y="64"/>
                  </a:moveTo>
                  <a:cubicBezTo>
                    <a:pt x="48" y="16"/>
                    <a:pt x="48" y="16"/>
                    <a:pt x="48" y="16"/>
                  </a:cubicBezTo>
                  <a:cubicBezTo>
                    <a:pt x="40" y="16"/>
                    <a:pt x="40" y="16"/>
                    <a:pt x="40" y="16"/>
                  </a:cubicBezTo>
                  <a:cubicBezTo>
                    <a:pt x="28" y="64"/>
                    <a:pt x="28" y="64"/>
                    <a:pt x="28" y="64"/>
                  </a:cubicBezTo>
                  <a:lnTo>
                    <a:pt x="36" y="64"/>
                  </a:lnTo>
                  <a:close/>
                  <a:moveTo>
                    <a:pt x="20" y="0"/>
                  </a:moveTo>
                  <a:cubicBezTo>
                    <a:pt x="180" y="0"/>
                    <a:pt x="180" y="0"/>
                    <a:pt x="180" y="0"/>
                  </a:cubicBezTo>
                  <a:cubicBezTo>
                    <a:pt x="180" y="8"/>
                    <a:pt x="180" y="8"/>
                    <a:pt x="180" y="8"/>
                  </a:cubicBezTo>
                  <a:cubicBezTo>
                    <a:pt x="20" y="8"/>
                    <a:pt x="20" y="8"/>
                    <a:pt x="20" y="8"/>
                  </a:cubicBezTo>
                  <a:lnTo>
                    <a:pt x="20"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1" name="Freeform 14"/>
            <p:cNvSpPr>
              <a:spLocks noEditPoints="1"/>
            </p:cNvSpPr>
            <p:nvPr userDrawn="1"/>
          </p:nvSpPr>
          <p:spPr bwMode="auto">
            <a:xfrm flipH="1" flipV="1">
              <a:off x="55691" y="2379386"/>
              <a:ext cx="825242" cy="825242"/>
            </a:xfrm>
            <a:custGeom>
              <a:avLst/>
              <a:gdLst>
                <a:gd name="T0" fmla="*/ 99 w 197"/>
                <a:gd name="T1" fmla="*/ 197 h 197"/>
                <a:gd name="T2" fmla="*/ 197 w 197"/>
                <a:gd name="T3" fmla="*/ 98 h 197"/>
                <a:gd name="T4" fmla="*/ 99 w 197"/>
                <a:gd name="T5" fmla="*/ 0 h 197"/>
                <a:gd name="T6" fmla="*/ 29 w 197"/>
                <a:gd name="T7" fmla="*/ 29 h 197"/>
                <a:gd name="T8" fmla="*/ 29 w 197"/>
                <a:gd name="T9" fmla="*/ 169 h 197"/>
                <a:gd name="T10" fmla="*/ 99 w 197"/>
                <a:gd name="T11" fmla="*/ 17 h 197"/>
                <a:gd name="T12" fmla="*/ 180 w 197"/>
                <a:gd name="T13" fmla="*/ 98 h 197"/>
                <a:gd name="T14" fmla="*/ 99 w 197"/>
                <a:gd name="T15" fmla="*/ 181 h 197"/>
                <a:gd name="T16" fmla="*/ 17 w 197"/>
                <a:gd name="T17" fmla="*/ 99 h 197"/>
                <a:gd name="T18" fmla="*/ 36 w 197"/>
                <a:gd name="T19" fmla="*/ 118 h 197"/>
                <a:gd name="T20" fmla="*/ 56 w 197"/>
                <a:gd name="T21" fmla="*/ 145 h 197"/>
                <a:gd name="T22" fmla="*/ 41 w 197"/>
                <a:gd name="T23" fmla="*/ 117 h 197"/>
                <a:gd name="T24" fmla="*/ 39 w 197"/>
                <a:gd name="T25" fmla="*/ 95 h 197"/>
                <a:gd name="T26" fmla="*/ 99 w 197"/>
                <a:gd name="T27" fmla="*/ 39 h 197"/>
                <a:gd name="T28" fmla="*/ 143 w 197"/>
                <a:gd name="T29" fmla="*/ 59 h 197"/>
                <a:gd name="T30" fmla="*/ 150 w 197"/>
                <a:gd name="T31" fmla="*/ 71 h 197"/>
                <a:gd name="T32" fmla="*/ 158 w 197"/>
                <a:gd name="T33" fmla="*/ 92 h 197"/>
                <a:gd name="T34" fmla="*/ 157 w 197"/>
                <a:gd name="T35" fmla="*/ 114 h 197"/>
                <a:gd name="T36" fmla="*/ 136 w 197"/>
                <a:gd name="T37" fmla="*/ 125 h 197"/>
                <a:gd name="T38" fmla="*/ 131 w 197"/>
                <a:gd name="T39" fmla="*/ 67 h 197"/>
                <a:gd name="T40" fmla="*/ 117 w 197"/>
                <a:gd name="T41" fmla="*/ 57 h 197"/>
                <a:gd name="T42" fmla="*/ 95 w 197"/>
                <a:gd name="T43" fmla="*/ 54 h 197"/>
                <a:gd name="T44" fmla="*/ 53 w 197"/>
                <a:gd name="T45" fmla="*/ 99 h 197"/>
                <a:gd name="T46" fmla="*/ 71 w 197"/>
                <a:gd name="T47" fmla="*/ 131 h 197"/>
                <a:gd name="T48" fmla="*/ 59 w 197"/>
                <a:gd name="T49" fmla="*/ 99 h 197"/>
                <a:gd name="T50" fmla="*/ 94 w 197"/>
                <a:gd name="T51" fmla="*/ 59 h 197"/>
                <a:gd name="T52" fmla="*/ 115 w 197"/>
                <a:gd name="T53" fmla="*/ 63 h 197"/>
                <a:gd name="T54" fmla="*/ 138 w 197"/>
                <a:gd name="T55" fmla="*/ 99 h 197"/>
                <a:gd name="T56" fmla="*/ 111 w 197"/>
                <a:gd name="T57" fmla="*/ 99 h 197"/>
                <a:gd name="T58" fmla="*/ 99 w 197"/>
                <a:gd name="T59" fmla="*/ 88 h 197"/>
                <a:gd name="T60" fmla="*/ 98 w 197"/>
                <a:gd name="T61" fmla="*/ 111 h 197"/>
                <a:gd name="T62" fmla="*/ 152 w 197"/>
                <a:gd name="T63" fmla="*/ 153 h 197"/>
                <a:gd name="T64" fmla="*/ 150 w 197"/>
                <a:gd name="T65" fmla="*/ 139 h 197"/>
                <a:gd name="T66" fmla="*/ 172 w 197"/>
                <a:gd name="T67" fmla="*/ 103 h 197"/>
                <a:gd name="T68" fmla="*/ 156 w 197"/>
                <a:gd name="T69" fmla="*/ 67 h 197"/>
                <a:gd name="T70" fmla="*/ 150 w 197"/>
                <a:gd name="T71" fmla="*/ 55 h 197"/>
                <a:gd name="T72" fmla="*/ 145 w 197"/>
                <a:gd name="T73" fmla="*/ 52 h 197"/>
                <a:gd name="T74" fmla="*/ 52 w 197"/>
                <a:gd name="T75" fmla="*/ 52 h 197"/>
                <a:gd name="T76" fmla="*/ 25 w 197"/>
                <a:gd name="T77" fmla="*/ 10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7" h="197">
                  <a:moveTo>
                    <a:pt x="29" y="169"/>
                  </a:moveTo>
                  <a:cubicBezTo>
                    <a:pt x="48" y="188"/>
                    <a:pt x="73" y="197"/>
                    <a:pt x="99" y="197"/>
                  </a:cubicBezTo>
                  <a:cubicBezTo>
                    <a:pt x="124" y="197"/>
                    <a:pt x="149" y="188"/>
                    <a:pt x="168" y="169"/>
                  </a:cubicBezTo>
                  <a:cubicBezTo>
                    <a:pt x="188" y="149"/>
                    <a:pt x="197" y="124"/>
                    <a:pt x="197" y="98"/>
                  </a:cubicBezTo>
                  <a:cubicBezTo>
                    <a:pt x="197" y="73"/>
                    <a:pt x="187" y="48"/>
                    <a:pt x="168" y="29"/>
                  </a:cubicBezTo>
                  <a:cubicBezTo>
                    <a:pt x="149" y="10"/>
                    <a:pt x="124" y="0"/>
                    <a:pt x="99" y="0"/>
                  </a:cubicBezTo>
                  <a:cubicBezTo>
                    <a:pt x="99" y="0"/>
                    <a:pt x="99" y="0"/>
                    <a:pt x="99" y="0"/>
                  </a:cubicBezTo>
                  <a:cubicBezTo>
                    <a:pt x="73" y="0"/>
                    <a:pt x="48" y="10"/>
                    <a:pt x="29" y="29"/>
                  </a:cubicBezTo>
                  <a:cubicBezTo>
                    <a:pt x="10" y="48"/>
                    <a:pt x="0" y="74"/>
                    <a:pt x="0" y="99"/>
                  </a:cubicBezTo>
                  <a:cubicBezTo>
                    <a:pt x="0" y="124"/>
                    <a:pt x="10" y="149"/>
                    <a:pt x="29" y="169"/>
                  </a:cubicBezTo>
                  <a:close/>
                  <a:moveTo>
                    <a:pt x="41" y="41"/>
                  </a:moveTo>
                  <a:cubicBezTo>
                    <a:pt x="57" y="25"/>
                    <a:pt x="78" y="17"/>
                    <a:pt x="99" y="17"/>
                  </a:cubicBezTo>
                  <a:cubicBezTo>
                    <a:pt x="120" y="17"/>
                    <a:pt x="140" y="25"/>
                    <a:pt x="156" y="41"/>
                  </a:cubicBezTo>
                  <a:cubicBezTo>
                    <a:pt x="172" y="57"/>
                    <a:pt x="180" y="78"/>
                    <a:pt x="180" y="98"/>
                  </a:cubicBezTo>
                  <a:cubicBezTo>
                    <a:pt x="180" y="119"/>
                    <a:pt x="173" y="141"/>
                    <a:pt x="156" y="157"/>
                  </a:cubicBezTo>
                  <a:cubicBezTo>
                    <a:pt x="140" y="173"/>
                    <a:pt x="120" y="181"/>
                    <a:pt x="99" y="181"/>
                  </a:cubicBezTo>
                  <a:cubicBezTo>
                    <a:pt x="78" y="181"/>
                    <a:pt x="57" y="173"/>
                    <a:pt x="41" y="157"/>
                  </a:cubicBezTo>
                  <a:cubicBezTo>
                    <a:pt x="25" y="141"/>
                    <a:pt x="17" y="120"/>
                    <a:pt x="17" y="99"/>
                  </a:cubicBezTo>
                  <a:cubicBezTo>
                    <a:pt x="17" y="78"/>
                    <a:pt x="25" y="57"/>
                    <a:pt x="41" y="41"/>
                  </a:cubicBezTo>
                  <a:close/>
                  <a:moveTo>
                    <a:pt x="36" y="118"/>
                  </a:moveTo>
                  <a:cubicBezTo>
                    <a:pt x="39" y="128"/>
                    <a:pt x="44" y="137"/>
                    <a:pt x="52" y="145"/>
                  </a:cubicBezTo>
                  <a:cubicBezTo>
                    <a:pt x="53" y="146"/>
                    <a:pt x="55" y="146"/>
                    <a:pt x="56" y="145"/>
                  </a:cubicBezTo>
                  <a:cubicBezTo>
                    <a:pt x="57" y="144"/>
                    <a:pt x="57" y="142"/>
                    <a:pt x="56" y="141"/>
                  </a:cubicBezTo>
                  <a:cubicBezTo>
                    <a:pt x="49" y="134"/>
                    <a:pt x="44" y="126"/>
                    <a:pt x="41" y="117"/>
                  </a:cubicBezTo>
                  <a:cubicBezTo>
                    <a:pt x="45" y="115"/>
                    <a:pt x="48" y="111"/>
                    <a:pt x="48" y="106"/>
                  </a:cubicBezTo>
                  <a:cubicBezTo>
                    <a:pt x="48" y="101"/>
                    <a:pt x="44" y="96"/>
                    <a:pt x="39" y="95"/>
                  </a:cubicBezTo>
                  <a:cubicBezTo>
                    <a:pt x="40" y="81"/>
                    <a:pt x="46" y="67"/>
                    <a:pt x="56" y="57"/>
                  </a:cubicBezTo>
                  <a:cubicBezTo>
                    <a:pt x="68" y="45"/>
                    <a:pt x="83" y="39"/>
                    <a:pt x="99" y="39"/>
                  </a:cubicBezTo>
                  <a:cubicBezTo>
                    <a:pt x="114" y="39"/>
                    <a:pt x="129" y="45"/>
                    <a:pt x="141" y="57"/>
                  </a:cubicBezTo>
                  <a:cubicBezTo>
                    <a:pt x="142" y="57"/>
                    <a:pt x="142" y="58"/>
                    <a:pt x="143" y="59"/>
                  </a:cubicBezTo>
                  <a:cubicBezTo>
                    <a:pt x="142" y="60"/>
                    <a:pt x="142" y="61"/>
                    <a:pt x="142" y="63"/>
                  </a:cubicBezTo>
                  <a:cubicBezTo>
                    <a:pt x="142" y="67"/>
                    <a:pt x="145" y="71"/>
                    <a:pt x="150" y="71"/>
                  </a:cubicBezTo>
                  <a:cubicBezTo>
                    <a:pt x="150" y="71"/>
                    <a:pt x="151" y="71"/>
                    <a:pt x="151" y="71"/>
                  </a:cubicBezTo>
                  <a:cubicBezTo>
                    <a:pt x="155" y="77"/>
                    <a:pt x="157" y="85"/>
                    <a:pt x="158" y="92"/>
                  </a:cubicBezTo>
                  <a:cubicBezTo>
                    <a:pt x="153" y="93"/>
                    <a:pt x="149" y="98"/>
                    <a:pt x="149" y="103"/>
                  </a:cubicBezTo>
                  <a:cubicBezTo>
                    <a:pt x="149" y="108"/>
                    <a:pt x="152" y="112"/>
                    <a:pt x="157" y="114"/>
                  </a:cubicBezTo>
                  <a:cubicBezTo>
                    <a:pt x="155" y="121"/>
                    <a:pt x="151" y="129"/>
                    <a:pt x="146" y="135"/>
                  </a:cubicBezTo>
                  <a:cubicBezTo>
                    <a:pt x="136" y="125"/>
                    <a:pt x="136" y="125"/>
                    <a:pt x="136" y="125"/>
                  </a:cubicBezTo>
                  <a:cubicBezTo>
                    <a:pt x="141" y="117"/>
                    <a:pt x="144" y="108"/>
                    <a:pt x="144" y="99"/>
                  </a:cubicBezTo>
                  <a:cubicBezTo>
                    <a:pt x="144" y="87"/>
                    <a:pt x="140" y="76"/>
                    <a:pt x="131" y="67"/>
                  </a:cubicBezTo>
                  <a:cubicBezTo>
                    <a:pt x="127" y="63"/>
                    <a:pt x="122" y="60"/>
                    <a:pt x="117" y="57"/>
                  </a:cubicBezTo>
                  <a:cubicBezTo>
                    <a:pt x="117" y="57"/>
                    <a:pt x="117" y="57"/>
                    <a:pt x="117" y="57"/>
                  </a:cubicBezTo>
                  <a:cubicBezTo>
                    <a:pt x="117" y="51"/>
                    <a:pt x="112" y="45"/>
                    <a:pt x="106" y="45"/>
                  </a:cubicBezTo>
                  <a:cubicBezTo>
                    <a:pt x="100" y="45"/>
                    <a:pt x="96" y="49"/>
                    <a:pt x="95" y="54"/>
                  </a:cubicBezTo>
                  <a:cubicBezTo>
                    <a:pt x="84" y="55"/>
                    <a:pt x="74" y="59"/>
                    <a:pt x="66" y="67"/>
                  </a:cubicBezTo>
                  <a:cubicBezTo>
                    <a:pt x="58" y="76"/>
                    <a:pt x="53" y="87"/>
                    <a:pt x="53" y="99"/>
                  </a:cubicBezTo>
                  <a:cubicBezTo>
                    <a:pt x="53" y="111"/>
                    <a:pt x="58" y="122"/>
                    <a:pt x="66" y="131"/>
                  </a:cubicBezTo>
                  <a:cubicBezTo>
                    <a:pt x="68" y="132"/>
                    <a:pt x="69" y="132"/>
                    <a:pt x="71" y="131"/>
                  </a:cubicBezTo>
                  <a:cubicBezTo>
                    <a:pt x="72" y="130"/>
                    <a:pt x="72" y="128"/>
                    <a:pt x="71" y="127"/>
                  </a:cubicBezTo>
                  <a:cubicBezTo>
                    <a:pt x="63" y="119"/>
                    <a:pt x="59" y="109"/>
                    <a:pt x="59" y="99"/>
                  </a:cubicBezTo>
                  <a:cubicBezTo>
                    <a:pt x="59" y="89"/>
                    <a:pt x="63" y="79"/>
                    <a:pt x="71" y="71"/>
                  </a:cubicBezTo>
                  <a:cubicBezTo>
                    <a:pt x="77" y="64"/>
                    <a:pt x="86" y="60"/>
                    <a:pt x="94" y="59"/>
                  </a:cubicBezTo>
                  <a:cubicBezTo>
                    <a:pt x="96" y="65"/>
                    <a:pt x="100" y="68"/>
                    <a:pt x="106" y="68"/>
                  </a:cubicBezTo>
                  <a:cubicBezTo>
                    <a:pt x="110" y="68"/>
                    <a:pt x="113" y="66"/>
                    <a:pt x="115" y="63"/>
                  </a:cubicBezTo>
                  <a:cubicBezTo>
                    <a:pt x="119" y="65"/>
                    <a:pt x="123" y="67"/>
                    <a:pt x="127" y="71"/>
                  </a:cubicBezTo>
                  <a:cubicBezTo>
                    <a:pt x="134" y="79"/>
                    <a:pt x="138" y="89"/>
                    <a:pt x="138" y="99"/>
                  </a:cubicBezTo>
                  <a:cubicBezTo>
                    <a:pt x="138" y="106"/>
                    <a:pt x="136" y="114"/>
                    <a:pt x="132" y="120"/>
                  </a:cubicBezTo>
                  <a:cubicBezTo>
                    <a:pt x="111" y="99"/>
                    <a:pt x="111" y="99"/>
                    <a:pt x="111" y="99"/>
                  </a:cubicBezTo>
                  <a:cubicBezTo>
                    <a:pt x="111" y="99"/>
                    <a:pt x="111" y="99"/>
                    <a:pt x="111" y="99"/>
                  </a:cubicBezTo>
                  <a:cubicBezTo>
                    <a:pt x="111" y="93"/>
                    <a:pt x="105" y="88"/>
                    <a:pt x="99" y="88"/>
                  </a:cubicBezTo>
                  <a:cubicBezTo>
                    <a:pt x="93" y="88"/>
                    <a:pt x="88" y="93"/>
                    <a:pt x="88" y="99"/>
                  </a:cubicBezTo>
                  <a:cubicBezTo>
                    <a:pt x="88" y="105"/>
                    <a:pt x="92" y="110"/>
                    <a:pt x="98" y="111"/>
                  </a:cubicBezTo>
                  <a:cubicBezTo>
                    <a:pt x="140" y="153"/>
                    <a:pt x="140" y="153"/>
                    <a:pt x="140" y="153"/>
                  </a:cubicBezTo>
                  <a:cubicBezTo>
                    <a:pt x="144" y="156"/>
                    <a:pt x="149" y="156"/>
                    <a:pt x="152" y="153"/>
                  </a:cubicBezTo>
                  <a:cubicBezTo>
                    <a:pt x="155" y="149"/>
                    <a:pt x="155" y="144"/>
                    <a:pt x="152" y="141"/>
                  </a:cubicBezTo>
                  <a:cubicBezTo>
                    <a:pt x="150" y="139"/>
                    <a:pt x="150" y="139"/>
                    <a:pt x="150" y="139"/>
                  </a:cubicBezTo>
                  <a:cubicBezTo>
                    <a:pt x="156" y="132"/>
                    <a:pt x="160" y="123"/>
                    <a:pt x="162" y="115"/>
                  </a:cubicBezTo>
                  <a:cubicBezTo>
                    <a:pt x="168" y="114"/>
                    <a:pt x="172" y="109"/>
                    <a:pt x="172" y="103"/>
                  </a:cubicBezTo>
                  <a:cubicBezTo>
                    <a:pt x="172" y="98"/>
                    <a:pt x="169" y="93"/>
                    <a:pt x="164" y="92"/>
                  </a:cubicBezTo>
                  <a:cubicBezTo>
                    <a:pt x="163" y="84"/>
                    <a:pt x="160" y="75"/>
                    <a:pt x="156" y="67"/>
                  </a:cubicBezTo>
                  <a:cubicBezTo>
                    <a:pt x="157" y="66"/>
                    <a:pt x="158" y="65"/>
                    <a:pt x="158" y="63"/>
                  </a:cubicBezTo>
                  <a:cubicBezTo>
                    <a:pt x="158" y="58"/>
                    <a:pt x="154" y="55"/>
                    <a:pt x="150" y="55"/>
                  </a:cubicBezTo>
                  <a:cubicBezTo>
                    <a:pt x="149" y="55"/>
                    <a:pt x="148" y="55"/>
                    <a:pt x="148" y="55"/>
                  </a:cubicBezTo>
                  <a:cubicBezTo>
                    <a:pt x="147" y="54"/>
                    <a:pt x="146" y="53"/>
                    <a:pt x="145" y="52"/>
                  </a:cubicBezTo>
                  <a:cubicBezTo>
                    <a:pt x="132" y="40"/>
                    <a:pt x="115" y="33"/>
                    <a:pt x="99" y="33"/>
                  </a:cubicBezTo>
                  <a:cubicBezTo>
                    <a:pt x="82" y="33"/>
                    <a:pt x="65" y="40"/>
                    <a:pt x="52" y="52"/>
                  </a:cubicBezTo>
                  <a:cubicBezTo>
                    <a:pt x="40" y="64"/>
                    <a:pt x="34" y="80"/>
                    <a:pt x="33" y="95"/>
                  </a:cubicBezTo>
                  <a:cubicBezTo>
                    <a:pt x="28" y="97"/>
                    <a:pt x="25" y="101"/>
                    <a:pt x="25" y="106"/>
                  </a:cubicBezTo>
                  <a:cubicBezTo>
                    <a:pt x="25" y="112"/>
                    <a:pt x="30" y="117"/>
                    <a:pt x="36" y="11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2" name="Freeform 20"/>
            <p:cNvSpPr>
              <a:spLocks noEditPoints="1"/>
            </p:cNvSpPr>
            <p:nvPr userDrawn="1"/>
          </p:nvSpPr>
          <p:spPr bwMode="auto">
            <a:xfrm flipH="1" flipV="1">
              <a:off x="880933" y="2953806"/>
              <a:ext cx="731838" cy="730250"/>
            </a:xfrm>
            <a:custGeom>
              <a:avLst/>
              <a:gdLst>
                <a:gd name="T0" fmla="*/ 414 w 461"/>
                <a:gd name="T1" fmla="*/ 211 h 460"/>
                <a:gd name="T2" fmla="*/ 442 w 461"/>
                <a:gd name="T3" fmla="*/ 116 h 460"/>
                <a:gd name="T4" fmla="*/ 348 w 461"/>
                <a:gd name="T5" fmla="*/ 88 h 460"/>
                <a:gd name="T6" fmla="*/ 301 w 461"/>
                <a:gd name="T7" fmla="*/ 0 h 460"/>
                <a:gd name="T8" fmla="*/ 213 w 461"/>
                <a:gd name="T9" fmla="*/ 48 h 460"/>
                <a:gd name="T10" fmla="*/ 116 w 461"/>
                <a:gd name="T11" fmla="*/ 19 h 460"/>
                <a:gd name="T12" fmla="*/ 88 w 461"/>
                <a:gd name="T13" fmla="*/ 114 h 460"/>
                <a:gd name="T14" fmla="*/ 0 w 461"/>
                <a:gd name="T15" fmla="*/ 161 h 460"/>
                <a:gd name="T16" fmla="*/ 47 w 461"/>
                <a:gd name="T17" fmla="*/ 249 h 460"/>
                <a:gd name="T18" fmla="*/ 19 w 461"/>
                <a:gd name="T19" fmla="*/ 344 h 460"/>
                <a:gd name="T20" fmla="*/ 114 w 461"/>
                <a:gd name="T21" fmla="*/ 372 h 460"/>
                <a:gd name="T22" fmla="*/ 161 w 461"/>
                <a:gd name="T23" fmla="*/ 460 h 460"/>
                <a:gd name="T24" fmla="*/ 248 w 461"/>
                <a:gd name="T25" fmla="*/ 413 h 460"/>
                <a:gd name="T26" fmla="*/ 345 w 461"/>
                <a:gd name="T27" fmla="*/ 441 h 460"/>
                <a:gd name="T28" fmla="*/ 374 w 461"/>
                <a:gd name="T29" fmla="*/ 346 h 460"/>
                <a:gd name="T30" fmla="*/ 461 w 461"/>
                <a:gd name="T31" fmla="*/ 299 h 460"/>
                <a:gd name="T32" fmla="*/ 414 w 461"/>
                <a:gd name="T33" fmla="*/ 211 h 460"/>
                <a:gd name="T34" fmla="*/ 156 w 461"/>
                <a:gd name="T35" fmla="*/ 294 h 460"/>
                <a:gd name="T36" fmla="*/ 133 w 461"/>
                <a:gd name="T37" fmla="*/ 294 h 460"/>
                <a:gd name="T38" fmla="*/ 92 w 461"/>
                <a:gd name="T39" fmla="*/ 225 h 460"/>
                <a:gd name="T40" fmla="*/ 92 w 461"/>
                <a:gd name="T41" fmla="*/ 294 h 460"/>
                <a:gd name="T42" fmla="*/ 69 w 461"/>
                <a:gd name="T43" fmla="*/ 294 h 460"/>
                <a:gd name="T44" fmla="*/ 69 w 461"/>
                <a:gd name="T45" fmla="*/ 195 h 460"/>
                <a:gd name="T46" fmla="*/ 99 w 461"/>
                <a:gd name="T47" fmla="*/ 195 h 460"/>
                <a:gd name="T48" fmla="*/ 133 w 461"/>
                <a:gd name="T49" fmla="*/ 251 h 460"/>
                <a:gd name="T50" fmla="*/ 133 w 461"/>
                <a:gd name="T51" fmla="*/ 195 h 460"/>
                <a:gd name="T52" fmla="*/ 156 w 461"/>
                <a:gd name="T53" fmla="*/ 195 h 460"/>
                <a:gd name="T54" fmla="*/ 156 w 461"/>
                <a:gd name="T55" fmla="*/ 294 h 460"/>
                <a:gd name="T56" fmla="*/ 246 w 461"/>
                <a:gd name="T57" fmla="*/ 213 h 460"/>
                <a:gd name="T58" fmla="*/ 203 w 461"/>
                <a:gd name="T59" fmla="*/ 213 h 460"/>
                <a:gd name="T60" fmla="*/ 203 w 461"/>
                <a:gd name="T61" fmla="*/ 230 h 460"/>
                <a:gd name="T62" fmla="*/ 244 w 461"/>
                <a:gd name="T63" fmla="*/ 230 h 460"/>
                <a:gd name="T64" fmla="*/ 244 w 461"/>
                <a:gd name="T65" fmla="*/ 251 h 460"/>
                <a:gd name="T66" fmla="*/ 203 w 461"/>
                <a:gd name="T67" fmla="*/ 251 h 460"/>
                <a:gd name="T68" fmla="*/ 203 w 461"/>
                <a:gd name="T69" fmla="*/ 275 h 460"/>
                <a:gd name="T70" fmla="*/ 246 w 461"/>
                <a:gd name="T71" fmla="*/ 275 h 460"/>
                <a:gd name="T72" fmla="*/ 246 w 461"/>
                <a:gd name="T73" fmla="*/ 294 h 460"/>
                <a:gd name="T74" fmla="*/ 177 w 461"/>
                <a:gd name="T75" fmla="*/ 294 h 460"/>
                <a:gd name="T76" fmla="*/ 177 w 461"/>
                <a:gd name="T77" fmla="*/ 195 h 460"/>
                <a:gd name="T78" fmla="*/ 246 w 461"/>
                <a:gd name="T79" fmla="*/ 195 h 460"/>
                <a:gd name="T80" fmla="*/ 246 w 461"/>
                <a:gd name="T81" fmla="*/ 213 h 460"/>
                <a:gd name="T82" fmla="*/ 374 w 461"/>
                <a:gd name="T83" fmla="*/ 294 h 460"/>
                <a:gd name="T84" fmla="*/ 345 w 461"/>
                <a:gd name="T85" fmla="*/ 294 h 460"/>
                <a:gd name="T86" fmla="*/ 329 w 461"/>
                <a:gd name="T87" fmla="*/ 232 h 460"/>
                <a:gd name="T88" fmla="*/ 312 w 461"/>
                <a:gd name="T89" fmla="*/ 294 h 460"/>
                <a:gd name="T90" fmla="*/ 284 w 461"/>
                <a:gd name="T91" fmla="*/ 294 h 460"/>
                <a:gd name="T92" fmla="*/ 260 w 461"/>
                <a:gd name="T93" fmla="*/ 195 h 460"/>
                <a:gd name="T94" fmla="*/ 286 w 461"/>
                <a:gd name="T95" fmla="*/ 195 h 460"/>
                <a:gd name="T96" fmla="*/ 301 w 461"/>
                <a:gd name="T97" fmla="*/ 261 h 460"/>
                <a:gd name="T98" fmla="*/ 317 w 461"/>
                <a:gd name="T99" fmla="*/ 195 h 460"/>
                <a:gd name="T100" fmla="*/ 341 w 461"/>
                <a:gd name="T101" fmla="*/ 195 h 460"/>
                <a:gd name="T102" fmla="*/ 357 w 461"/>
                <a:gd name="T103" fmla="*/ 261 h 460"/>
                <a:gd name="T104" fmla="*/ 371 w 461"/>
                <a:gd name="T105" fmla="*/ 195 h 460"/>
                <a:gd name="T106" fmla="*/ 398 w 461"/>
                <a:gd name="T107" fmla="*/ 195 h 460"/>
                <a:gd name="T108" fmla="*/ 374 w 461"/>
                <a:gd name="T109" fmla="*/ 29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1" h="460">
                  <a:moveTo>
                    <a:pt x="414" y="211"/>
                  </a:moveTo>
                  <a:lnTo>
                    <a:pt x="442" y="116"/>
                  </a:lnTo>
                  <a:lnTo>
                    <a:pt x="348" y="88"/>
                  </a:lnTo>
                  <a:lnTo>
                    <a:pt x="301" y="0"/>
                  </a:lnTo>
                  <a:lnTo>
                    <a:pt x="213" y="48"/>
                  </a:lnTo>
                  <a:lnTo>
                    <a:pt x="116" y="19"/>
                  </a:lnTo>
                  <a:lnTo>
                    <a:pt x="88" y="114"/>
                  </a:lnTo>
                  <a:lnTo>
                    <a:pt x="0" y="161"/>
                  </a:lnTo>
                  <a:lnTo>
                    <a:pt x="47" y="249"/>
                  </a:lnTo>
                  <a:lnTo>
                    <a:pt x="19" y="344"/>
                  </a:lnTo>
                  <a:lnTo>
                    <a:pt x="114" y="372"/>
                  </a:lnTo>
                  <a:lnTo>
                    <a:pt x="161" y="460"/>
                  </a:lnTo>
                  <a:lnTo>
                    <a:pt x="248" y="413"/>
                  </a:lnTo>
                  <a:lnTo>
                    <a:pt x="345" y="441"/>
                  </a:lnTo>
                  <a:lnTo>
                    <a:pt x="374" y="346"/>
                  </a:lnTo>
                  <a:lnTo>
                    <a:pt x="461" y="299"/>
                  </a:lnTo>
                  <a:lnTo>
                    <a:pt x="414" y="211"/>
                  </a:lnTo>
                  <a:close/>
                  <a:moveTo>
                    <a:pt x="156" y="294"/>
                  </a:moveTo>
                  <a:lnTo>
                    <a:pt x="133" y="294"/>
                  </a:lnTo>
                  <a:lnTo>
                    <a:pt x="92" y="225"/>
                  </a:lnTo>
                  <a:lnTo>
                    <a:pt x="92" y="294"/>
                  </a:lnTo>
                  <a:lnTo>
                    <a:pt x="69" y="294"/>
                  </a:lnTo>
                  <a:lnTo>
                    <a:pt x="69" y="195"/>
                  </a:lnTo>
                  <a:lnTo>
                    <a:pt x="99" y="195"/>
                  </a:lnTo>
                  <a:lnTo>
                    <a:pt x="133" y="251"/>
                  </a:lnTo>
                  <a:lnTo>
                    <a:pt x="133" y="195"/>
                  </a:lnTo>
                  <a:lnTo>
                    <a:pt x="156" y="195"/>
                  </a:lnTo>
                  <a:lnTo>
                    <a:pt x="156" y="294"/>
                  </a:lnTo>
                  <a:close/>
                  <a:moveTo>
                    <a:pt x="246" y="213"/>
                  </a:moveTo>
                  <a:lnTo>
                    <a:pt x="203" y="213"/>
                  </a:lnTo>
                  <a:lnTo>
                    <a:pt x="203" y="230"/>
                  </a:lnTo>
                  <a:lnTo>
                    <a:pt x="244" y="230"/>
                  </a:lnTo>
                  <a:lnTo>
                    <a:pt x="244" y="251"/>
                  </a:lnTo>
                  <a:lnTo>
                    <a:pt x="203" y="251"/>
                  </a:lnTo>
                  <a:lnTo>
                    <a:pt x="203" y="275"/>
                  </a:lnTo>
                  <a:lnTo>
                    <a:pt x="246" y="275"/>
                  </a:lnTo>
                  <a:lnTo>
                    <a:pt x="246" y="294"/>
                  </a:lnTo>
                  <a:lnTo>
                    <a:pt x="177" y="294"/>
                  </a:lnTo>
                  <a:lnTo>
                    <a:pt x="177" y="195"/>
                  </a:lnTo>
                  <a:lnTo>
                    <a:pt x="246" y="195"/>
                  </a:lnTo>
                  <a:lnTo>
                    <a:pt x="246" y="213"/>
                  </a:lnTo>
                  <a:close/>
                  <a:moveTo>
                    <a:pt x="374" y="294"/>
                  </a:moveTo>
                  <a:lnTo>
                    <a:pt x="345" y="294"/>
                  </a:lnTo>
                  <a:lnTo>
                    <a:pt x="329" y="232"/>
                  </a:lnTo>
                  <a:lnTo>
                    <a:pt x="312" y="294"/>
                  </a:lnTo>
                  <a:lnTo>
                    <a:pt x="284" y="294"/>
                  </a:lnTo>
                  <a:lnTo>
                    <a:pt x="260" y="195"/>
                  </a:lnTo>
                  <a:lnTo>
                    <a:pt x="286" y="195"/>
                  </a:lnTo>
                  <a:lnTo>
                    <a:pt x="301" y="261"/>
                  </a:lnTo>
                  <a:lnTo>
                    <a:pt x="317" y="195"/>
                  </a:lnTo>
                  <a:lnTo>
                    <a:pt x="341" y="195"/>
                  </a:lnTo>
                  <a:lnTo>
                    <a:pt x="357" y="261"/>
                  </a:lnTo>
                  <a:lnTo>
                    <a:pt x="371" y="195"/>
                  </a:lnTo>
                  <a:lnTo>
                    <a:pt x="398" y="195"/>
                  </a:lnTo>
                  <a:lnTo>
                    <a:pt x="374" y="294"/>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3" name="Freeform 28"/>
            <p:cNvSpPr>
              <a:spLocks noEditPoints="1"/>
            </p:cNvSpPr>
            <p:nvPr userDrawn="1"/>
          </p:nvSpPr>
          <p:spPr bwMode="auto">
            <a:xfrm rot="1835288" flipH="1" flipV="1">
              <a:off x="254356" y="3351489"/>
              <a:ext cx="560269" cy="525991"/>
            </a:xfrm>
            <a:custGeom>
              <a:avLst/>
              <a:gdLst>
                <a:gd name="T0" fmla="*/ 20 w 200"/>
                <a:gd name="T1" fmla="*/ 144 h 188"/>
                <a:gd name="T2" fmla="*/ 0 w 200"/>
                <a:gd name="T3" fmla="*/ 20 h 188"/>
                <a:gd name="T4" fmla="*/ 180 w 200"/>
                <a:gd name="T5" fmla="*/ 0 h 188"/>
                <a:gd name="T6" fmla="*/ 200 w 200"/>
                <a:gd name="T7" fmla="*/ 124 h 188"/>
                <a:gd name="T8" fmla="*/ 192 w 200"/>
                <a:gd name="T9" fmla="*/ 20 h 188"/>
                <a:gd name="T10" fmla="*/ 20 w 200"/>
                <a:gd name="T11" fmla="*/ 8 h 188"/>
                <a:gd name="T12" fmla="*/ 8 w 200"/>
                <a:gd name="T13" fmla="*/ 124 h 188"/>
                <a:gd name="T14" fmla="*/ 180 w 200"/>
                <a:gd name="T15" fmla="*/ 136 h 188"/>
                <a:gd name="T16" fmla="*/ 192 w 200"/>
                <a:gd name="T17" fmla="*/ 20 h 188"/>
                <a:gd name="T18" fmla="*/ 159 w 200"/>
                <a:gd name="T19" fmla="*/ 108 h 188"/>
                <a:gd name="T20" fmla="*/ 139 w 200"/>
                <a:gd name="T21" fmla="*/ 100 h 188"/>
                <a:gd name="T22" fmla="*/ 166 w 200"/>
                <a:gd name="T23" fmla="*/ 83 h 188"/>
                <a:gd name="T24" fmla="*/ 166 w 200"/>
                <a:gd name="T25" fmla="*/ 103 h 188"/>
                <a:gd name="T26" fmla="*/ 123 w 200"/>
                <a:gd name="T27" fmla="*/ 48 h 188"/>
                <a:gd name="T28" fmla="*/ 100 w 200"/>
                <a:gd name="T29" fmla="*/ 88 h 188"/>
                <a:gd name="T30" fmla="*/ 64 w 200"/>
                <a:gd name="T31" fmla="*/ 88 h 188"/>
                <a:gd name="T32" fmla="*/ 44 w 200"/>
                <a:gd name="T33" fmla="*/ 48 h 188"/>
                <a:gd name="T34" fmla="*/ 44 w 200"/>
                <a:gd name="T35" fmla="*/ 47 h 188"/>
                <a:gd name="T36" fmla="*/ 24 w 200"/>
                <a:gd name="T37" fmla="*/ 36 h 188"/>
                <a:gd name="T38" fmla="*/ 52 w 200"/>
                <a:gd name="T39" fmla="*/ 24 h 188"/>
                <a:gd name="T40" fmla="*/ 117 w 200"/>
                <a:gd name="T41" fmla="*/ 36 h 188"/>
                <a:gd name="T42" fmla="*/ 129 w 200"/>
                <a:gd name="T43" fmla="*/ 36 h 188"/>
                <a:gd name="T44" fmla="*/ 124 w 200"/>
                <a:gd name="T45" fmla="*/ 48 h 188"/>
                <a:gd name="T46" fmla="*/ 96 w 200"/>
                <a:gd name="T47" fmla="*/ 76 h 188"/>
                <a:gd name="T48" fmla="*/ 60 w 200"/>
                <a:gd name="T49" fmla="*/ 68 h 188"/>
                <a:gd name="T50" fmla="*/ 56 w 200"/>
                <a:gd name="T51" fmla="*/ 48 h 188"/>
                <a:gd name="T52" fmla="*/ 104 w 200"/>
                <a:gd name="T53" fmla="*/ 56 h 188"/>
                <a:gd name="T54" fmla="*/ 111 w 200"/>
                <a:gd name="T55" fmla="*/ 48 h 188"/>
                <a:gd name="T56" fmla="*/ 59 w 200"/>
                <a:gd name="T57" fmla="*/ 93 h 188"/>
                <a:gd name="T58" fmla="*/ 59 w 200"/>
                <a:gd name="T59" fmla="*/ 113 h 188"/>
                <a:gd name="T60" fmla="*/ 59 w 200"/>
                <a:gd name="T61" fmla="*/ 93 h 188"/>
                <a:gd name="T62" fmla="*/ 105 w 200"/>
                <a:gd name="T63" fmla="*/ 103 h 188"/>
                <a:gd name="T64" fmla="*/ 85 w 200"/>
                <a:gd name="T65" fmla="*/ 103 h 188"/>
                <a:gd name="T66" fmla="*/ 64 w 200"/>
                <a:gd name="T67" fmla="*/ 168 h 188"/>
                <a:gd name="T68" fmla="*/ 72 w 200"/>
                <a:gd name="T69" fmla="*/ 152 h 188"/>
                <a:gd name="T70" fmla="*/ 128 w 200"/>
                <a:gd name="T71" fmla="*/ 168 h 188"/>
                <a:gd name="T72" fmla="*/ 156 w 200"/>
                <a:gd name="T73" fmla="*/ 188 h 188"/>
                <a:gd name="T74" fmla="*/ 64 w 200"/>
                <a:gd name="T75" fmla="*/ 16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188">
                  <a:moveTo>
                    <a:pt x="180" y="144"/>
                  </a:moveTo>
                  <a:cubicBezTo>
                    <a:pt x="20" y="144"/>
                    <a:pt x="20" y="144"/>
                    <a:pt x="20" y="144"/>
                  </a:cubicBezTo>
                  <a:cubicBezTo>
                    <a:pt x="9" y="144"/>
                    <a:pt x="0" y="135"/>
                    <a:pt x="0" y="124"/>
                  </a:cubicBezTo>
                  <a:cubicBezTo>
                    <a:pt x="0" y="20"/>
                    <a:pt x="0" y="20"/>
                    <a:pt x="0" y="20"/>
                  </a:cubicBezTo>
                  <a:cubicBezTo>
                    <a:pt x="0" y="9"/>
                    <a:pt x="9" y="0"/>
                    <a:pt x="20" y="0"/>
                  </a:cubicBezTo>
                  <a:cubicBezTo>
                    <a:pt x="180" y="0"/>
                    <a:pt x="180" y="0"/>
                    <a:pt x="180" y="0"/>
                  </a:cubicBezTo>
                  <a:cubicBezTo>
                    <a:pt x="191" y="0"/>
                    <a:pt x="200" y="9"/>
                    <a:pt x="200" y="20"/>
                  </a:cubicBezTo>
                  <a:cubicBezTo>
                    <a:pt x="200" y="124"/>
                    <a:pt x="200" y="124"/>
                    <a:pt x="200" y="124"/>
                  </a:cubicBezTo>
                  <a:cubicBezTo>
                    <a:pt x="200" y="135"/>
                    <a:pt x="191" y="144"/>
                    <a:pt x="180" y="144"/>
                  </a:cubicBezTo>
                  <a:close/>
                  <a:moveTo>
                    <a:pt x="192" y="20"/>
                  </a:moveTo>
                  <a:cubicBezTo>
                    <a:pt x="192" y="13"/>
                    <a:pt x="186" y="8"/>
                    <a:pt x="180" y="8"/>
                  </a:cubicBezTo>
                  <a:cubicBezTo>
                    <a:pt x="20" y="8"/>
                    <a:pt x="20" y="8"/>
                    <a:pt x="20" y="8"/>
                  </a:cubicBezTo>
                  <a:cubicBezTo>
                    <a:pt x="13" y="8"/>
                    <a:pt x="8" y="13"/>
                    <a:pt x="8" y="20"/>
                  </a:cubicBezTo>
                  <a:cubicBezTo>
                    <a:pt x="8" y="124"/>
                    <a:pt x="8" y="124"/>
                    <a:pt x="8" y="124"/>
                  </a:cubicBezTo>
                  <a:cubicBezTo>
                    <a:pt x="8" y="131"/>
                    <a:pt x="13" y="136"/>
                    <a:pt x="20" y="136"/>
                  </a:cubicBezTo>
                  <a:cubicBezTo>
                    <a:pt x="180" y="136"/>
                    <a:pt x="180" y="136"/>
                    <a:pt x="180" y="136"/>
                  </a:cubicBezTo>
                  <a:cubicBezTo>
                    <a:pt x="186" y="136"/>
                    <a:pt x="192" y="131"/>
                    <a:pt x="192" y="124"/>
                  </a:cubicBezTo>
                  <a:lnTo>
                    <a:pt x="192" y="20"/>
                  </a:lnTo>
                  <a:close/>
                  <a:moveTo>
                    <a:pt x="166" y="103"/>
                  </a:moveTo>
                  <a:cubicBezTo>
                    <a:pt x="159" y="108"/>
                    <a:pt x="159" y="108"/>
                    <a:pt x="159" y="108"/>
                  </a:cubicBezTo>
                  <a:cubicBezTo>
                    <a:pt x="149" y="93"/>
                    <a:pt x="149" y="93"/>
                    <a:pt x="149" y="93"/>
                  </a:cubicBezTo>
                  <a:cubicBezTo>
                    <a:pt x="139" y="100"/>
                    <a:pt x="139" y="100"/>
                    <a:pt x="139" y="100"/>
                  </a:cubicBezTo>
                  <a:cubicBezTo>
                    <a:pt x="131" y="63"/>
                    <a:pt x="131" y="63"/>
                    <a:pt x="131" y="63"/>
                  </a:cubicBezTo>
                  <a:cubicBezTo>
                    <a:pt x="166" y="83"/>
                    <a:pt x="166" y="83"/>
                    <a:pt x="166" y="83"/>
                  </a:cubicBezTo>
                  <a:cubicBezTo>
                    <a:pt x="155" y="89"/>
                    <a:pt x="155" y="89"/>
                    <a:pt x="155" y="89"/>
                  </a:cubicBezTo>
                  <a:lnTo>
                    <a:pt x="166" y="103"/>
                  </a:lnTo>
                  <a:close/>
                  <a:moveTo>
                    <a:pt x="124" y="48"/>
                  </a:moveTo>
                  <a:cubicBezTo>
                    <a:pt x="123" y="48"/>
                    <a:pt x="123" y="48"/>
                    <a:pt x="123" y="48"/>
                  </a:cubicBezTo>
                  <a:cubicBezTo>
                    <a:pt x="101" y="88"/>
                    <a:pt x="101" y="88"/>
                    <a:pt x="101" y="88"/>
                  </a:cubicBezTo>
                  <a:cubicBezTo>
                    <a:pt x="100" y="88"/>
                    <a:pt x="100" y="88"/>
                    <a:pt x="100" y="88"/>
                  </a:cubicBezTo>
                  <a:cubicBezTo>
                    <a:pt x="89" y="88"/>
                    <a:pt x="89" y="88"/>
                    <a:pt x="89" y="88"/>
                  </a:cubicBezTo>
                  <a:cubicBezTo>
                    <a:pt x="64" y="88"/>
                    <a:pt x="64" y="88"/>
                    <a:pt x="64" y="88"/>
                  </a:cubicBezTo>
                  <a:cubicBezTo>
                    <a:pt x="52" y="88"/>
                    <a:pt x="52" y="88"/>
                    <a:pt x="52" y="88"/>
                  </a:cubicBezTo>
                  <a:cubicBezTo>
                    <a:pt x="44" y="48"/>
                    <a:pt x="44" y="48"/>
                    <a:pt x="44" y="48"/>
                  </a:cubicBezTo>
                  <a:cubicBezTo>
                    <a:pt x="44" y="48"/>
                    <a:pt x="44" y="48"/>
                    <a:pt x="44" y="48"/>
                  </a:cubicBezTo>
                  <a:cubicBezTo>
                    <a:pt x="44" y="47"/>
                    <a:pt x="44" y="47"/>
                    <a:pt x="44" y="47"/>
                  </a:cubicBezTo>
                  <a:cubicBezTo>
                    <a:pt x="41" y="36"/>
                    <a:pt x="41" y="36"/>
                    <a:pt x="41" y="36"/>
                  </a:cubicBezTo>
                  <a:cubicBezTo>
                    <a:pt x="24" y="36"/>
                    <a:pt x="24" y="36"/>
                    <a:pt x="24" y="36"/>
                  </a:cubicBezTo>
                  <a:cubicBezTo>
                    <a:pt x="24" y="24"/>
                    <a:pt x="24" y="24"/>
                    <a:pt x="24" y="24"/>
                  </a:cubicBezTo>
                  <a:cubicBezTo>
                    <a:pt x="52" y="24"/>
                    <a:pt x="52" y="24"/>
                    <a:pt x="52" y="24"/>
                  </a:cubicBezTo>
                  <a:cubicBezTo>
                    <a:pt x="56" y="36"/>
                    <a:pt x="56" y="36"/>
                    <a:pt x="56" y="36"/>
                  </a:cubicBezTo>
                  <a:cubicBezTo>
                    <a:pt x="117" y="36"/>
                    <a:pt x="117" y="36"/>
                    <a:pt x="117" y="36"/>
                  </a:cubicBezTo>
                  <a:cubicBezTo>
                    <a:pt x="124" y="36"/>
                    <a:pt x="124" y="36"/>
                    <a:pt x="124" y="36"/>
                  </a:cubicBezTo>
                  <a:cubicBezTo>
                    <a:pt x="129" y="36"/>
                    <a:pt x="129" y="36"/>
                    <a:pt x="129" y="36"/>
                  </a:cubicBezTo>
                  <a:cubicBezTo>
                    <a:pt x="124" y="47"/>
                    <a:pt x="124" y="47"/>
                    <a:pt x="124" y="47"/>
                  </a:cubicBezTo>
                  <a:lnTo>
                    <a:pt x="124" y="48"/>
                  </a:lnTo>
                  <a:close/>
                  <a:moveTo>
                    <a:pt x="61" y="76"/>
                  </a:moveTo>
                  <a:cubicBezTo>
                    <a:pt x="96" y="76"/>
                    <a:pt x="96" y="76"/>
                    <a:pt x="96" y="76"/>
                  </a:cubicBezTo>
                  <a:cubicBezTo>
                    <a:pt x="100" y="68"/>
                    <a:pt x="100" y="68"/>
                    <a:pt x="100" y="68"/>
                  </a:cubicBezTo>
                  <a:cubicBezTo>
                    <a:pt x="60" y="68"/>
                    <a:pt x="60" y="68"/>
                    <a:pt x="60" y="68"/>
                  </a:cubicBezTo>
                  <a:lnTo>
                    <a:pt x="61" y="76"/>
                  </a:lnTo>
                  <a:close/>
                  <a:moveTo>
                    <a:pt x="56" y="48"/>
                  </a:moveTo>
                  <a:cubicBezTo>
                    <a:pt x="57" y="56"/>
                    <a:pt x="57" y="56"/>
                    <a:pt x="57" y="56"/>
                  </a:cubicBezTo>
                  <a:cubicBezTo>
                    <a:pt x="104" y="56"/>
                    <a:pt x="104" y="56"/>
                    <a:pt x="104" y="56"/>
                  </a:cubicBezTo>
                  <a:cubicBezTo>
                    <a:pt x="104" y="62"/>
                    <a:pt x="104" y="62"/>
                    <a:pt x="104" y="62"/>
                  </a:cubicBezTo>
                  <a:cubicBezTo>
                    <a:pt x="111" y="48"/>
                    <a:pt x="111" y="48"/>
                    <a:pt x="111" y="48"/>
                  </a:cubicBezTo>
                  <a:lnTo>
                    <a:pt x="56" y="48"/>
                  </a:lnTo>
                  <a:close/>
                  <a:moveTo>
                    <a:pt x="59" y="93"/>
                  </a:moveTo>
                  <a:cubicBezTo>
                    <a:pt x="65" y="93"/>
                    <a:pt x="69" y="97"/>
                    <a:pt x="69" y="103"/>
                  </a:cubicBezTo>
                  <a:cubicBezTo>
                    <a:pt x="69" y="109"/>
                    <a:pt x="65" y="113"/>
                    <a:pt x="59" y="113"/>
                  </a:cubicBezTo>
                  <a:cubicBezTo>
                    <a:pt x="53" y="113"/>
                    <a:pt x="49" y="109"/>
                    <a:pt x="49" y="103"/>
                  </a:cubicBezTo>
                  <a:cubicBezTo>
                    <a:pt x="49" y="97"/>
                    <a:pt x="53" y="93"/>
                    <a:pt x="59" y="93"/>
                  </a:cubicBezTo>
                  <a:close/>
                  <a:moveTo>
                    <a:pt x="95" y="93"/>
                  </a:moveTo>
                  <a:cubicBezTo>
                    <a:pt x="101" y="93"/>
                    <a:pt x="105" y="97"/>
                    <a:pt x="105" y="103"/>
                  </a:cubicBezTo>
                  <a:cubicBezTo>
                    <a:pt x="105" y="109"/>
                    <a:pt x="101" y="113"/>
                    <a:pt x="95" y="113"/>
                  </a:cubicBezTo>
                  <a:cubicBezTo>
                    <a:pt x="89" y="113"/>
                    <a:pt x="85" y="109"/>
                    <a:pt x="85" y="103"/>
                  </a:cubicBezTo>
                  <a:cubicBezTo>
                    <a:pt x="85" y="97"/>
                    <a:pt x="89" y="93"/>
                    <a:pt x="95" y="93"/>
                  </a:cubicBezTo>
                  <a:close/>
                  <a:moveTo>
                    <a:pt x="64" y="168"/>
                  </a:moveTo>
                  <a:cubicBezTo>
                    <a:pt x="72" y="168"/>
                    <a:pt x="72" y="168"/>
                    <a:pt x="72" y="168"/>
                  </a:cubicBezTo>
                  <a:cubicBezTo>
                    <a:pt x="72" y="152"/>
                    <a:pt x="72" y="152"/>
                    <a:pt x="72" y="152"/>
                  </a:cubicBezTo>
                  <a:cubicBezTo>
                    <a:pt x="128" y="152"/>
                    <a:pt x="128" y="152"/>
                    <a:pt x="128" y="152"/>
                  </a:cubicBezTo>
                  <a:cubicBezTo>
                    <a:pt x="128" y="168"/>
                    <a:pt x="128" y="168"/>
                    <a:pt x="128" y="168"/>
                  </a:cubicBezTo>
                  <a:cubicBezTo>
                    <a:pt x="136" y="168"/>
                    <a:pt x="136" y="168"/>
                    <a:pt x="136" y="168"/>
                  </a:cubicBezTo>
                  <a:cubicBezTo>
                    <a:pt x="147" y="168"/>
                    <a:pt x="156" y="177"/>
                    <a:pt x="156" y="188"/>
                  </a:cubicBezTo>
                  <a:cubicBezTo>
                    <a:pt x="44" y="188"/>
                    <a:pt x="44" y="188"/>
                    <a:pt x="44" y="188"/>
                  </a:cubicBezTo>
                  <a:cubicBezTo>
                    <a:pt x="44" y="177"/>
                    <a:pt x="53" y="168"/>
                    <a:pt x="64" y="168"/>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4" name="Freeform 43"/>
            <p:cNvSpPr>
              <a:spLocks/>
            </p:cNvSpPr>
            <p:nvPr userDrawn="1"/>
          </p:nvSpPr>
          <p:spPr bwMode="auto">
            <a:xfrm rot="5400000" flipH="1" flipV="1">
              <a:off x="1467246" y="213533"/>
              <a:ext cx="449186" cy="412150"/>
            </a:xfrm>
            <a:custGeom>
              <a:avLst/>
              <a:gdLst>
                <a:gd name="T0" fmla="*/ 253 w 473"/>
                <a:gd name="T1" fmla="*/ 0 h 434"/>
                <a:gd name="T2" fmla="*/ 0 w 473"/>
                <a:gd name="T3" fmla="*/ 218 h 434"/>
                <a:gd name="T4" fmla="*/ 253 w 473"/>
                <a:gd name="T5" fmla="*/ 434 h 434"/>
                <a:gd name="T6" fmla="*/ 253 w 473"/>
                <a:gd name="T7" fmla="*/ 303 h 434"/>
                <a:gd name="T8" fmla="*/ 473 w 473"/>
                <a:gd name="T9" fmla="*/ 303 h 434"/>
                <a:gd name="T10" fmla="*/ 473 w 473"/>
                <a:gd name="T11" fmla="*/ 133 h 434"/>
                <a:gd name="T12" fmla="*/ 253 w 473"/>
                <a:gd name="T13" fmla="*/ 133 h 434"/>
                <a:gd name="T14" fmla="*/ 253 w 473"/>
                <a:gd name="T15" fmla="*/ 0 h 4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434">
                  <a:moveTo>
                    <a:pt x="253" y="0"/>
                  </a:moveTo>
                  <a:lnTo>
                    <a:pt x="0" y="218"/>
                  </a:lnTo>
                  <a:lnTo>
                    <a:pt x="253" y="434"/>
                  </a:lnTo>
                  <a:lnTo>
                    <a:pt x="253" y="303"/>
                  </a:lnTo>
                  <a:lnTo>
                    <a:pt x="473" y="303"/>
                  </a:lnTo>
                  <a:lnTo>
                    <a:pt x="473" y="133"/>
                  </a:lnTo>
                  <a:lnTo>
                    <a:pt x="253" y="133"/>
                  </a:lnTo>
                  <a:lnTo>
                    <a:pt x="253" y="0"/>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35" name="Freeform 36"/>
            <p:cNvSpPr>
              <a:spLocks noEditPoints="1"/>
            </p:cNvSpPr>
            <p:nvPr userDrawn="1"/>
          </p:nvSpPr>
          <p:spPr bwMode="auto">
            <a:xfrm rot="16859567" flipH="1" flipV="1">
              <a:off x="131070" y="6484678"/>
              <a:ext cx="392613" cy="655277"/>
            </a:xfrm>
            <a:custGeom>
              <a:avLst/>
              <a:gdLst>
                <a:gd name="T0" fmla="*/ 198 w 284"/>
                <a:gd name="T1" fmla="*/ 332 h 474"/>
                <a:gd name="T2" fmla="*/ 170 w 284"/>
                <a:gd name="T3" fmla="*/ 303 h 474"/>
                <a:gd name="T4" fmla="*/ 198 w 284"/>
                <a:gd name="T5" fmla="*/ 275 h 474"/>
                <a:gd name="T6" fmla="*/ 255 w 284"/>
                <a:gd name="T7" fmla="*/ 247 h 474"/>
                <a:gd name="T8" fmla="*/ 284 w 284"/>
                <a:gd name="T9" fmla="*/ 275 h 474"/>
                <a:gd name="T10" fmla="*/ 198 w 284"/>
                <a:gd name="T11" fmla="*/ 303 h 474"/>
                <a:gd name="T12" fmla="*/ 227 w 284"/>
                <a:gd name="T13" fmla="*/ 389 h 474"/>
                <a:gd name="T14" fmla="*/ 198 w 284"/>
                <a:gd name="T15" fmla="*/ 360 h 474"/>
                <a:gd name="T16" fmla="*/ 227 w 284"/>
                <a:gd name="T17" fmla="*/ 332 h 474"/>
                <a:gd name="T18" fmla="*/ 255 w 284"/>
                <a:gd name="T19" fmla="*/ 417 h 474"/>
                <a:gd name="T20" fmla="*/ 227 w 284"/>
                <a:gd name="T21" fmla="*/ 446 h 474"/>
                <a:gd name="T22" fmla="*/ 227 w 284"/>
                <a:gd name="T23" fmla="*/ 389 h 474"/>
                <a:gd name="T24" fmla="*/ 255 w 284"/>
                <a:gd name="T25" fmla="*/ 417 h 474"/>
                <a:gd name="T26" fmla="*/ 170 w 284"/>
                <a:gd name="T27" fmla="*/ 474 h 474"/>
                <a:gd name="T28" fmla="*/ 198 w 284"/>
                <a:gd name="T29" fmla="*/ 446 h 474"/>
                <a:gd name="T30" fmla="*/ 227 w 284"/>
                <a:gd name="T31" fmla="*/ 474 h 474"/>
                <a:gd name="T32" fmla="*/ 142 w 284"/>
                <a:gd name="T33" fmla="*/ 417 h 474"/>
                <a:gd name="T34" fmla="*/ 170 w 284"/>
                <a:gd name="T35" fmla="*/ 389 h 474"/>
                <a:gd name="T36" fmla="*/ 170 w 284"/>
                <a:gd name="T37" fmla="*/ 446 h 474"/>
                <a:gd name="T38" fmla="*/ 142 w 284"/>
                <a:gd name="T39" fmla="*/ 417 h 474"/>
                <a:gd name="T40" fmla="*/ 113 w 284"/>
                <a:gd name="T41" fmla="*/ 332 h 474"/>
                <a:gd name="T42" fmla="*/ 142 w 284"/>
                <a:gd name="T43" fmla="*/ 360 h 474"/>
                <a:gd name="T44" fmla="*/ 113 w 284"/>
                <a:gd name="T45" fmla="*/ 389 h 474"/>
                <a:gd name="T46" fmla="*/ 56 w 284"/>
                <a:gd name="T47" fmla="*/ 360 h 474"/>
                <a:gd name="T48" fmla="*/ 28 w 284"/>
                <a:gd name="T49" fmla="*/ 389 h 474"/>
                <a:gd name="T50" fmla="*/ 0 w 284"/>
                <a:gd name="T51" fmla="*/ 417 h 474"/>
                <a:gd name="T52" fmla="*/ 28 w 284"/>
                <a:gd name="T53" fmla="*/ 0 h 474"/>
                <a:gd name="T54" fmla="*/ 56 w 284"/>
                <a:gd name="T55" fmla="*/ 17 h 474"/>
                <a:gd name="T56" fmla="*/ 28 w 284"/>
                <a:gd name="T57" fmla="*/ 45 h 474"/>
                <a:gd name="T58" fmla="*/ 56 w 284"/>
                <a:gd name="T59" fmla="*/ 360 h 474"/>
                <a:gd name="T60" fmla="*/ 85 w 284"/>
                <a:gd name="T61" fmla="*/ 332 h 474"/>
                <a:gd name="T62" fmla="*/ 56 w 284"/>
                <a:gd name="T63" fmla="*/ 360 h 474"/>
                <a:gd name="T64" fmla="*/ 56 w 284"/>
                <a:gd name="T65" fmla="*/ 74 h 474"/>
                <a:gd name="T66" fmla="*/ 85 w 284"/>
                <a:gd name="T67" fmla="*/ 45 h 474"/>
                <a:gd name="T68" fmla="*/ 113 w 284"/>
                <a:gd name="T69" fmla="*/ 102 h 474"/>
                <a:gd name="T70" fmla="*/ 85 w 284"/>
                <a:gd name="T71" fmla="*/ 74 h 474"/>
                <a:gd name="T72" fmla="*/ 113 w 284"/>
                <a:gd name="T73" fmla="*/ 102 h 474"/>
                <a:gd name="T74" fmla="*/ 113 w 284"/>
                <a:gd name="T75" fmla="*/ 303 h 474"/>
                <a:gd name="T76" fmla="*/ 85 w 284"/>
                <a:gd name="T77" fmla="*/ 332 h 474"/>
                <a:gd name="T78" fmla="*/ 227 w 284"/>
                <a:gd name="T79" fmla="*/ 218 h 474"/>
                <a:gd name="T80" fmla="*/ 255 w 284"/>
                <a:gd name="T81" fmla="*/ 247 h 474"/>
                <a:gd name="T82" fmla="*/ 227 w 284"/>
                <a:gd name="T83" fmla="*/ 218 h 474"/>
                <a:gd name="T84" fmla="*/ 227 w 284"/>
                <a:gd name="T85" fmla="*/ 190 h 474"/>
                <a:gd name="T86" fmla="*/ 198 w 284"/>
                <a:gd name="T87" fmla="*/ 218 h 474"/>
                <a:gd name="T88" fmla="*/ 170 w 284"/>
                <a:gd name="T89" fmla="*/ 161 h 474"/>
                <a:gd name="T90" fmla="*/ 198 w 284"/>
                <a:gd name="T91" fmla="*/ 190 h 474"/>
                <a:gd name="T92" fmla="*/ 170 w 284"/>
                <a:gd name="T93" fmla="*/ 161 h 474"/>
                <a:gd name="T94" fmla="*/ 113 w 284"/>
                <a:gd name="T95" fmla="*/ 133 h 474"/>
                <a:gd name="T96" fmla="*/ 142 w 284"/>
                <a:gd name="T97" fmla="*/ 104 h 474"/>
                <a:gd name="T98" fmla="*/ 170 w 284"/>
                <a:gd name="T99" fmla="*/ 133 h 474"/>
                <a:gd name="T100" fmla="*/ 142 w 284"/>
                <a:gd name="T101"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474">
                  <a:moveTo>
                    <a:pt x="198" y="303"/>
                  </a:moveTo>
                  <a:lnTo>
                    <a:pt x="198" y="332"/>
                  </a:lnTo>
                  <a:lnTo>
                    <a:pt x="170" y="332"/>
                  </a:lnTo>
                  <a:lnTo>
                    <a:pt x="170" y="303"/>
                  </a:lnTo>
                  <a:lnTo>
                    <a:pt x="170" y="275"/>
                  </a:lnTo>
                  <a:lnTo>
                    <a:pt x="198" y="275"/>
                  </a:lnTo>
                  <a:lnTo>
                    <a:pt x="255" y="275"/>
                  </a:lnTo>
                  <a:lnTo>
                    <a:pt x="255" y="247"/>
                  </a:lnTo>
                  <a:lnTo>
                    <a:pt x="284" y="247"/>
                  </a:lnTo>
                  <a:lnTo>
                    <a:pt x="284" y="275"/>
                  </a:lnTo>
                  <a:lnTo>
                    <a:pt x="284" y="303"/>
                  </a:lnTo>
                  <a:lnTo>
                    <a:pt x="198" y="303"/>
                  </a:lnTo>
                  <a:close/>
                  <a:moveTo>
                    <a:pt x="227" y="360"/>
                  </a:moveTo>
                  <a:lnTo>
                    <a:pt x="227" y="389"/>
                  </a:lnTo>
                  <a:lnTo>
                    <a:pt x="198" y="389"/>
                  </a:lnTo>
                  <a:lnTo>
                    <a:pt x="198" y="360"/>
                  </a:lnTo>
                  <a:lnTo>
                    <a:pt x="198" y="332"/>
                  </a:lnTo>
                  <a:lnTo>
                    <a:pt x="227" y="332"/>
                  </a:lnTo>
                  <a:lnTo>
                    <a:pt x="227" y="360"/>
                  </a:lnTo>
                  <a:close/>
                  <a:moveTo>
                    <a:pt x="255" y="417"/>
                  </a:moveTo>
                  <a:lnTo>
                    <a:pt x="255" y="446"/>
                  </a:lnTo>
                  <a:lnTo>
                    <a:pt x="227" y="446"/>
                  </a:lnTo>
                  <a:lnTo>
                    <a:pt x="227" y="417"/>
                  </a:lnTo>
                  <a:lnTo>
                    <a:pt x="227" y="389"/>
                  </a:lnTo>
                  <a:lnTo>
                    <a:pt x="255" y="389"/>
                  </a:lnTo>
                  <a:lnTo>
                    <a:pt x="255" y="417"/>
                  </a:lnTo>
                  <a:close/>
                  <a:moveTo>
                    <a:pt x="198" y="474"/>
                  </a:moveTo>
                  <a:lnTo>
                    <a:pt x="170" y="474"/>
                  </a:lnTo>
                  <a:lnTo>
                    <a:pt x="170" y="446"/>
                  </a:lnTo>
                  <a:lnTo>
                    <a:pt x="198" y="446"/>
                  </a:lnTo>
                  <a:lnTo>
                    <a:pt x="227" y="446"/>
                  </a:lnTo>
                  <a:lnTo>
                    <a:pt x="227" y="474"/>
                  </a:lnTo>
                  <a:lnTo>
                    <a:pt x="198" y="474"/>
                  </a:lnTo>
                  <a:close/>
                  <a:moveTo>
                    <a:pt x="142" y="417"/>
                  </a:moveTo>
                  <a:lnTo>
                    <a:pt x="142" y="389"/>
                  </a:lnTo>
                  <a:lnTo>
                    <a:pt x="170" y="389"/>
                  </a:lnTo>
                  <a:lnTo>
                    <a:pt x="170" y="417"/>
                  </a:lnTo>
                  <a:lnTo>
                    <a:pt x="170" y="446"/>
                  </a:lnTo>
                  <a:lnTo>
                    <a:pt x="142" y="446"/>
                  </a:lnTo>
                  <a:lnTo>
                    <a:pt x="142" y="417"/>
                  </a:lnTo>
                  <a:close/>
                  <a:moveTo>
                    <a:pt x="113" y="360"/>
                  </a:moveTo>
                  <a:lnTo>
                    <a:pt x="113" y="332"/>
                  </a:lnTo>
                  <a:lnTo>
                    <a:pt x="142" y="332"/>
                  </a:lnTo>
                  <a:lnTo>
                    <a:pt x="142" y="360"/>
                  </a:lnTo>
                  <a:lnTo>
                    <a:pt x="142" y="389"/>
                  </a:lnTo>
                  <a:lnTo>
                    <a:pt x="113" y="389"/>
                  </a:lnTo>
                  <a:lnTo>
                    <a:pt x="113" y="360"/>
                  </a:lnTo>
                  <a:close/>
                  <a:moveTo>
                    <a:pt x="56" y="360"/>
                  </a:moveTo>
                  <a:lnTo>
                    <a:pt x="56" y="389"/>
                  </a:lnTo>
                  <a:lnTo>
                    <a:pt x="28" y="389"/>
                  </a:lnTo>
                  <a:lnTo>
                    <a:pt x="28" y="417"/>
                  </a:lnTo>
                  <a:lnTo>
                    <a:pt x="0" y="417"/>
                  </a:lnTo>
                  <a:lnTo>
                    <a:pt x="0" y="0"/>
                  </a:lnTo>
                  <a:lnTo>
                    <a:pt x="28" y="0"/>
                  </a:lnTo>
                  <a:lnTo>
                    <a:pt x="28" y="17"/>
                  </a:lnTo>
                  <a:lnTo>
                    <a:pt x="56" y="17"/>
                  </a:lnTo>
                  <a:lnTo>
                    <a:pt x="56" y="45"/>
                  </a:lnTo>
                  <a:lnTo>
                    <a:pt x="28" y="45"/>
                  </a:lnTo>
                  <a:lnTo>
                    <a:pt x="28" y="360"/>
                  </a:lnTo>
                  <a:lnTo>
                    <a:pt x="56" y="360"/>
                  </a:lnTo>
                  <a:lnTo>
                    <a:pt x="56" y="332"/>
                  </a:lnTo>
                  <a:lnTo>
                    <a:pt x="85" y="332"/>
                  </a:lnTo>
                  <a:lnTo>
                    <a:pt x="85" y="360"/>
                  </a:lnTo>
                  <a:lnTo>
                    <a:pt x="56" y="360"/>
                  </a:lnTo>
                  <a:close/>
                  <a:moveTo>
                    <a:pt x="85" y="74"/>
                  </a:moveTo>
                  <a:lnTo>
                    <a:pt x="56" y="74"/>
                  </a:lnTo>
                  <a:lnTo>
                    <a:pt x="56" y="45"/>
                  </a:lnTo>
                  <a:lnTo>
                    <a:pt x="85" y="45"/>
                  </a:lnTo>
                  <a:lnTo>
                    <a:pt x="85" y="74"/>
                  </a:lnTo>
                  <a:close/>
                  <a:moveTo>
                    <a:pt x="113" y="102"/>
                  </a:moveTo>
                  <a:lnTo>
                    <a:pt x="85" y="102"/>
                  </a:lnTo>
                  <a:lnTo>
                    <a:pt x="85" y="74"/>
                  </a:lnTo>
                  <a:lnTo>
                    <a:pt x="113" y="74"/>
                  </a:lnTo>
                  <a:lnTo>
                    <a:pt x="113" y="102"/>
                  </a:lnTo>
                  <a:close/>
                  <a:moveTo>
                    <a:pt x="85" y="303"/>
                  </a:moveTo>
                  <a:lnTo>
                    <a:pt x="113" y="303"/>
                  </a:lnTo>
                  <a:lnTo>
                    <a:pt x="113" y="332"/>
                  </a:lnTo>
                  <a:lnTo>
                    <a:pt x="85" y="332"/>
                  </a:lnTo>
                  <a:lnTo>
                    <a:pt x="85" y="303"/>
                  </a:lnTo>
                  <a:close/>
                  <a:moveTo>
                    <a:pt x="227" y="218"/>
                  </a:moveTo>
                  <a:lnTo>
                    <a:pt x="255" y="218"/>
                  </a:lnTo>
                  <a:lnTo>
                    <a:pt x="255" y="247"/>
                  </a:lnTo>
                  <a:lnTo>
                    <a:pt x="227" y="247"/>
                  </a:lnTo>
                  <a:lnTo>
                    <a:pt x="227" y="218"/>
                  </a:lnTo>
                  <a:close/>
                  <a:moveTo>
                    <a:pt x="198" y="190"/>
                  </a:moveTo>
                  <a:lnTo>
                    <a:pt x="227" y="190"/>
                  </a:lnTo>
                  <a:lnTo>
                    <a:pt x="227" y="218"/>
                  </a:lnTo>
                  <a:lnTo>
                    <a:pt x="198" y="218"/>
                  </a:lnTo>
                  <a:lnTo>
                    <a:pt x="198" y="190"/>
                  </a:lnTo>
                  <a:close/>
                  <a:moveTo>
                    <a:pt x="170" y="161"/>
                  </a:moveTo>
                  <a:lnTo>
                    <a:pt x="198" y="161"/>
                  </a:lnTo>
                  <a:lnTo>
                    <a:pt x="198" y="190"/>
                  </a:lnTo>
                  <a:lnTo>
                    <a:pt x="170" y="190"/>
                  </a:lnTo>
                  <a:lnTo>
                    <a:pt x="170" y="161"/>
                  </a:lnTo>
                  <a:close/>
                  <a:moveTo>
                    <a:pt x="142" y="133"/>
                  </a:moveTo>
                  <a:lnTo>
                    <a:pt x="113" y="133"/>
                  </a:lnTo>
                  <a:lnTo>
                    <a:pt x="113" y="104"/>
                  </a:lnTo>
                  <a:lnTo>
                    <a:pt x="142" y="104"/>
                  </a:lnTo>
                  <a:lnTo>
                    <a:pt x="142" y="133"/>
                  </a:lnTo>
                  <a:lnTo>
                    <a:pt x="170" y="133"/>
                  </a:lnTo>
                  <a:lnTo>
                    <a:pt x="170" y="161"/>
                  </a:lnTo>
                  <a:lnTo>
                    <a:pt x="142" y="161"/>
                  </a:lnTo>
                  <a:lnTo>
                    <a:pt x="142" y="13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nvGrpSpPr>
            <p:cNvPr id="36" name="Group 4"/>
            <p:cNvGrpSpPr>
              <a:grpSpLocks noChangeAspect="1"/>
            </p:cNvGrpSpPr>
            <p:nvPr userDrawn="1"/>
          </p:nvGrpSpPr>
          <p:grpSpPr bwMode="auto">
            <a:xfrm rot="2112827" flipH="1" flipV="1">
              <a:off x="1061815" y="1950659"/>
              <a:ext cx="542757" cy="1014719"/>
              <a:chOff x="2490" y="1429"/>
              <a:chExt cx="782" cy="1462"/>
            </a:xfrm>
            <a:grpFill/>
          </p:grpSpPr>
          <p:sp>
            <p:nvSpPr>
              <p:cNvPr id="43" name="Freeform 5"/>
              <p:cNvSpPr>
                <a:spLocks/>
              </p:cNvSpPr>
              <p:nvPr userDrawn="1"/>
            </p:nvSpPr>
            <p:spPr bwMode="auto">
              <a:xfrm>
                <a:off x="2652" y="1429"/>
                <a:ext cx="453" cy="646"/>
              </a:xfrm>
              <a:custGeom>
                <a:avLst/>
                <a:gdLst>
                  <a:gd name="T0" fmla="*/ 176 w 190"/>
                  <a:gd name="T1" fmla="*/ 101 h 272"/>
                  <a:gd name="T2" fmla="*/ 178 w 190"/>
                  <a:gd name="T3" fmla="*/ 82 h 272"/>
                  <a:gd name="T4" fmla="*/ 96 w 190"/>
                  <a:gd name="T5" fmla="*/ 0 h 272"/>
                  <a:gd name="T6" fmla="*/ 14 w 190"/>
                  <a:gd name="T7" fmla="*/ 82 h 272"/>
                  <a:gd name="T8" fmla="*/ 17 w 190"/>
                  <a:gd name="T9" fmla="*/ 103 h 272"/>
                  <a:gd name="T10" fmla="*/ 0 w 190"/>
                  <a:gd name="T11" fmla="*/ 272 h 272"/>
                  <a:gd name="T12" fmla="*/ 190 w 190"/>
                  <a:gd name="T13" fmla="*/ 272 h 272"/>
                  <a:gd name="T14" fmla="*/ 176 w 190"/>
                  <a:gd name="T15" fmla="*/ 101 h 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0" h="272">
                    <a:moveTo>
                      <a:pt x="176" y="101"/>
                    </a:moveTo>
                    <a:cubicBezTo>
                      <a:pt x="177" y="95"/>
                      <a:pt x="178" y="89"/>
                      <a:pt x="178" y="82"/>
                    </a:cubicBezTo>
                    <a:cubicBezTo>
                      <a:pt x="178" y="37"/>
                      <a:pt x="141" y="0"/>
                      <a:pt x="96" y="0"/>
                    </a:cubicBezTo>
                    <a:cubicBezTo>
                      <a:pt x="51" y="0"/>
                      <a:pt x="14" y="37"/>
                      <a:pt x="14" y="82"/>
                    </a:cubicBezTo>
                    <a:cubicBezTo>
                      <a:pt x="14" y="89"/>
                      <a:pt x="15" y="96"/>
                      <a:pt x="17" y="103"/>
                    </a:cubicBezTo>
                    <a:cubicBezTo>
                      <a:pt x="18" y="135"/>
                      <a:pt x="66" y="224"/>
                      <a:pt x="0" y="272"/>
                    </a:cubicBezTo>
                    <a:cubicBezTo>
                      <a:pt x="190" y="272"/>
                      <a:pt x="190" y="272"/>
                      <a:pt x="190" y="272"/>
                    </a:cubicBezTo>
                    <a:cubicBezTo>
                      <a:pt x="118" y="227"/>
                      <a:pt x="174" y="133"/>
                      <a:pt x="176" y="101"/>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4" name="Freeform 6"/>
              <p:cNvSpPr>
                <a:spLocks noEditPoints="1"/>
              </p:cNvSpPr>
              <p:nvPr userDrawn="1"/>
            </p:nvSpPr>
            <p:spPr bwMode="auto">
              <a:xfrm>
                <a:off x="2490" y="2075"/>
                <a:ext cx="782" cy="816"/>
              </a:xfrm>
              <a:custGeom>
                <a:avLst/>
                <a:gdLst>
                  <a:gd name="T0" fmla="*/ 246 w 328"/>
                  <a:gd name="T1" fmla="*/ 38 h 344"/>
                  <a:gd name="T2" fmla="*/ 301 w 328"/>
                  <a:gd name="T3" fmla="*/ 38 h 344"/>
                  <a:gd name="T4" fmla="*/ 320 w 328"/>
                  <a:gd name="T5" fmla="*/ 19 h 344"/>
                  <a:gd name="T6" fmla="*/ 301 w 328"/>
                  <a:gd name="T7" fmla="*/ 0 h 344"/>
                  <a:gd name="T8" fmla="*/ 258 w 328"/>
                  <a:gd name="T9" fmla="*/ 0 h 344"/>
                  <a:gd name="T10" fmla="*/ 68 w 328"/>
                  <a:gd name="T11" fmla="*/ 0 h 344"/>
                  <a:gd name="T12" fmla="*/ 23 w 328"/>
                  <a:gd name="T13" fmla="*/ 0 h 344"/>
                  <a:gd name="T14" fmla="*/ 4 w 328"/>
                  <a:gd name="T15" fmla="*/ 19 h 344"/>
                  <a:gd name="T16" fmla="*/ 23 w 328"/>
                  <a:gd name="T17" fmla="*/ 38 h 344"/>
                  <a:gd name="T18" fmla="*/ 82 w 328"/>
                  <a:gd name="T19" fmla="*/ 38 h 344"/>
                  <a:gd name="T20" fmla="*/ 0 w 328"/>
                  <a:gd name="T21" fmla="*/ 180 h 344"/>
                  <a:gd name="T22" fmla="*/ 164 w 328"/>
                  <a:gd name="T23" fmla="*/ 344 h 344"/>
                  <a:gd name="T24" fmla="*/ 328 w 328"/>
                  <a:gd name="T25" fmla="*/ 180 h 344"/>
                  <a:gd name="T26" fmla="*/ 246 w 328"/>
                  <a:gd name="T27" fmla="*/ 38 h 344"/>
                  <a:gd name="T28" fmla="*/ 164 w 328"/>
                  <a:gd name="T29" fmla="*/ 305 h 344"/>
                  <a:gd name="T30" fmla="*/ 39 w 328"/>
                  <a:gd name="T31" fmla="*/ 180 h 344"/>
                  <a:gd name="T32" fmla="*/ 164 w 328"/>
                  <a:gd name="T33" fmla="*/ 55 h 344"/>
                  <a:gd name="T34" fmla="*/ 289 w 328"/>
                  <a:gd name="T35" fmla="*/ 180 h 344"/>
                  <a:gd name="T36" fmla="*/ 164 w 328"/>
                  <a:gd name="T37" fmla="*/ 30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8" h="344">
                    <a:moveTo>
                      <a:pt x="246" y="38"/>
                    </a:moveTo>
                    <a:cubicBezTo>
                      <a:pt x="301" y="38"/>
                      <a:pt x="301" y="38"/>
                      <a:pt x="301" y="38"/>
                    </a:cubicBezTo>
                    <a:cubicBezTo>
                      <a:pt x="312" y="38"/>
                      <a:pt x="320" y="29"/>
                      <a:pt x="320" y="19"/>
                    </a:cubicBezTo>
                    <a:cubicBezTo>
                      <a:pt x="320" y="9"/>
                      <a:pt x="312" y="0"/>
                      <a:pt x="301" y="0"/>
                    </a:cubicBezTo>
                    <a:cubicBezTo>
                      <a:pt x="258" y="0"/>
                      <a:pt x="258" y="0"/>
                      <a:pt x="258" y="0"/>
                    </a:cubicBezTo>
                    <a:cubicBezTo>
                      <a:pt x="68" y="0"/>
                      <a:pt x="68" y="0"/>
                      <a:pt x="68" y="0"/>
                    </a:cubicBezTo>
                    <a:cubicBezTo>
                      <a:pt x="23" y="0"/>
                      <a:pt x="23" y="0"/>
                      <a:pt x="23" y="0"/>
                    </a:cubicBezTo>
                    <a:cubicBezTo>
                      <a:pt x="13" y="0"/>
                      <a:pt x="4" y="9"/>
                      <a:pt x="4" y="19"/>
                    </a:cubicBezTo>
                    <a:cubicBezTo>
                      <a:pt x="4" y="29"/>
                      <a:pt x="13" y="38"/>
                      <a:pt x="23" y="38"/>
                    </a:cubicBezTo>
                    <a:cubicBezTo>
                      <a:pt x="82" y="38"/>
                      <a:pt x="82" y="38"/>
                      <a:pt x="82" y="38"/>
                    </a:cubicBezTo>
                    <a:cubicBezTo>
                      <a:pt x="33" y="66"/>
                      <a:pt x="0" y="119"/>
                      <a:pt x="0" y="180"/>
                    </a:cubicBezTo>
                    <a:cubicBezTo>
                      <a:pt x="0" y="271"/>
                      <a:pt x="74" y="344"/>
                      <a:pt x="164" y="344"/>
                    </a:cubicBezTo>
                    <a:cubicBezTo>
                      <a:pt x="255" y="344"/>
                      <a:pt x="328" y="271"/>
                      <a:pt x="328" y="180"/>
                    </a:cubicBezTo>
                    <a:cubicBezTo>
                      <a:pt x="328" y="119"/>
                      <a:pt x="295" y="66"/>
                      <a:pt x="246" y="38"/>
                    </a:cubicBezTo>
                    <a:close/>
                    <a:moveTo>
                      <a:pt x="164" y="305"/>
                    </a:moveTo>
                    <a:cubicBezTo>
                      <a:pt x="95" y="305"/>
                      <a:pt x="39" y="249"/>
                      <a:pt x="39" y="180"/>
                    </a:cubicBezTo>
                    <a:cubicBezTo>
                      <a:pt x="39" y="111"/>
                      <a:pt x="95" y="55"/>
                      <a:pt x="164" y="55"/>
                    </a:cubicBezTo>
                    <a:cubicBezTo>
                      <a:pt x="233" y="55"/>
                      <a:pt x="289" y="111"/>
                      <a:pt x="289" y="180"/>
                    </a:cubicBezTo>
                    <a:cubicBezTo>
                      <a:pt x="289" y="249"/>
                      <a:pt x="233" y="305"/>
                      <a:pt x="164" y="30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7" name="组合 36"/>
            <p:cNvGrpSpPr/>
            <p:nvPr userDrawn="1"/>
          </p:nvGrpSpPr>
          <p:grpSpPr>
            <a:xfrm rot="1588421" flipH="1" flipV="1">
              <a:off x="-273785" y="4150302"/>
              <a:ext cx="1240332" cy="634328"/>
              <a:chOff x="10078077" y="1730681"/>
              <a:chExt cx="695322" cy="355600"/>
            </a:xfrm>
            <a:grpFill/>
          </p:grpSpPr>
          <p:sp>
            <p:nvSpPr>
              <p:cNvPr id="41" name="Oval 53"/>
              <p:cNvSpPr>
                <a:spLocks noChangeArrowheads="1"/>
              </p:cNvSpPr>
              <p:nvPr userDrawn="1"/>
            </p:nvSpPr>
            <p:spPr bwMode="auto">
              <a:xfrm>
                <a:off x="10078077" y="1730681"/>
                <a:ext cx="173038" cy="171450"/>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2" name="Freeform 54"/>
              <p:cNvSpPr>
                <a:spLocks/>
              </p:cNvSpPr>
              <p:nvPr userDrawn="1"/>
            </p:nvSpPr>
            <p:spPr bwMode="auto">
              <a:xfrm>
                <a:off x="10160624" y="1765606"/>
                <a:ext cx="612775" cy="320675"/>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38" name="Group 65"/>
            <p:cNvGrpSpPr>
              <a:grpSpLocks noChangeAspect="1"/>
            </p:cNvGrpSpPr>
            <p:nvPr userDrawn="1"/>
          </p:nvGrpSpPr>
          <p:grpSpPr bwMode="auto">
            <a:xfrm flipH="1" flipV="1">
              <a:off x="263608" y="195813"/>
              <a:ext cx="1426490" cy="1396254"/>
              <a:chOff x="2208" y="1508"/>
              <a:chExt cx="1321" cy="1293"/>
            </a:xfrm>
            <a:grpFill/>
          </p:grpSpPr>
          <p:sp>
            <p:nvSpPr>
              <p:cNvPr id="39" name="Freeform 66"/>
              <p:cNvSpPr>
                <a:spLocks noEditPoints="1"/>
              </p:cNvSpPr>
              <p:nvPr userDrawn="1"/>
            </p:nvSpPr>
            <p:spPr bwMode="auto">
              <a:xfrm>
                <a:off x="2949" y="1807"/>
                <a:ext cx="580" cy="823"/>
              </a:xfrm>
              <a:custGeom>
                <a:avLst/>
                <a:gdLst>
                  <a:gd name="T0" fmla="*/ 227 w 244"/>
                  <a:gd name="T1" fmla="*/ 217 h 346"/>
                  <a:gd name="T2" fmla="*/ 180 w 244"/>
                  <a:gd name="T3" fmla="*/ 125 h 346"/>
                  <a:gd name="T4" fmla="*/ 193 w 244"/>
                  <a:gd name="T5" fmla="*/ 83 h 346"/>
                  <a:gd name="T6" fmla="*/ 193 w 244"/>
                  <a:gd name="T7" fmla="*/ 77 h 346"/>
                  <a:gd name="T8" fmla="*/ 200 w 244"/>
                  <a:gd name="T9" fmla="*/ 7 h 346"/>
                  <a:gd name="T10" fmla="*/ 154 w 244"/>
                  <a:gd name="T11" fmla="*/ 19 h 346"/>
                  <a:gd name="T12" fmla="*/ 122 w 244"/>
                  <a:gd name="T13" fmla="*/ 12 h 346"/>
                  <a:gd name="T14" fmla="*/ 90 w 244"/>
                  <a:gd name="T15" fmla="*/ 19 h 346"/>
                  <a:gd name="T16" fmla="*/ 45 w 244"/>
                  <a:gd name="T17" fmla="*/ 7 h 346"/>
                  <a:gd name="T18" fmla="*/ 51 w 244"/>
                  <a:gd name="T19" fmla="*/ 77 h 346"/>
                  <a:gd name="T20" fmla="*/ 51 w 244"/>
                  <a:gd name="T21" fmla="*/ 83 h 346"/>
                  <a:gd name="T22" fmla="*/ 54 w 244"/>
                  <a:gd name="T23" fmla="*/ 105 h 346"/>
                  <a:gd name="T24" fmla="*/ 99 w 244"/>
                  <a:gd name="T25" fmla="*/ 172 h 346"/>
                  <a:gd name="T26" fmla="*/ 103 w 244"/>
                  <a:gd name="T27" fmla="*/ 336 h 346"/>
                  <a:gd name="T28" fmla="*/ 99 w 244"/>
                  <a:gd name="T29" fmla="*/ 344 h 346"/>
                  <a:gd name="T30" fmla="*/ 137 w 244"/>
                  <a:gd name="T31" fmla="*/ 345 h 346"/>
                  <a:gd name="T32" fmla="*/ 227 w 244"/>
                  <a:gd name="T33" fmla="*/ 217 h 346"/>
                  <a:gd name="T34" fmla="*/ 146 w 244"/>
                  <a:gd name="T35" fmla="*/ 58 h 346"/>
                  <a:gd name="T36" fmla="*/ 153 w 244"/>
                  <a:gd name="T37" fmla="*/ 65 h 346"/>
                  <a:gd name="T38" fmla="*/ 146 w 244"/>
                  <a:gd name="T39" fmla="*/ 72 h 346"/>
                  <a:gd name="T40" fmla="*/ 139 w 244"/>
                  <a:gd name="T41" fmla="*/ 65 h 346"/>
                  <a:gd name="T42" fmla="*/ 146 w 244"/>
                  <a:gd name="T43" fmla="*/ 58 h 346"/>
                  <a:gd name="T44" fmla="*/ 103 w 244"/>
                  <a:gd name="T45" fmla="*/ 65 h 346"/>
                  <a:gd name="T46" fmla="*/ 97 w 244"/>
                  <a:gd name="T47" fmla="*/ 72 h 346"/>
                  <a:gd name="T48" fmla="*/ 90 w 244"/>
                  <a:gd name="T49" fmla="*/ 65 h 346"/>
                  <a:gd name="T50" fmla="*/ 97 w 244"/>
                  <a:gd name="T51" fmla="*/ 58 h 346"/>
                  <a:gd name="T52" fmla="*/ 103 w 244"/>
                  <a:gd name="T53" fmla="*/ 65 h 346"/>
                  <a:gd name="T54" fmla="*/ 107 w 244"/>
                  <a:gd name="T55" fmla="*/ 93 h 346"/>
                  <a:gd name="T56" fmla="*/ 122 w 244"/>
                  <a:gd name="T57" fmla="*/ 78 h 346"/>
                  <a:gd name="T58" fmla="*/ 138 w 244"/>
                  <a:gd name="T59" fmla="*/ 93 h 346"/>
                  <a:gd name="T60" fmla="*/ 122 w 244"/>
                  <a:gd name="T61" fmla="*/ 117 h 346"/>
                  <a:gd name="T62" fmla="*/ 107 w 244"/>
                  <a:gd name="T63" fmla="*/ 93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4" h="346">
                    <a:moveTo>
                      <a:pt x="227" y="217"/>
                    </a:moveTo>
                    <a:cubicBezTo>
                      <a:pt x="224" y="175"/>
                      <a:pt x="207" y="143"/>
                      <a:pt x="180" y="125"/>
                    </a:cubicBezTo>
                    <a:cubicBezTo>
                      <a:pt x="188" y="113"/>
                      <a:pt x="193" y="99"/>
                      <a:pt x="193" y="83"/>
                    </a:cubicBezTo>
                    <a:cubicBezTo>
                      <a:pt x="193" y="81"/>
                      <a:pt x="193" y="79"/>
                      <a:pt x="193" y="77"/>
                    </a:cubicBezTo>
                    <a:cubicBezTo>
                      <a:pt x="244" y="61"/>
                      <a:pt x="229" y="17"/>
                      <a:pt x="200" y="7"/>
                    </a:cubicBezTo>
                    <a:cubicBezTo>
                      <a:pt x="178" y="0"/>
                      <a:pt x="161" y="12"/>
                      <a:pt x="154" y="19"/>
                    </a:cubicBezTo>
                    <a:cubicBezTo>
                      <a:pt x="144" y="14"/>
                      <a:pt x="133" y="12"/>
                      <a:pt x="122" y="12"/>
                    </a:cubicBezTo>
                    <a:cubicBezTo>
                      <a:pt x="111" y="12"/>
                      <a:pt x="100" y="14"/>
                      <a:pt x="90" y="19"/>
                    </a:cubicBezTo>
                    <a:cubicBezTo>
                      <a:pt x="83" y="12"/>
                      <a:pt x="66" y="0"/>
                      <a:pt x="45" y="7"/>
                    </a:cubicBezTo>
                    <a:cubicBezTo>
                      <a:pt x="15" y="17"/>
                      <a:pt x="0" y="61"/>
                      <a:pt x="51" y="77"/>
                    </a:cubicBezTo>
                    <a:cubicBezTo>
                      <a:pt x="51" y="79"/>
                      <a:pt x="51" y="81"/>
                      <a:pt x="51" y="83"/>
                    </a:cubicBezTo>
                    <a:cubicBezTo>
                      <a:pt x="51" y="91"/>
                      <a:pt x="52" y="98"/>
                      <a:pt x="54" y="105"/>
                    </a:cubicBezTo>
                    <a:cubicBezTo>
                      <a:pt x="71" y="124"/>
                      <a:pt x="87" y="147"/>
                      <a:pt x="99" y="172"/>
                    </a:cubicBezTo>
                    <a:cubicBezTo>
                      <a:pt x="119" y="212"/>
                      <a:pt x="135" y="273"/>
                      <a:pt x="103" y="336"/>
                    </a:cubicBezTo>
                    <a:cubicBezTo>
                      <a:pt x="102" y="339"/>
                      <a:pt x="100" y="341"/>
                      <a:pt x="99" y="344"/>
                    </a:cubicBezTo>
                    <a:cubicBezTo>
                      <a:pt x="113" y="346"/>
                      <a:pt x="126" y="346"/>
                      <a:pt x="137" y="345"/>
                    </a:cubicBezTo>
                    <a:cubicBezTo>
                      <a:pt x="213" y="340"/>
                      <a:pt x="231" y="275"/>
                      <a:pt x="227" y="217"/>
                    </a:cubicBezTo>
                    <a:close/>
                    <a:moveTo>
                      <a:pt x="146" y="58"/>
                    </a:moveTo>
                    <a:cubicBezTo>
                      <a:pt x="150" y="58"/>
                      <a:pt x="153" y="61"/>
                      <a:pt x="153" y="65"/>
                    </a:cubicBezTo>
                    <a:cubicBezTo>
                      <a:pt x="153" y="69"/>
                      <a:pt x="150" y="72"/>
                      <a:pt x="146" y="72"/>
                    </a:cubicBezTo>
                    <a:cubicBezTo>
                      <a:pt x="142" y="72"/>
                      <a:pt x="139" y="69"/>
                      <a:pt x="139" y="65"/>
                    </a:cubicBezTo>
                    <a:cubicBezTo>
                      <a:pt x="139" y="61"/>
                      <a:pt x="142" y="58"/>
                      <a:pt x="146" y="58"/>
                    </a:cubicBezTo>
                    <a:close/>
                    <a:moveTo>
                      <a:pt x="103" y="65"/>
                    </a:moveTo>
                    <a:cubicBezTo>
                      <a:pt x="103" y="69"/>
                      <a:pt x="100" y="72"/>
                      <a:pt x="97" y="72"/>
                    </a:cubicBezTo>
                    <a:cubicBezTo>
                      <a:pt x="93" y="72"/>
                      <a:pt x="90" y="69"/>
                      <a:pt x="90" y="65"/>
                    </a:cubicBezTo>
                    <a:cubicBezTo>
                      <a:pt x="90" y="61"/>
                      <a:pt x="93" y="58"/>
                      <a:pt x="97" y="58"/>
                    </a:cubicBezTo>
                    <a:cubicBezTo>
                      <a:pt x="100" y="58"/>
                      <a:pt x="103" y="61"/>
                      <a:pt x="103" y="65"/>
                    </a:cubicBezTo>
                    <a:close/>
                    <a:moveTo>
                      <a:pt x="107" y="93"/>
                    </a:moveTo>
                    <a:cubicBezTo>
                      <a:pt x="114" y="76"/>
                      <a:pt x="122" y="78"/>
                      <a:pt x="122" y="78"/>
                    </a:cubicBezTo>
                    <a:cubicBezTo>
                      <a:pt x="122" y="78"/>
                      <a:pt x="131" y="76"/>
                      <a:pt x="138" y="93"/>
                    </a:cubicBezTo>
                    <a:cubicBezTo>
                      <a:pt x="145" y="113"/>
                      <a:pt x="135" y="117"/>
                      <a:pt x="122" y="117"/>
                    </a:cubicBezTo>
                    <a:cubicBezTo>
                      <a:pt x="110" y="117"/>
                      <a:pt x="99" y="112"/>
                      <a:pt x="107" y="9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40" name="Freeform 67"/>
              <p:cNvSpPr>
                <a:spLocks noEditPoints="1"/>
              </p:cNvSpPr>
              <p:nvPr userDrawn="1"/>
            </p:nvSpPr>
            <p:spPr bwMode="auto">
              <a:xfrm>
                <a:off x="2208" y="1508"/>
                <a:ext cx="1031" cy="1293"/>
              </a:xfrm>
              <a:custGeom>
                <a:avLst/>
                <a:gdLst>
                  <a:gd name="T0" fmla="*/ 165 w 434"/>
                  <a:gd name="T1" fmla="*/ 244 h 544"/>
                  <a:gd name="T2" fmla="*/ 64 w 434"/>
                  <a:gd name="T3" fmla="*/ 333 h 544"/>
                  <a:gd name="T4" fmla="*/ 84 w 434"/>
                  <a:gd name="T5" fmla="*/ 380 h 544"/>
                  <a:gd name="T6" fmla="*/ 195 w 434"/>
                  <a:gd name="T7" fmla="*/ 346 h 544"/>
                  <a:gd name="T8" fmla="*/ 233 w 434"/>
                  <a:gd name="T9" fmla="*/ 435 h 544"/>
                  <a:gd name="T10" fmla="*/ 132 w 434"/>
                  <a:gd name="T11" fmla="*/ 489 h 544"/>
                  <a:gd name="T12" fmla="*/ 154 w 434"/>
                  <a:gd name="T13" fmla="*/ 539 h 544"/>
                  <a:gd name="T14" fmla="*/ 404 w 434"/>
                  <a:gd name="T15" fmla="*/ 457 h 544"/>
                  <a:gd name="T16" fmla="*/ 401 w 434"/>
                  <a:gd name="T17" fmla="*/ 303 h 544"/>
                  <a:gd name="T18" fmla="*/ 294 w 434"/>
                  <a:gd name="T19" fmla="*/ 191 h 544"/>
                  <a:gd name="T20" fmla="*/ 300 w 434"/>
                  <a:gd name="T21" fmla="*/ 180 h 544"/>
                  <a:gd name="T22" fmla="*/ 309 w 434"/>
                  <a:gd name="T23" fmla="*/ 134 h 544"/>
                  <a:gd name="T24" fmla="*/ 309 w 434"/>
                  <a:gd name="T25" fmla="*/ 124 h 544"/>
                  <a:gd name="T26" fmla="*/ 319 w 434"/>
                  <a:gd name="T27" fmla="*/ 12 h 544"/>
                  <a:gd name="T28" fmla="*/ 246 w 434"/>
                  <a:gd name="T29" fmla="*/ 31 h 544"/>
                  <a:gd name="T30" fmla="*/ 195 w 434"/>
                  <a:gd name="T31" fmla="*/ 19 h 544"/>
                  <a:gd name="T32" fmla="*/ 144 w 434"/>
                  <a:gd name="T33" fmla="*/ 31 h 544"/>
                  <a:gd name="T34" fmla="*/ 71 w 434"/>
                  <a:gd name="T35" fmla="*/ 12 h 544"/>
                  <a:gd name="T36" fmla="*/ 81 w 434"/>
                  <a:gd name="T37" fmla="*/ 124 h 544"/>
                  <a:gd name="T38" fmla="*/ 81 w 434"/>
                  <a:gd name="T39" fmla="*/ 134 h 544"/>
                  <a:gd name="T40" fmla="*/ 150 w 434"/>
                  <a:gd name="T41" fmla="*/ 239 h 544"/>
                  <a:gd name="T42" fmla="*/ 165 w 434"/>
                  <a:gd name="T43" fmla="*/ 244 h 544"/>
                  <a:gd name="T44" fmla="*/ 248 w 434"/>
                  <a:gd name="T45" fmla="*/ 112 h 544"/>
                  <a:gd name="T46" fmla="*/ 258 w 434"/>
                  <a:gd name="T47" fmla="*/ 123 h 544"/>
                  <a:gd name="T48" fmla="*/ 248 w 434"/>
                  <a:gd name="T49" fmla="*/ 133 h 544"/>
                  <a:gd name="T50" fmla="*/ 237 w 434"/>
                  <a:gd name="T51" fmla="*/ 123 h 544"/>
                  <a:gd name="T52" fmla="*/ 248 w 434"/>
                  <a:gd name="T53" fmla="*/ 112 h 544"/>
                  <a:gd name="T54" fmla="*/ 165 w 434"/>
                  <a:gd name="T55" fmla="*/ 149 h 544"/>
                  <a:gd name="T56" fmla="*/ 194 w 434"/>
                  <a:gd name="T57" fmla="*/ 118 h 544"/>
                  <a:gd name="T58" fmla="*/ 225 w 434"/>
                  <a:gd name="T59" fmla="*/ 149 h 544"/>
                  <a:gd name="T60" fmla="*/ 196 w 434"/>
                  <a:gd name="T61" fmla="*/ 195 h 544"/>
                  <a:gd name="T62" fmla="*/ 165 w 434"/>
                  <a:gd name="T63" fmla="*/ 149 h 544"/>
                  <a:gd name="T64" fmla="*/ 132 w 434"/>
                  <a:gd name="T65" fmla="*/ 123 h 544"/>
                  <a:gd name="T66" fmla="*/ 142 w 434"/>
                  <a:gd name="T67" fmla="*/ 112 h 544"/>
                  <a:gd name="T68" fmla="*/ 153 w 434"/>
                  <a:gd name="T69" fmla="*/ 123 h 544"/>
                  <a:gd name="T70" fmla="*/ 142 w 434"/>
                  <a:gd name="T71" fmla="*/ 133 h 544"/>
                  <a:gd name="T72" fmla="*/ 132 w 434"/>
                  <a:gd name="T73" fmla="*/ 123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4" h="544">
                    <a:moveTo>
                      <a:pt x="165" y="244"/>
                    </a:moveTo>
                    <a:cubicBezTo>
                      <a:pt x="143" y="257"/>
                      <a:pt x="106" y="284"/>
                      <a:pt x="64" y="333"/>
                    </a:cubicBezTo>
                    <a:cubicBezTo>
                      <a:pt x="84" y="380"/>
                      <a:pt x="84" y="380"/>
                      <a:pt x="84" y="380"/>
                    </a:cubicBezTo>
                    <a:cubicBezTo>
                      <a:pt x="94" y="377"/>
                      <a:pt x="195" y="346"/>
                      <a:pt x="195" y="346"/>
                    </a:cubicBezTo>
                    <a:cubicBezTo>
                      <a:pt x="233" y="435"/>
                      <a:pt x="233" y="435"/>
                      <a:pt x="233" y="435"/>
                    </a:cubicBezTo>
                    <a:cubicBezTo>
                      <a:pt x="233" y="435"/>
                      <a:pt x="142" y="484"/>
                      <a:pt x="132" y="489"/>
                    </a:cubicBezTo>
                    <a:cubicBezTo>
                      <a:pt x="154" y="539"/>
                      <a:pt x="154" y="539"/>
                      <a:pt x="154" y="539"/>
                    </a:cubicBezTo>
                    <a:cubicBezTo>
                      <a:pt x="188" y="541"/>
                      <a:pt x="360" y="544"/>
                      <a:pt x="404" y="457"/>
                    </a:cubicBezTo>
                    <a:cubicBezTo>
                      <a:pt x="434" y="398"/>
                      <a:pt x="419" y="341"/>
                      <a:pt x="401" y="303"/>
                    </a:cubicBezTo>
                    <a:cubicBezTo>
                      <a:pt x="374" y="249"/>
                      <a:pt x="328" y="204"/>
                      <a:pt x="294" y="191"/>
                    </a:cubicBezTo>
                    <a:cubicBezTo>
                      <a:pt x="296" y="187"/>
                      <a:pt x="298" y="184"/>
                      <a:pt x="300" y="180"/>
                    </a:cubicBezTo>
                    <a:cubicBezTo>
                      <a:pt x="306" y="166"/>
                      <a:pt x="309" y="150"/>
                      <a:pt x="309" y="134"/>
                    </a:cubicBezTo>
                    <a:cubicBezTo>
                      <a:pt x="309" y="131"/>
                      <a:pt x="309" y="127"/>
                      <a:pt x="309" y="124"/>
                    </a:cubicBezTo>
                    <a:cubicBezTo>
                      <a:pt x="390" y="99"/>
                      <a:pt x="366" y="28"/>
                      <a:pt x="319" y="12"/>
                    </a:cubicBezTo>
                    <a:cubicBezTo>
                      <a:pt x="285" y="0"/>
                      <a:pt x="258" y="19"/>
                      <a:pt x="246" y="31"/>
                    </a:cubicBezTo>
                    <a:cubicBezTo>
                      <a:pt x="230" y="24"/>
                      <a:pt x="213" y="19"/>
                      <a:pt x="195" y="19"/>
                    </a:cubicBezTo>
                    <a:cubicBezTo>
                      <a:pt x="177" y="19"/>
                      <a:pt x="160" y="24"/>
                      <a:pt x="144" y="31"/>
                    </a:cubicBezTo>
                    <a:cubicBezTo>
                      <a:pt x="132" y="19"/>
                      <a:pt x="105" y="0"/>
                      <a:pt x="71" y="12"/>
                    </a:cubicBezTo>
                    <a:cubicBezTo>
                      <a:pt x="24" y="28"/>
                      <a:pt x="0" y="99"/>
                      <a:pt x="81" y="124"/>
                    </a:cubicBezTo>
                    <a:cubicBezTo>
                      <a:pt x="81" y="127"/>
                      <a:pt x="81" y="131"/>
                      <a:pt x="81" y="134"/>
                    </a:cubicBezTo>
                    <a:cubicBezTo>
                      <a:pt x="81" y="181"/>
                      <a:pt x="109" y="221"/>
                      <a:pt x="150" y="239"/>
                    </a:cubicBezTo>
                    <a:cubicBezTo>
                      <a:pt x="155" y="241"/>
                      <a:pt x="160" y="243"/>
                      <a:pt x="165" y="244"/>
                    </a:cubicBezTo>
                    <a:close/>
                    <a:moveTo>
                      <a:pt x="248" y="112"/>
                    </a:moveTo>
                    <a:cubicBezTo>
                      <a:pt x="254" y="112"/>
                      <a:pt x="258" y="117"/>
                      <a:pt x="258" y="123"/>
                    </a:cubicBezTo>
                    <a:cubicBezTo>
                      <a:pt x="258" y="129"/>
                      <a:pt x="254" y="133"/>
                      <a:pt x="248" y="133"/>
                    </a:cubicBezTo>
                    <a:cubicBezTo>
                      <a:pt x="242" y="133"/>
                      <a:pt x="237" y="129"/>
                      <a:pt x="237" y="123"/>
                    </a:cubicBezTo>
                    <a:cubicBezTo>
                      <a:pt x="237" y="117"/>
                      <a:pt x="242" y="112"/>
                      <a:pt x="248" y="112"/>
                    </a:cubicBezTo>
                    <a:close/>
                    <a:moveTo>
                      <a:pt x="165" y="149"/>
                    </a:moveTo>
                    <a:cubicBezTo>
                      <a:pt x="179" y="114"/>
                      <a:pt x="194" y="118"/>
                      <a:pt x="194" y="118"/>
                    </a:cubicBezTo>
                    <a:cubicBezTo>
                      <a:pt x="194" y="118"/>
                      <a:pt x="212" y="115"/>
                      <a:pt x="225" y="149"/>
                    </a:cubicBezTo>
                    <a:cubicBezTo>
                      <a:pt x="239" y="186"/>
                      <a:pt x="220" y="195"/>
                      <a:pt x="196" y="195"/>
                    </a:cubicBezTo>
                    <a:cubicBezTo>
                      <a:pt x="171" y="195"/>
                      <a:pt x="150" y="186"/>
                      <a:pt x="165" y="149"/>
                    </a:cubicBezTo>
                    <a:close/>
                    <a:moveTo>
                      <a:pt x="132" y="123"/>
                    </a:moveTo>
                    <a:cubicBezTo>
                      <a:pt x="132" y="117"/>
                      <a:pt x="137" y="112"/>
                      <a:pt x="142" y="112"/>
                    </a:cubicBezTo>
                    <a:cubicBezTo>
                      <a:pt x="148" y="112"/>
                      <a:pt x="153" y="117"/>
                      <a:pt x="153" y="123"/>
                    </a:cubicBezTo>
                    <a:cubicBezTo>
                      <a:pt x="153" y="129"/>
                      <a:pt x="148" y="133"/>
                      <a:pt x="142" y="133"/>
                    </a:cubicBezTo>
                    <a:cubicBezTo>
                      <a:pt x="137" y="133"/>
                      <a:pt x="132" y="129"/>
                      <a:pt x="132" y="12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spTree>
    <p:extLst>
      <p:ext uri="{BB962C8B-B14F-4D97-AF65-F5344CB8AC3E}">
        <p14:creationId xmlns:p14="http://schemas.microsoft.com/office/powerpoint/2010/main" val="155044309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bg>
      <p:bgPr>
        <a:gradFill>
          <a:gsLst>
            <a:gs pos="0">
              <a:srgbClr val="F01C0E"/>
            </a:gs>
            <a:gs pos="52000">
              <a:srgbClr val="B4160A"/>
            </a:gs>
            <a:gs pos="100000">
              <a:srgbClr val="B0160A"/>
            </a:gs>
          </a:gsLst>
          <a:lin ang="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17814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260227257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206696623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234048546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942C80B-A212-407C-BACE-53D1454AB29A}" type="datetimeFigureOut">
              <a:rPr lang="zh-CN" altLang="en-US" smtClean="0"/>
              <a:t>2020/4/29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FFFAF-56DE-41F0-BE5C-5496D57D560E}" type="slidenum">
              <a:rPr lang="zh-CN" altLang="en-US" smtClean="0"/>
              <a:t>‹#›</a:t>
            </a:fld>
            <a:endParaRPr lang="zh-CN" altLang="en-US"/>
          </a:p>
        </p:txBody>
      </p:sp>
      <p:pic>
        <p:nvPicPr>
          <p:cNvPr id="5" name="图片 4"/>
          <p:cNvPicPr>
            <a:picLocks noChangeAspect="1"/>
          </p:cNvPicPr>
          <p:nvPr userDrawn="1"/>
        </p:nvPicPr>
        <p:blipFill rotWithShape="1">
          <a:blip r:embed="rId2" cstate="email">
            <a:extLst>
              <a:ext uri="{28A0092B-C50C-407E-A947-70E740481C1C}">
                <a14:useLocalDpi xmlns:a14="http://schemas.microsoft.com/office/drawing/2010/main"/>
              </a:ext>
            </a:extLst>
          </a:blip>
          <a:srcRect l="13798" t="24981" r="57652" b="43445"/>
          <a:stretch/>
        </p:blipFill>
        <p:spPr>
          <a:xfrm>
            <a:off x="0" y="-114300"/>
            <a:ext cx="12230101" cy="6972300"/>
          </a:xfrm>
          <a:prstGeom prst="rect">
            <a:avLst/>
          </a:prstGeom>
        </p:spPr>
      </p:pic>
    </p:spTree>
    <p:extLst>
      <p:ext uri="{BB962C8B-B14F-4D97-AF65-F5344CB8AC3E}">
        <p14:creationId xmlns:p14="http://schemas.microsoft.com/office/powerpoint/2010/main" val="204995483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71232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2C80B-A212-407C-BACE-53D1454AB29A}" type="datetimeFigureOut">
              <a:rPr lang="zh-CN" altLang="en-US" smtClean="0"/>
              <a:t>2020/4/29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FFFAF-56DE-41F0-BE5C-5496D57D560E}" type="slidenum">
              <a:rPr lang="zh-CN" altLang="en-US" smtClean="0"/>
              <a:t>‹#›</a:t>
            </a:fld>
            <a:endParaRPr lang="zh-CN" altLang="en-US"/>
          </a:p>
        </p:txBody>
      </p:sp>
    </p:spTree>
    <p:extLst>
      <p:ext uri="{BB962C8B-B14F-4D97-AF65-F5344CB8AC3E}">
        <p14:creationId xmlns:p14="http://schemas.microsoft.com/office/powerpoint/2010/main" val="1369958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email">
            <a:extLst>
              <a:ext uri="{28A0092B-C50C-407E-A947-70E740481C1C}">
                <a14:useLocalDpi xmlns:a14="http://schemas.microsoft.com/office/drawing/2010/main"/>
              </a:ext>
            </a:extLst>
          </a:blip>
          <a:srcRect l="14562" t="10840" r="11642" b="9406"/>
          <a:stretch/>
        </p:blipFill>
        <p:spPr>
          <a:xfrm>
            <a:off x="3164071" y="4293490"/>
            <a:ext cx="5842000" cy="3946048"/>
          </a:xfrm>
          <a:prstGeom prst="rect">
            <a:avLst/>
          </a:prstGeom>
          <a:effectLst/>
        </p:spPr>
      </p:pic>
      <p:sp>
        <p:nvSpPr>
          <p:cNvPr id="11" name="文本框 10"/>
          <p:cNvSpPr txBox="1"/>
          <p:nvPr/>
        </p:nvSpPr>
        <p:spPr>
          <a:xfrm>
            <a:off x="4413228" y="3882352"/>
            <a:ext cx="3776615" cy="1477328"/>
          </a:xfrm>
          <a:prstGeom prst="rect">
            <a:avLst/>
          </a:prstGeom>
          <a:noFill/>
        </p:spPr>
        <p:txBody>
          <a:bodyPr wrap="square" rtlCol="0">
            <a:spAutoFit/>
          </a:bodyPr>
          <a:lstStyle/>
          <a:p>
            <a:pPr algn="ctr"/>
            <a:r>
              <a:rPr lang="en-US" altLang="zh-CN" dirty="0" err="1">
                <a:solidFill>
                  <a:schemeClr val="bg1">
                    <a:lumMod val="65000"/>
                  </a:schemeClr>
                </a:solidFill>
                <a:latin typeface="Gotham" panose="02000603040000020004" pitchFamily="50" charset="0"/>
              </a:rPr>
              <a:t>Shengjun</a:t>
            </a:r>
            <a:r>
              <a:rPr lang="en-US" altLang="zh-CN" dirty="0">
                <a:solidFill>
                  <a:schemeClr val="bg1">
                    <a:lumMod val="65000"/>
                  </a:schemeClr>
                </a:solidFill>
                <a:latin typeface="Gotham" panose="02000603040000020004" pitchFamily="50" charset="0"/>
              </a:rPr>
              <a:t> Xi</a:t>
            </a:r>
          </a:p>
          <a:p>
            <a:pPr algn="ctr"/>
            <a:r>
              <a:rPr lang="en-US" altLang="zh-CN" dirty="0">
                <a:solidFill>
                  <a:schemeClr val="bg1">
                    <a:lumMod val="65000"/>
                  </a:schemeClr>
                </a:solidFill>
                <a:latin typeface="Gotham" panose="02000603040000020004" pitchFamily="50" charset="0"/>
              </a:rPr>
              <a:t>xishj@gatech.edu</a:t>
            </a:r>
          </a:p>
          <a:p>
            <a:pPr algn="ctr"/>
            <a:endParaRPr lang="en-US" altLang="zh-CN" dirty="0">
              <a:solidFill>
                <a:schemeClr val="bg1">
                  <a:lumMod val="65000"/>
                </a:schemeClr>
              </a:solidFill>
              <a:latin typeface="Gotham" panose="02000603040000020004" pitchFamily="50" charset="0"/>
            </a:endParaRPr>
          </a:p>
          <a:p>
            <a:pPr algn="ctr"/>
            <a:r>
              <a:rPr lang="en-US" altLang="zh-CN" dirty="0">
                <a:solidFill>
                  <a:schemeClr val="bg1">
                    <a:lumMod val="65000"/>
                  </a:schemeClr>
                </a:solidFill>
                <a:latin typeface="Gotham" panose="02000603040000020004" pitchFamily="50" charset="0"/>
              </a:rPr>
              <a:t>EAS6410 Term Paper Presentation</a:t>
            </a:r>
          </a:p>
          <a:p>
            <a:pPr algn="ctr"/>
            <a:r>
              <a:rPr lang="en-US" altLang="zh-CN" dirty="0">
                <a:solidFill>
                  <a:schemeClr val="bg1">
                    <a:lumMod val="65000"/>
                  </a:schemeClr>
                </a:solidFill>
                <a:latin typeface="Gotham" panose="02000603040000020004" pitchFamily="50" charset="0"/>
              </a:rPr>
              <a:t>Apr 21</a:t>
            </a:r>
            <a:r>
              <a:rPr lang="en-US" altLang="zh-CN" baseline="30000" dirty="0">
                <a:solidFill>
                  <a:schemeClr val="bg1">
                    <a:lumMod val="65000"/>
                  </a:schemeClr>
                </a:solidFill>
                <a:latin typeface="Gotham" panose="02000603040000020004" pitchFamily="50" charset="0"/>
              </a:rPr>
              <a:t>st</a:t>
            </a:r>
            <a:endParaRPr lang="zh-CN" altLang="en-US" baseline="30000" dirty="0">
              <a:solidFill>
                <a:schemeClr val="bg1">
                  <a:lumMod val="65000"/>
                </a:schemeClr>
              </a:solidFill>
              <a:latin typeface="Gotham" panose="02000603040000020004" pitchFamily="50" charset="0"/>
            </a:endParaRPr>
          </a:p>
        </p:txBody>
      </p:sp>
      <p:sp>
        <p:nvSpPr>
          <p:cNvPr id="7" name="流程图: 手动输入 18"/>
          <p:cNvSpPr/>
          <p:nvPr/>
        </p:nvSpPr>
        <p:spPr>
          <a:xfrm flipH="1" flipV="1">
            <a:off x="-43891" y="-58392"/>
            <a:ext cx="12257924" cy="38642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5046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5046 h 10000"/>
              <a:gd name="connsiteX0" fmla="*/ 12 w 10000"/>
              <a:gd name="connsiteY0" fmla="*/ 8283 h 13237"/>
              <a:gd name="connsiteX1" fmla="*/ 10000 w 10000"/>
              <a:gd name="connsiteY1" fmla="*/ 0 h 13237"/>
              <a:gd name="connsiteX2" fmla="*/ 10000 w 10000"/>
              <a:gd name="connsiteY2" fmla="*/ 13237 h 13237"/>
              <a:gd name="connsiteX3" fmla="*/ 0 w 10000"/>
              <a:gd name="connsiteY3" fmla="*/ 13237 h 13237"/>
              <a:gd name="connsiteX4" fmla="*/ 12 w 10000"/>
              <a:gd name="connsiteY4" fmla="*/ 8283 h 13237"/>
              <a:gd name="connsiteX0" fmla="*/ 0 w 10012"/>
              <a:gd name="connsiteY0" fmla="*/ 6569 h 13237"/>
              <a:gd name="connsiteX1" fmla="*/ 10012 w 10012"/>
              <a:gd name="connsiteY1" fmla="*/ 0 h 13237"/>
              <a:gd name="connsiteX2" fmla="*/ 10012 w 10012"/>
              <a:gd name="connsiteY2" fmla="*/ 13237 h 13237"/>
              <a:gd name="connsiteX3" fmla="*/ 12 w 10012"/>
              <a:gd name="connsiteY3" fmla="*/ 13237 h 13237"/>
              <a:gd name="connsiteX4" fmla="*/ 0 w 10012"/>
              <a:gd name="connsiteY4" fmla="*/ 6569 h 13237"/>
              <a:gd name="connsiteX0" fmla="*/ 0 w 10036"/>
              <a:gd name="connsiteY0" fmla="*/ 0 h 6668"/>
              <a:gd name="connsiteX1" fmla="*/ 10036 w 10036"/>
              <a:gd name="connsiteY1" fmla="*/ 444 h 6668"/>
              <a:gd name="connsiteX2" fmla="*/ 10012 w 10036"/>
              <a:gd name="connsiteY2" fmla="*/ 6668 h 6668"/>
              <a:gd name="connsiteX3" fmla="*/ 12 w 10036"/>
              <a:gd name="connsiteY3" fmla="*/ 6668 h 6668"/>
              <a:gd name="connsiteX4" fmla="*/ 0 w 10036"/>
              <a:gd name="connsiteY4" fmla="*/ 0 h 6668"/>
              <a:gd name="connsiteX0" fmla="*/ 0 w 10012"/>
              <a:gd name="connsiteY0" fmla="*/ 35 h 9334"/>
              <a:gd name="connsiteX1" fmla="*/ 10012 w 10012"/>
              <a:gd name="connsiteY1" fmla="*/ 0 h 9334"/>
              <a:gd name="connsiteX2" fmla="*/ 9988 w 10012"/>
              <a:gd name="connsiteY2" fmla="*/ 9334 h 9334"/>
              <a:gd name="connsiteX3" fmla="*/ 24 w 10012"/>
              <a:gd name="connsiteY3" fmla="*/ 9334 h 9334"/>
              <a:gd name="connsiteX4" fmla="*/ 0 w 10012"/>
              <a:gd name="connsiteY4" fmla="*/ 35 h 9334"/>
              <a:gd name="connsiteX0" fmla="*/ 6 w 10006"/>
              <a:gd name="connsiteY0" fmla="*/ 37 h 10000"/>
              <a:gd name="connsiteX1" fmla="*/ 10006 w 10006"/>
              <a:gd name="connsiteY1" fmla="*/ 0 h 10000"/>
              <a:gd name="connsiteX2" fmla="*/ 9982 w 10006"/>
              <a:gd name="connsiteY2" fmla="*/ 10000 h 10000"/>
              <a:gd name="connsiteX3" fmla="*/ 0 w 10006"/>
              <a:gd name="connsiteY3" fmla="*/ 10000 h 10000"/>
              <a:gd name="connsiteX4" fmla="*/ 6 w 10006"/>
              <a:gd name="connsiteY4" fmla="*/ 37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6" h="10000">
                <a:moveTo>
                  <a:pt x="6" y="37"/>
                </a:moveTo>
                <a:lnTo>
                  <a:pt x="10006" y="0"/>
                </a:lnTo>
                <a:cubicBezTo>
                  <a:pt x="9998" y="3334"/>
                  <a:pt x="9990" y="6666"/>
                  <a:pt x="9982" y="10000"/>
                </a:cubicBezTo>
                <a:lnTo>
                  <a:pt x="0" y="10000"/>
                </a:lnTo>
                <a:cubicBezTo>
                  <a:pt x="4" y="7347"/>
                  <a:pt x="2" y="2690"/>
                  <a:pt x="6" y="37"/>
                </a:cubicBezTo>
                <a:close/>
              </a:path>
            </a:pathLst>
          </a:custGeom>
          <a:solidFill>
            <a:srgbClr val="FFD200"/>
          </a:solidFill>
          <a:ln w="31750">
            <a:solidFill>
              <a:schemeClr val="bg1"/>
            </a:solidFill>
          </a:ln>
          <a:effectLst>
            <a:outerShdw dist="38100" dir="5400000" algn="t"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a:extLst>
              <a:ext uri="{FF2B5EF4-FFF2-40B4-BE49-F238E27FC236}">
                <a16:creationId xmlns:a16="http://schemas.microsoft.com/office/drawing/2014/main" id="{FF61E5B5-DAD3-FF4B-B371-DC42E76BB810}"/>
              </a:ext>
            </a:extLst>
          </p:cNvPr>
          <p:cNvSpPr txBox="1"/>
          <p:nvPr/>
        </p:nvSpPr>
        <p:spPr>
          <a:xfrm>
            <a:off x="5697073" y="2840572"/>
            <a:ext cx="7593495" cy="461665"/>
          </a:xfrm>
          <a:prstGeom prst="rect">
            <a:avLst/>
          </a:prstGeom>
          <a:noFill/>
        </p:spPr>
        <p:txBody>
          <a:bodyPr wrap="square" rtlCol="0">
            <a:spAutoFit/>
          </a:bodyPr>
          <a:lstStyle/>
          <a:p>
            <a:r>
              <a:rPr lang="en-US" sz="2400" dirty="0"/>
              <a:t>A Comparison of MEGAN2.1 and MEGAN3.1</a:t>
            </a:r>
          </a:p>
        </p:txBody>
      </p:sp>
      <p:sp>
        <p:nvSpPr>
          <p:cNvPr id="4" name="TextBox 3">
            <a:extLst>
              <a:ext uri="{FF2B5EF4-FFF2-40B4-BE49-F238E27FC236}">
                <a16:creationId xmlns:a16="http://schemas.microsoft.com/office/drawing/2014/main" id="{F19F3C31-9935-234B-9FDE-085A1AAD6642}"/>
              </a:ext>
            </a:extLst>
          </p:cNvPr>
          <p:cNvSpPr txBox="1"/>
          <p:nvPr/>
        </p:nvSpPr>
        <p:spPr>
          <a:xfrm>
            <a:off x="190910" y="1744781"/>
            <a:ext cx="12001090" cy="1200329"/>
          </a:xfrm>
          <a:prstGeom prst="rect">
            <a:avLst/>
          </a:prstGeom>
          <a:noFill/>
        </p:spPr>
        <p:txBody>
          <a:bodyPr wrap="square" rtlCol="0">
            <a:spAutoFit/>
          </a:bodyPr>
          <a:lstStyle/>
          <a:p>
            <a:pPr algn="ctr"/>
            <a:r>
              <a:rPr lang="en-US" sz="3600" dirty="0">
                <a:latin typeface="Arial" panose="020B0604020202020204" pitchFamily="34" charset="0"/>
                <a:cs typeface="Arial" panose="020B0604020202020204" pitchFamily="34" charset="0"/>
              </a:rPr>
              <a:t>Estimating Isoprene Emissions from Terrestrial Ecosystems in the U.S.</a:t>
            </a:r>
          </a:p>
        </p:txBody>
      </p:sp>
    </p:spTree>
    <p:extLst>
      <p:ext uri="{BB962C8B-B14F-4D97-AF65-F5344CB8AC3E}">
        <p14:creationId xmlns:p14="http://schemas.microsoft.com/office/powerpoint/2010/main" val="157428331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0" y="5281889"/>
            <a:ext cx="12211508" cy="1601510"/>
          </a:xfrm>
          <a:custGeom>
            <a:avLst/>
            <a:gdLst>
              <a:gd name="T0" fmla="*/ 97 w 6466"/>
              <a:gd name="T1" fmla="*/ 722 h 848"/>
              <a:gd name="T2" fmla="*/ 191 w 6466"/>
              <a:gd name="T3" fmla="*/ 744 h 848"/>
              <a:gd name="T4" fmla="*/ 312 w 6466"/>
              <a:gd name="T5" fmla="*/ 736 h 848"/>
              <a:gd name="T6" fmla="*/ 385 w 6466"/>
              <a:gd name="T7" fmla="*/ 622 h 848"/>
              <a:gd name="T8" fmla="*/ 470 w 6466"/>
              <a:gd name="T9" fmla="*/ 600 h 848"/>
              <a:gd name="T10" fmla="*/ 529 w 6466"/>
              <a:gd name="T11" fmla="*/ 560 h 848"/>
              <a:gd name="T12" fmla="*/ 697 w 6466"/>
              <a:gd name="T13" fmla="*/ 560 h 848"/>
              <a:gd name="T14" fmla="*/ 896 w 6466"/>
              <a:gd name="T15" fmla="*/ 443 h 848"/>
              <a:gd name="T16" fmla="*/ 1007 w 6466"/>
              <a:gd name="T17" fmla="*/ 763 h 848"/>
              <a:gd name="T18" fmla="*/ 1090 w 6466"/>
              <a:gd name="T19" fmla="*/ 491 h 848"/>
              <a:gd name="T20" fmla="*/ 1168 w 6466"/>
              <a:gd name="T21" fmla="*/ 617 h 848"/>
              <a:gd name="T22" fmla="*/ 1333 w 6466"/>
              <a:gd name="T23" fmla="*/ 755 h 848"/>
              <a:gd name="T24" fmla="*/ 1584 w 6466"/>
              <a:gd name="T25" fmla="*/ 748 h 848"/>
              <a:gd name="T26" fmla="*/ 1660 w 6466"/>
              <a:gd name="T27" fmla="*/ 570 h 848"/>
              <a:gd name="T28" fmla="*/ 1790 w 6466"/>
              <a:gd name="T29" fmla="*/ 755 h 848"/>
              <a:gd name="T30" fmla="*/ 1865 w 6466"/>
              <a:gd name="T31" fmla="*/ 643 h 848"/>
              <a:gd name="T32" fmla="*/ 2038 w 6466"/>
              <a:gd name="T33" fmla="*/ 398 h 848"/>
              <a:gd name="T34" fmla="*/ 2199 w 6466"/>
              <a:gd name="T35" fmla="*/ 314 h 848"/>
              <a:gd name="T36" fmla="*/ 2303 w 6466"/>
              <a:gd name="T37" fmla="*/ 553 h 848"/>
              <a:gd name="T38" fmla="*/ 2369 w 6466"/>
              <a:gd name="T39" fmla="*/ 543 h 848"/>
              <a:gd name="T40" fmla="*/ 2459 w 6466"/>
              <a:gd name="T41" fmla="*/ 713 h 848"/>
              <a:gd name="T42" fmla="*/ 2539 w 6466"/>
              <a:gd name="T43" fmla="*/ 493 h 848"/>
              <a:gd name="T44" fmla="*/ 2745 w 6466"/>
              <a:gd name="T45" fmla="*/ 379 h 848"/>
              <a:gd name="T46" fmla="*/ 2851 w 6466"/>
              <a:gd name="T47" fmla="*/ 419 h 848"/>
              <a:gd name="T48" fmla="*/ 2941 w 6466"/>
              <a:gd name="T49" fmla="*/ 639 h 848"/>
              <a:gd name="T50" fmla="*/ 3014 w 6466"/>
              <a:gd name="T51" fmla="*/ 739 h 848"/>
              <a:gd name="T52" fmla="*/ 3218 w 6466"/>
              <a:gd name="T53" fmla="*/ 410 h 848"/>
              <a:gd name="T54" fmla="*/ 3336 w 6466"/>
              <a:gd name="T55" fmla="*/ 33 h 848"/>
              <a:gd name="T56" fmla="*/ 3466 w 6466"/>
              <a:gd name="T57" fmla="*/ 16 h 848"/>
              <a:gd name="T58" fmla="*/ 3662 w 6466"/>
              <a:gd name="T59" fmla="*/ 329 h 848"/>
              <a:gd name="T60" fmla="*/ 3851 w 6466"/>
              <a:gd name="T61" fmla="*/ 474 h 848"/>
              <a:gd name="T62" fmla="*/ 3967 w 6466"/>
              <a:gd name="T63" fmla="*/ 546 h 848"/>
              <a:gd name="T64" fmla="*/ 4057 w 6466"/>
              <a:gd name="T65" fmla="*/ 250 h 848"/>
              <a:gd name="T66" fmla="*/ 4208 w 6466"/>
              <a:gd name="T67" fmla="*/ 419 h 848"/>
              <a:gd name="T68" fmla="*/ 4334 w 6466"/>
              <a:gd name="T69" fmla="*/ 462 h 848"/>
              <a:gd name="T70" fmla="*/ 4440 w 6466"/>
              <a:gd name="T71" fmla="*/ 410 h 848"/>
              <a:gd name="T72" fmla="*/ 4494 w 6466"/>
              <a:gd name="T73" fmla="*/ 510 h 848"/>
              <a:gd name="T74" fmla="*/ 4603 w 6466"/>
              <a:gd name="T75" fmla="*/ 450 h 848"/>
              <a:gd name="T76" fmla="*/ 4695 w 6466"/>
              <a:gd name="T77" fmla="*/ 491 h 848"/>
              <a:gd name="T78" fmla="*/ 4773 w 6466"/>
              <a:gd name="T79" fmla="*/ 693 h 848"/>
              <a:gd name="T80" fmla="*/ 4807 w 6466"/>
              <a:gd name="T81" fmla="*/ 479 h 848"/>
              <a:gd name="T82" fmla="*/ 4878 w 6466"/>
              <a:gd name="T83" fmla="*/ 629 h 848"/>
              <a:gd name="T84" fmla="*/ 5000 w 6466"/>
              <a:gd name="T85" fmla="*/ 548 h 848"/>
              <a:gd name="T86" fmla="*/ 5052 w 6466"/>
              <a:gd name="T87" fmla="*/ 682 h 848"/>
              <a:gd name="T88" fmla="*/ 5149 w 6466"/>
              <a:gd name="T89" fmla="*/ 543 h 848"/>
              <a:gd name="T90" fmla="*/ 5220 w 6466"/>
              <a:gd name="T91" fmla="*/ 710 h 848"/>
              <a:gd name="T92" fmla="*/ 5395 w 6466"/>
              <a:gd name="T93" fmla="*/ 615 h 848"/>
              <a:gd name="T94" fmla="*/ 5495 w 6466"/>
              <a:gd name="T95" fmla="*/ 722 h 848"/>
              <a:gd name="T96" fmla="*/ 5537 w 6466"/>
              <a:gd name="T97" fmla="*/ 500 h 848"/>
              <a:gd name="T98" fmla="*/ 5707 w 6466"/>
              <a:gd name="T99" fmla="*/ 255 h 848"/>
              <a:gd name="T100" fmla="*/ 5783 w 6466"/>
              <a:gd name="T101" fmla="*/ 443 h 848"/>
              <a:gd name="T102" fmla="*/ 5968 w 6466"/>
              <a:gd name="T103" fmla="*/ 548 h 848"/>
              <a:gd name="T104" fmla="*/ 6072 w 6466"/>
              <a:gd name="T105" fmla="*/ 653 h 848"/>
              <a:gd name="T106" fmla="*/ 6239 w 6466"/>
              <a:gd name="T107" fmla="*/ 410 h 848"/>
              <a:gd name="T108" fmla="*/ 6365 w 6466"/>
              <a:gd name="T109" fmla="*/ 744 h 848"/>
              <a:gd name="T110" fmla="*/ 6466 w 6466"/>
              <a:gd name="T111" fmla="*/ 6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66" h="848">
                <a:moveTo>
                  <a:pt x="0" y="848"/>
                </a:moveTo>
                <a:lnTo>
                  <a:pt x="0" y="775"/>
                </a:lnTo>
                <a:lnTo>
                  <a:pt x="61" y="775"/>
                </a:lnTo>
                <a:lnTo>
                  <a:pt x="61" y="722"/>
                </a:lnTo>
                <a:lnTo>
                  <a:pt x="97" y="722"/>
                </a:lnTo>
                <a:lnTo>
                  <a:pt x="97" y="693"/>
                </a:lnTo>
                <a:lnTo>
                  <a:pt x="132" y="693"/>
                </a:lnTo>
                <a:lnTo>
                  <a:pt x="132" y="720"/>
                </a:lnTo>
                <a:lnTo>
                  <a:pt x="191" y="720"/>
                </a:lnTo>
                <a:lnTo>
                  <a:pt x="191" y="744"/>
                </a:lnTo>
                <a:lnTo>
                  <a:pt x="224" y="744"/>
                </a:lnTo>
                <a:lnTo>
                  <a:pt x="224" y="789"/>
                </a:lnTo>
                <a:lnTo>
                  <a:pt x="265" y="789"/>
                </a:lnTo>
                <a:lnTo>
                  <a:pt x="265" y="736"/>
                </a:lnTo>
                <a:lnTo>
                  <a:pt x="312" y="736"/>
                </a:lnTo>
                <a:lnTo>
                  <a:pt x="314" y="617"/>
                </a:lnTo>
                <a:lnTo>
                  <a:pt x="350" y="617"/>
                </a:lnTo>
                <a:lnTo>
                  <a:pt x="350" y="596"/>
                </a:lnTo>
                <a:lnTo>
                  <a:pt x="385" y="598"/>
                </a:lnTo>
                <a:lnTo>
                  <a:pt x="385" y="622"/>
                </a:lnTo>
                <a:lnTo>
                  <a:pt x="399" y="622"/>
                </a:lnTo>
                <a:lnTo>
                  <a:pt x="399" y="572"/>
                </a:lnTo>
                <a:lnTo>
                  <a:pt x="447" y="574"/>
                </a:lnTo>
                <a:lnTo>
                  <a:pt x="447" y="600"/>
                </a:lnTo>
                <a:lnTo>
                  <a:pt x="470" y="600"/>
                </a:lnTo>
                <a:lnTo>
                  <a:pt x="470" y="744"/>
                </a:lnTo>
                <a:lnTo>
                  <a:pt x="496" y="744"/>
                </a:lnTo>
                <a:lnTo>
                  <a:pt x="496" y="772"/>
                </a:lnTo>
                <a:lnTo>
                  <a:pt x="529" y="772"/>
                </a:lnTo>
                <a:lnTo>
                  <a:pt x="529" y="560"/>
                </a:lnTo>
                <a:lnTo>
                  <a:pt x="567" y="560"/>
                </a:lnTo>
                <a:lnTo>
                  <a:pt x="567" y="536"/>
                </a:lnTo>
                <a:lnTo>
                  <a:pt x="655" y="536"/>
                </a:lnTo>
                <a:lnTo>
                  <a:pt x="655" y="560"/>
                </a:lnTo>
                <a:lnTo>
                  <a:pt x="697" y="560"/>
                </a:lnTo>
                <a:lnTo>
                  <a:pt x="697" y="767"/>
                </a:lnTo>
                <a:lnTo>
                  <a:pt x="875" y="767"/>
                </a:lnTo>
                <a:lnTo>
                  <a:pt x="875" y="472"/>
                </a:lnTo>
                <a:lnTo>
                  <a:pt x="896" y="472"/>
                </a:lnTo>
                <a:lnTo>
                  <a:pt x="896" y="443"/>
                </a:lnTo>
                <a:lnTo>
                  <a:pt x="945" y="443"/>
                </a:lnTo>
                <a:lnTo>
                  <a:pt x="945" y="467"/>
                </a:lnTo>
                <a:lnTo>
                  <a:pt x="976" y="467"/>
                </a:lnTo>
                <a:lnTo>
                  <a:pt x="976" y="763"/>
                </a:lnTo>
                <a:lnTo>
                  <a:pt x="1007" y="763"/>
                </a:lnTo>
                <a:lnTo>
                  <a:pt x="1007" y="498"/>
                </a:lnTo>
                <a:lnTo>
                  <a:pt x="1028" y="498"/>
                </a:lnTo>
                <a:lnTo>
                  <a:pt x="1028" y="467"/>
                </a:lnTo>
                <a:lnTo>
                  <a:pt x="1090" y="467"/>
                </a:lnTo>
                <a:lnTo>
                  <a:pt x="1090" y="491"/>
                </a:lnTo>
                <a:lnTo>
                  <a:pt x="1113" y="491"/>
                </a:lnTo>
                <a:lnTo>
                  <a:pt x="1113" y="648"/>
                </a:lnTo>
                <a:lnTo>
                  <a:pt x="1139" y="648"/>
                </a:lnTo>
                <a:lnTo>
                  <a:pt x="1139" y="617"/>
                </a:lnTo>
                <a:lnTo>
                  <a:pt x="1168" y="617"/>
                </a:lnTo>
                <a:lnTo>
                  <a:pt x="1168" y="648"/>
                </a:lnTo>
                <a:lnTo>
                  <a:pt x="1194" y="648"/>
                </a:lnTo>
                <a:lnTo>
                  <a:pt x="1194" y="598"/>
                </a:lnTo>
                <a:lnTo>
                  <a:pt x="1333" y="598"/>
                </a:lnTo>
                <a:lnTo>
                  <a:pt x="1333" y="755"/>
                </a:lnTo>
                <a:lnTo>
                  <a:pt x="1376" y="755"/>
                </a:lnTo>
                <a:lnTo>
                  <a:pt x="1378" y="651"/>
                </a:lnTo>
                <a:lnTo>
                  <a:pt x="1513" y="651"/>
                </a:lnTo>
                <a:lnTo>
                  <a:pt x="1513" y="746"/>
                </a:lnTo>
                <a:lnTo>
                  <a:pt x="1584" y="748"/>
                </a:lnTo>
                <a:lnTo>
                  <a:pt x="1584" y="572"/>
                </a:lnTo>
                <a:lnTo>
                  <a:pt x="1608" y="572"/>
                </a:lnTo>
                <a:lnTo>
                  <a:pt x="1608" y="541"/>
                </a:lnTo>
                <a:lnTo>
                  <a:pt x="1660" y="541"/>
                </a:lnTo>
                <a:lnTo>
                  <a:pt x="1660" y="570"/>
                </a:lnTo>
                <a:lnTo>
                  <a:pt x="1714" y="570"/>
                </a:lnTo>
                <a:lnTo>
                  <a:pt x="1714" y="600"/>
                </a:lnTo>
                <a:lnTo>
                  <a:pt x="1761" y="600"/>
                </a:lnTo>
                <a:lnTo>
                  <a:pt x="1759" y="755"/>
                </a:lnTo>
                <a:lnTo>
                  <a:pt x="1790" y="755"/>
                </a:lnTo>
                <a:lnTo>
                  <a:pt x="1792" y="641"/>
                </a:lnTo>
                <a:lnTo>
                  <a:pt x="1811" y="641"/>
                </a:lnTo>
                <a:lnTo>
                  <a:pt x="1811" y="615"/>
                </a:lnTo>
                <a:lnTo>
                  <a:pt x="1865" y="615"/>
                </a:lnTo>
                <a:lnTo>
                  <a:pt x="1865" y="643"/>
                </a:lnTo>
                <a:lnTo>
                  <a:pt x="1898" y="643"/>
                </a:lnTo>
                <a:lnTo>
                  <a:pt x="1898" y="732"/>
                </a:lnTo>
                <a:lnTo>
                  <a:pt x="2021" y="732"/>
                </a:lnTo>
                <a:lnTo>
                  <a:pt x="2024" y="398"/>
                </a:lnTo>
                <a:lnTo>
                  <a:pt x="2038" y="398"/>
                </a:lnTo>
                <a:lnTo>
                  <a:pt x="2038" y="317"/>
                </a:lnTo>
                <a:lnTo>
                  <a:pt x="2061" y="317"/>
                </a:lnTo>
                <a:lnTo>
                  <a:pt x="2061" y="267"/>
                </a:lnTo>
                <a:lnTo>
                  <a:pt x="2199" y="267"/>
                </a:lnTo>
                <a:lnTo>
                  <a:pt x="2199" y="314"/>
                </a:lnTo>
                <a:lnTo>
                  <a:pt x="2241" y="314"/>
                </a:lnTo>
                <a:lnTo>
                  <a:pt x="2239" y="753"/>
                </a:lnTo>
                <a:lnTo>
                  <a:pt x="2281" y="753"/>
                </a:lnTo>
                <a:lnTo>
                  <a:pt x="2281" y="553"/>
                </a:lnTo>
                <a:lnTo>
                  <a:pt x="2303" y="553"/>
                </a:lnTo>
                <a:lnTo>
                  <a:pt x="2303" y="493"/>
                </a:lnTo>
                <a:lnTo>
                  <a:pt x="2333" y="493"/>
                </a:lnTo>
                <a:lnTo>
                  <a:pt x="2333" y="522"/>
                </a:lnTo>
                <a:lnTo>
                  <a:pt x="2369" y="522"/>
                </a:lnTo>
                <a:lnTo>
                  <a:pt x="2369" y="543"/>
                </a:lnTo>
                <a:lnTo>
                  <a:pt x="2400" y="543"/>
                </a:lnTo>
                <a:lnTo>
                  <a:pt x="2397" y="755"/>
                </a:lnTo>
                <a:lnTo>
                  <a:pt x="2423" y="755"/>
                </a:lnTo>
                <a:lnTo>
                  <a:pt x="2423" y="710"/>
                </a:lnTo>
                <a:lnTo>
                  <a:pt x="2459" y="713"/>
                </a:lnTo>
                <a:lnTo>
                  <a:pt x="2459" y="488"/>
                </a:lnTo>
                <a:lnTo>
                  <a:pt x="2475" y="488"/>
                </a:lnTo>
                <a:lnTo>
                  <a:pt x="2489" y="469"/>
                </a:lnTo>
                <a:lnTo>
                  <a:pt x="2539" y="469"/>
                </a:lnTo>
                <a:lnTo>
                  <a:pt x="2539" y="493"/>
                </a:lnTo>
                <a:lnTo>
                  <a:pt x="2563" y="493"/>
                </a:lnTo>
                <a:lnTo>
                  <a:pt x="2560" y="741"/>
                </a:lnTo>
                <a:lnTo>
                  <a:pt x="2683" y="744"/>
                </a:lnTo>
                <a:lnTo>
                  <a:pt x="2683" y="379"/>
                </a:lnTo>
                <a:lnTo>
                  <a:pt x="2745" y="379"/>
                </a:lnTo>
                <a:lnTo>
                  <a:pt x="2745" y="410"/>
                </a:lnTo>
                <a:lnTo>
                  <a:pt x="2759" y="410"/>
                </a:lnTo>
                <a:lnTo>
                  <a:pt x="2759" y="391"/>
                </a:lnTo>
                <a:lnTo>
                  <a:pt x="2851" y="391"/>
                </a:lnTo>
                <a:lnTo>
                  <a:pt x="2851" y="419"/>
                </a:lnTo>
                <a:lnTo>
                  <a:pt x="2877" y="419"/>
                </a:lnTo>
                <a:lnTo>
                  <a:pt x="2877" y="741"/>
                </a:lnTo>
                <a:lnTo>
                  <a:pt x="2913" y="741"/>
                </a:lnTo>
                <a:lnTo>
                  <a:pt x="2913" y="639"/>
                </a:lnTo>
                <a:lnTo>
                  <a:pt x="2941" y="639"/>
                </a:lnTo>
                <a:lnTo>
                  <a:pt x="2941" y="612"/>
                </a:lnTo>
                <a:lnTo>
                  <a:pt x="2977" y="612"/>
                </a:lnTo>
                <a:lnTo>
                  <a:pt x="2977" y="639"/>
                </a:lnTo>
                <a:lnTo>
                  <a:pt x="3017" y="641"/>
                </a:lnTo>
                <a:lnTo>
                  <a:pt x="3014" y="739"/>
                </a:lnTo>
                <a:lnTo>
                  <a:pt x="3071" y="739"/>
                </a:lnTo>
                <a:lnTo>
                  <a:pt x="3073" y="493"/>
                </a:lnTo>
                <a:lnTo>
                  <a:pt x="3092" y="493"/>
                </a:lnTo>
                <a:lnTo>
                  <a:pt x="3092" y="410"/>
                </a:lnTo>
                <a:lnTo>
                  <a:pt x="3218" y="410"/>
                </a:lnTo>
                <a:lnTo>
                  <a:pt x="3218" y="446"/>
                </a:lnTo>
                <a:lnTo>
                  <a:pt x="3248" y="446"/>
                </a:lnTo>
                <a:lnTo>
                  <a:pt x="3248" y="605"/>
                </a:lnTo>
                <a:lnTo>
                  <a:pt x="3334" y="605"/>
                </a:lnTo>
                <a:lnTo>
                  <a:pt x="3336" y="33"/>
                </a:lnTo>
                <a:lnTo>
                  <a:pt x="3348" y="33"/>
                </a:lnTo>
                <a:lnTo>
                  <a:pt x="3348" y="0"/>
                </a:lnTo>
                <a:lnTo>
                  <a:pt x="3423" y="0"/>
                </a:lnTo>
                <a:lnTo>
                  <a:pt x="3423" y="16"/>
                </a:lnTo>
                <a:lnTo>
                  <a:pt x="3466" y="16"/>
                </a:lnTo>
                <a:lnTo>
                  <a:pt x="3464" y="620"/>
                </a:lnTo>
                <a:lnTo>
                  <a:pt x="3575" y="620"/>
                </a:lnTo>
                <a:lnTo>
                  <a:pt x="3577" y="460"/>
                </a:lnTo>
                <a:lnTo>
                  <a:pt x="3662" y="460"/>
                </a:lnTo>
                <a:lnTo>
                  <a:pt x="3662" y="329"/>
                </a:lnTo>
                <a:lnTo>
                  <a:pt x="3788" y="331"/>
                </a:lnTo>
                <a:lnTo>
                  <a:pt x="3785" y="372"/>
                </a:lnTo>
                <a:lnTo>
                  <a:pt x="3816" y="372"/>
                </a:lnTo>
                <a:lnTo>
                  <a:pt x="3816" y="474"/>
                </a:lnTo>
                <a:lnTo>
                  <a:pt x="3851" y="474"/>
                </a:lnTo>
                <a:lnTo>
                  <a:pt x="3851" y="441"/>
                </a:lnTo>
                <a:lnTo>
                  <a:pt x="3932" y="441"/>
                </a:lnTo>
                <a:lnTo>
                  <a:pt x="3932" y="477"/>
                </a:lnTo>
                <a:lnTo>
                  <a:pt x="3970" y="479"/>
                </a:lnTo>
                <a:lnTo>
                  <a:pt x="3967" y="546"/>
                </a:lnTo>
                <a:lnTo>
                  <a:pt x="3991" y="546"/>
                </a:lnTo>
                <a:lnTo>
                  <a:pt x="3991" y="298"/>
                </a:lnTo>
                <a:lnTo>
                  <a:pt x="4014" y="298"/>
                </a:lnTo>
                <a:lnTo>
                  <a:pt x="4014" y="250"/>
                </a:lnTo>
                <a:lnTo>
                  <a:pt x="4057" y="250"/>
                </a:lnTo>
                <a:lnTo>
                  <a:pt x="4111" y="250"/>
                </a:lnTo>
                <a:lnTo>
                  <a:pt x="4111" y="274"/>
                </a:lnTo>
                <a:lnTo>
                  <a:pt x="4159" y="274"/>
                </a:lnTo>
                <a:lnTo>
                  <a:pt x="4159" y="419"/>
                </a:lnTo>
                <a:lnTo>
                  <a:pt x="4208" y="419"/>
                </a:lnTo>
                <a:lnTo>
                  <a:pt x="4208" y="384"/>
                </a:lnTo>
                <a:lnTo>
                  <a:pt x="4263" y="386"/>
                </a:lnTo>
                <a:lnTo>
                  <a:pt x="4263" y="410"/>
                </a:lnTo>
                <a:lnTo>
                  <a:pt x="4334" y="410"/>
                </a:lnTo>
                <a:lnTo>
                  <a:pt x="4334" y="462"/>
                </a:lnTo>
                <a:lnTo>
                  <a:pt x="4360" y="462"/>
                </a:lnTo>
                <a:lnTo>
                  <a:pt x="4360" y="436"/>
                </a:lnTo>
                <a:lnTo>
                  <a:pt x="4383" y="436"/>
                </a:lnTo>
                <a:lnTo>
                  <a:pt x="4383" y="410"/>
                </a:lnTo>
                <a:lnTo>
                  <a:pt x="4440" y="410"/>
                </a:lnTo>
                <a:lnTo>
                  <a:pt x="4438" y="436"/>
                </a:lnTo>
                <a:lnTo>
                  <a:pt x="4478" y="436"/>
                </a:lnTo>
                <a:lnTo>
                  <a:pt x="4478" y="455"/>
                </a:lnTo>
                <a:lnTo>
                  <a:pt x="4494" y="455"/>
                </a:lnTo>
                <a:lnTo>
                  <a:pt x="4494" y="510"/>
                </a:lnTo>
                <a:lnTo>
                  <a:pt x="4523" y="510"/>
                </a:lnTo>
                <a:lnTo>
                  <a:pt x="4523" y="474"/>
                </a:lnTo>
                <a:lnTo>
                  <a:pt x="4580" y="474"/>
                </a:lnTo>
                <a:lnTo>
                  <a:pt x="4580" y="450"/>
                </a:lnTo>
                <a:lnTo>
                  <a:pt x="4603" y="450"/>
                </a:lnTo>
                <a:lnTo>
                  <a:pt x="4603" y="438"/>
                </a:lnTo>
                <a:lnTo>
                  <a:pt x="4658" y="438"/>
                </a:lnTo>
                <a:lnTo>
                  <a:pt x="4658" y="465"/>
                </a:lnTo>
                <a:lnTo>
                  <a:pt x="4695" y="465"/>
                </a:lnTo>
                <a:lnTo>
                  <a:pt x="4695" y="491"/>
                </a:lnTo>
                <a:lnTo>
                  <a:pt x="4743" y="491"/>
                </a:lnTo>
                <a:lnTo>
                  <a:pt x="4743" y="524"/>
                </a:lnTo>
                <a:lnTo>
                  <a:pt x="4764" y="524"/>
                </a:lnTo>
                <a:lnTo>
                  <a:pt x="4764" y="693"/>
                </a:lnTo>
                <a:lnTo>
                  <a:pt x="4773" y="693"/>
                </a:lnTo>
                <a:lnTo>
                  <a:pt x="4773" y="646"/>
                </a:lnTo>
                <a:lnTo>
                  <a:pt x="4792" y="646"/>
                </a:lnTo>
                <a:lnTo>
                  <a:pt x="4795" y="503"/>
                </a:lnTo>
                <a:lnTo>
                  <a:pt x="4807" y="503"/>
                </a:lnTo>
                <a:lnTo>
                  <a:pt x="4807" y="479"/>
                </a:lnTo>
                <a:lnTo>
                  <a:pt x="4847" y="479"/>
                </a:lnTo>
                <a:lnTo>
                  <a:pt x="4847" y="500"/>
                </a:lnTo>
                <a:lnTo>
                  <a:pt x="4861" y="500"/>
                </a:lnTo>
                <a:lnTo>
                  <a:pt x="4859" y="629"/>
                </a:lnTo>
                <a:lnTo>
                  <a:pt x="4878" y="629"/>
                </a:lnTo>
                <a:lnTo>
                  <a:pt x="4880" y="438"/>
                </a:lnTo>
                <a:lnTo>
                  <a:pt x="4989" y="441"/>
                </a:lnTo>
                <a:lnTo>
                  <a:pt x="4989" y="491"/>
                </a:lnTo>
                <a:lnTo>
                  <a:pt x="5003" y="491"/>
                </a:lnTo>
                <a:lnTo>
                  <a:pt x="5000" y="548"/>
                </a:lnTo>
                <a:lnTo>
                  <a:pt x="5010" y="548"/>
                </a:lnTo>
                <a:lnTo>
                  <a:pt x="5010" y="703"/>
                </a:lnTo>
                <a:lnTo>
                  <a:pt x="5041" y="703"/>
                </a:lnTo>
                <a:lnTo>
                  <a:pt x="5041" y="682"/>
                </a:lnTo>
                <a:lnTo>
                  <a:pt x="5052" y="682"/>
                </a:lnTo>
                <a:lnTo>
                  <a:pt x="5055" y="627"/>
                </a:lnTo>
                <a:lnTo>
                  <a:pt x="5067" y="627"/>
                </a:lnTo>
                <a:lnTo>
                  <a:pt x="5067" y="415"/>
                </a:lnTo>
                <a:lnTo>
                  <a:pt x="5149" y="415"/>
                </a:lnTo>
                <a:lnTo>
                  <a:pt x="5149" y="543"/>
                </a:lnTo>
                <a:lnTo>
                  <a:pt x="5161" y="543"/>
                </a:lnTo>
                <a:lnTo>
                  <a:pt x="5161" y="629"/>
                </a:lnTo>
                <a:lnTo>
                  <a:pt x="5199" y="631"/>
                </a:lnTo>
                <a:lnTo>
                  <a:pt x="5199" y="710"/>
                </a:lnTo>
                <a:lnTo>
                  <a:pt x="5220" y="710"/>
                </a:lnTo>
                <a:lnTo>
                  <a:pt x="5223" y="670"/>
                </a:lnTo>
                <a:lnTo>
                  <a:pt x="5261" y="670"/>
                </a:lnTo>
                <a:lnTo>
                  <a:pt x="5261" y="643"/>
                </a:lnTo>
                <a:lnTo>
                  <a:pt x="5395" y="643"/>
                </a:lnTo>
                <a:lnTo>
                  <a:pt x="5395" y="615"/>
                </a:lnTo>
                <a:lnTo>
                  <a:pt x="5431" y="615"/>
                </a:lnTo>
                <a:lnTo>
                  <a:pt x="5428" y="648"/>
                </a:lnTo>
                <a:lnTo>
                  <a:pt x="5464" y="648"/>
                </a:lnTo>
                <a:lnTo>
                  <a:pt x="5464" y="722"/>
                </a:lnTo>
                <a:lnTo>
                  <a:pt x="5495" y="722"/>
                </a:lnTo>
                <a:lnTo>
                  <a:pt x="5495" y="653"/>
                </a:lnTo>
                <a:lnTo>
                  <a:pt x="5516" y="653"/>
                </a:lnTo>
                <a:lnTo>
                  <a:pt x="5516" y="546"/>
                </a:lnTo>
                <a:lnTo>
                  <a:pt x="5537" y="546"/>
                </a:lnTo>
                <a:lnTo>
                  <a:pt x="5537" y="500"/>
                </a:lnTo>
                <a:lnTo>
                  <a:pt x="5561" y="503"/>
                </a:lnTo>
                <a:lnTo>
                  <a:pt x="5575" y="484"/>
                </a:lnTo>
                <a:lnTo>
                  <a:pt x="5618" y="484"/>
                </a:lnTo>
                <a:lnTo>
                  <a:pt x="5618" y="255"/>
                </a:lnTo>
                <a:lnTo>
                  <a:pt x="5707" y="255"/>
                </a:lnTo>
                <a:lnTo>
                  <a:pt x="5705" y="486"/>
                </a:lnTo>
                <a:lnTo>
                  <a:pt x="5755" y="486"/>
                </a:lnTo>
                <a:lnTo>
                  <a:pt x="5755" y="662"/>
                </a:lnTo>
                <a:lnTo>
                  <a:pt x="5781" y="662"/>
                </a:lnTo>
                <a:lnTo>
                  <a:pt x="5783" y="443"/>
                </a:lnTo>
                <a:lnTo>
                  <a:pt x="5859" y="443"/>
                </a:lnTo>
                <a:lnTo>
                  <a:pt x="5859" y="467"/>
                </a:lnTo>
                <a:lnTo>
                  <a:pt x="5932" y="467"/>
                </a:lnTo>
                <a:lnTo>
                  <a:pt x="5932" y="548"/>
                </a:lnTo>
                <a:lnTo>
                  <a:pt x="5968" y="548"/>
                </a:lnTo>
                <a:lnTo>
                  <a:pt x="5968" y="488"/>
                </a:lnTo>
                <a:lnTo>
                  <a:pt x="6022" y="488"/>
                </a:lnTo>
                <a:lnTo>
                  <a:pt x="6022" y="455"/>
                </a:lnTo>
                <a:lnTo>
                  <a:pt x="6072" y="455"/>
                </a:lnTo>
                <a:lnTo>
                  <a:pt x="6072" y="653"/>
                </a:lnTo>
                <a:lnTo>
                  <a:pt x="6145" y="653"/>
                </a:lnTo>
                <a:lnTo>
                  <a:pt x="6147" y="429"/>
                </a:lnTo>
                <a:lnTo>
                  <a:pt x="6159" y="429"/>
                </a:lnTo>
                <a:lnTo>
                  <a:pt x="6159" y="410"/>
                </a:lnTo>
                <a:lnTo>
                  <a:pt x="6239" y="410"/>
                </a:lnTo>
                <a:lnTo>
                  <a:pt x="6237" y="446"/>
                </a:lnTo>
                <a:lnTo>
                  <a:pt x="6325" y="446"/>
                </a:lnTo>
                <a:lnTo>
                  <a:pt x="6325" y="674"/>
                </a:lnTo>
                <a:lnTo>
                  <a:pt x="6365" y="674"/>
                </a:lnTo>
                <a:lnTo>
                  <a:pt x="6365" y="744"/>
                </a:lnTo>
                <a:lnTo>
                  <a:pt x="6410" y="744"/>
                </a:lnTo>
                <a:lnTo>
                  <a:pt x="6412" y="660"/>
                </a:lnTo>
                <a:lnTo>
                  <a:pt x="6436" y="660"/>
                </a:lnTo>
                <a:lnTo>
                  <a:pt x="6436" y="627"/>
                </a:lnTo>
                <a:lnTo>
                  <a:pt x="6466" y="627"/>
                </a:lnTo>
                <a:lnTo>
                  <a:pt x="6466" y="829"/>
                </a:lnTo>
                <a:lnTo>
                  <a:pt x="0" y="848"/>
                </a:lnTo>
                <a:close/>
              </a:path>
            </a:pathLst>
          </a:custGeom>
          <a:noFill/>
          <a:ln w="9525">
            <a:solidFill>
              <a:schemeClr val="bg1">
                <a:alpha val="31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Results</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pic>
        <p:nvPicPr>
          <p:cNvPr id="23" name="Picture 22">
            <a:extLst>
              <a:ext uri="{FF2B5EF4-FFF2-40B4-BE49-F238E27FC236}">
                <a16:creationId xmlns:a16="http://schemas.microsoft.com/office/drawing/2014/main" id="{95AD33E4-B18E-3049-AD63-458E512F9B9C}"/>
              </a:ext>
            </a:extLst>
          </p:cNvPr>
          <p:cNvPicPr/>
          <p:nvPr/>
        </p:nvPicPr>
        <p:blipFill rotWithShape="1">
          <a:blip r:embed="rId3">
            <a:extLst>
              <a:ext uri="{28A0092B-C50C-407E-A947-70E740481C1C}">
                <a14:useLocalDpi xmlns:a14="http://schemas.microsoft.com/office/drawing/2010/main" val="0"/>
              </a:ext>
            </a:extLst>
          </a:blip>
          <a:srcRect l="8569" t="18351" r="12561" b="24873"/>
          <a:stretch/>
        </p:blipFill>
        <p:spPr bwMode="auto">
          <a:xfrm>
            <a:off x="4281725" y="1007967"/>
            <a:ext cx="7621713" cy="3238653"/>
          </a:xfrm>
          <a:prstGeom prst="rect">
            <a:avLst/>
          </a:prstGeom>
          <a:ln>
            <a:noFill/>
          </a:ln>
          <a:extLst>
            <a:ext uri="{53640926-AAD7-44D8-BBD7-CCE9431645EC}">
              <a14:shadowObscured xmlns:a14="http://schemas.microsoft.com/office/drawing/2010/main"/>
            </a:ext>
          </a:extLst>
        </p:spPr>
      </p:pic>
      <p:pic>
        <p:nvPicPr>
          <p:cNvPr id="24" name="Picture 23">
            <a:extLst>
              <a:ext uri="{FF2B5EF4-FFF2-40B4-BE49-F238E27FC236}">
                <a16:creationId xmlns:a16="http://schemas.microsoft.com/office/drawing/2014/main" id="{DAC9D64E-9BB0-A242-95F4-6A001B897A34}"/>
              </a:ext>
            </a:extLst>
          </p:cNvPr>
          <p:cNvPicPr/>
          <p:nvPr/>
        </p:nvPicPr>
        <p:blipFill rotWithShape="1">
          <a:blip r:embed="rId4">
            <a:extLst>
              <a:ext uri="{28A0092B-C50C-407E-A947-70E740481C1C}">
                <a14:useLocalDpi xmlns:a14="http://schemas.microsoft.com/office/drawing/2010/main" val="0"/>
              </a:ext>
            </a:extLst>
          </a:blip>
          <a:srcRect l="8603" t="18928" r="13031" b="25354"/>
          <a:stretch/>
        </p:blipFill>
        <p:spPr bwMode="auto">
          <a:xfrm>
            <a:off x="4281725" y="3966493"/>
            <a:ext cx="7621712" cy="2891507"/>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FBF6774B-4AA2-6D4F-8084-63049C4C7795}"/>
              </a:ext>
            </a:extLst>
          </p:cNvPr>
          <p:cNvSpPr txBox="1"/>
          <p:nvPr/>
        </p:nvSpPr>
        <p:spPr>
          <a:xfrm>
            <a:off x="47060" y="958182"/>
            <a:ext cx="9107146"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DDB009"/>
                </a:solidFill>
              </a:rPr>
              <a:t>Isoprene emissions</a:t>
            </a:r>
            <a:r>
              <a:rPr lang="zh-CN" altLang="en-US" sz="2800" b="1" dirty="0">
                <a:solidFill>
                  <a:srgbClr val="DDB009"/>
                </a:solidFill>
              </a:rPr>
              <a:t> </a:t>
            </a:r>
            <a:endParaRPr lang="en-US" altLang="zh-CN" sz="2800" b="1" dirty="0">
              <a:solidFill>
                <a:srgbClr val="DDB009"/>
              </a:solidFill>
            </a:endParaRPr>
          </a:p>
          <a:p>
            <a:r>
              <a:rPr lang="en-US" altLang="zh-CN" sz="2800" b="1" dirty="0">
                <a:solidFill>
                  <a:srgbClr val="DDB009"/>
                </a:solidFill>
              </a:rPr>
              <a:t>   VS</a:t>
            </a:r>
            <a:r>
              <a:rPr lang="zh-CN" altLang="en-US" sz="2800" b="1" dirty="0">
                <a:solidFill>
                  <a:srgbClr val="DDB009"/>
                </a:solidFill>
              </a:rPr>
              <a:t> </a:t>
            </a:r>
            <a:r>
              <a:rPr lang="en-US" altLang="zh-CN" sz="2800" b="1" dirty="0">
                <a:solidFill>
                  <a:srgbClr val="DDB009"/>
                </a:solidFill>
              </a:rPr>
              <a:t>HCHO</a:t>
            </a:r>
            <a:r>
              <a:rPr lang="zh-CN" altLang="en-US" sz="2800" b="1" dirty="0">
                <a:solidFill>
                  <a:srgbClr val="DDB009"/>
                </a:solidFill>
              </a:rPr>
              <a:t> </a:t>
            </a:r>
            <a:r>
              <a:rPr lang="en-US" altLang="zh-CN" sz="2800" b="1" dirty="0">
                <a:solidFill>
                  <a:srgbClr val="DDB009"/>
                </a:solidFill>
              </a:rPr>
              <a:t>in the </a:t>
            </a:r>
            <a:r>
              <a:rPr lang="en-US" sz="2800" b="1" dirty="0">
                <a:solidFill>
                  <a:srgbClr val="DDB009"/>
                </a:solidFill>
              </a:rPr>
              <a:t>SE US</a:t>
            </a:r>
          </a:p>
        </p:txBody>
      </p:sp>
      <p:sp>
        <p:nvSpPr>
          <p:cNvPr id="26" name="TextBox 25">
            <a:extLst>
              <a:ext uri="{FF2B5EF4-FFF2-40B4-BE49-F238E27FC236}">
                <a16:creationId xmlns:a16="http://schemas.microsoft.com/office/drawing/2014/main" id="{324A5940-8F9A-3348-941B-EB3B5B897F1F}"/>
              </a:ext>
            </a:extLst>
          </p:cNvPr>
          <p:cNvSpPr txBox="1"/>
          <p:nvPr/>
        </p:nvSpPr>
        <p:spPr>
          <a:xfrm>
            <a:off x="4281725" y="982568"/>
            <a:ext cx="467805" cy="369332"/>
          </a:xfrm>
          <a:prstGeom prst="rect">
            <a:avLst/>
          </a:prstGeom>
          <a:noFill/>
        </p:spPr>
        <p:txBody>
          <a:bodyPr wrap="square" rtlCol="0">
            <a:spAutoFit/>
          </a:bodyPr>
          <a:lstStyle/>
          <a:p>
            <a:r>
              <a:rPr lang="en-US" dirty="0"/>
              <a:t>25</a:t>
            </a:r>
          </a:p>
        </p:txBody>
      </p:sp>
      <p:sp>
        <p:nvSpPr>
          <p:cNvPr id="35" name="TextBox 34">
            <a:extLst>
              <a:ext uri="{FF2B5EF4-FFF2-40B4-BE49-F238E27FC236}">
                <a16:creationId xmlns:a16="http://schemas.microsoft.com/office/drawing/2014/main" id="{618FF908-FC18-3649-A9EE-93CB10B7F9C2}"/>
              </a:ext>
            </a:extLst>
          </p:cNvPr>
          <p:cNvSpPr txBox="1"/>
          <p:nvPr/>
        </p:nvSpPr>
        <p:spPr>
          <a:xfrm>
            <a:off x="7624776" y="3694904"/>
            <a:ext cx="467805" cy="369332"/>
          </a:xfrm>
          <a:prstGeom prst="rect">
            <a:avLst/>
          </a:prstGeom>
          <a:noFill/>
        </p:spPr>
        <p:txBody>
          <a:bodyPr wrap="square" rtlCol="0">
            <a:spAutoFit/>
          </a:bodyPr>
          <a:lstStyle/>
          <a:p>
            <a:r>
              <a:rPr lang="en-US" dirty="0"/>
              <a:t>25</a:t>
            </a:r>
          </a:p>
        </p:txBody>
      </p:sp>
      <p:sp>
        <p:nvSpPr>
          <p:cNvPr id="3" name="TextBox 2">
            <a:extLst>
              <a:ext uri="{FF2B5EF4-FFF2-40B4-BE49-F238E27FC236}">
                <a16:creationId xmlns:a16="http://schemas.microsoft.com/office/drawing/2014/main" id="{002DF1FC-5A52-634E-88AF-66A86773FB02}"/>
              </a:ext>
            </a:extLst>
          </p:cNvPr>
          <p:cNvSpPr txBox="1"/>
          <p:nvPr/>
        </p:nvSpPr>
        <p:spPr>
          <a:xfrm>
            <a:off x="6549733" y="1205747"/>
            <a:ext cx="1229416" cy="369332"/>
          </a:xfrm>
          <a:prstGeom prst="rect">
            <a:avLst/>
          </a:prstGeom>
          <a:solidFill>
            <a:schemeClr val="bg1"/>
          </a:solidFill>
        </p:spPr>
        <p:txBody>
          <a:bodyPr wrap="square" rtlCol="0">
            <a:spAutoFit/>
          </a:bodyPr>
          <a:lstStyle/>
          <a:p>
            <a:r>
              <a:rPr lang="en-US" dirty="0"/>
              <a:t>r = 0.218</a:t>
            </a:r>
          </a:p>
        </p:txBody>
      </p:sp>
      <p:sp>
        <p:nvSpPr>
          <p:cNvPr id="43" name="TextBox 42">
            <a:extLst>
              <a:ext uri="{FF2B5EF4-FFF2-40B4-BE49-F238E27FC236}">
                <a16:creationId xmlns:a16="http://schemas.microsoft.com/office/drawing/2014/main" id="{5CE6397A-10E9-A947-BE1B-29E7B561F471}"/>
              </a:ext>
            </a:extLst>
          </p:cNvPr>
          <p:cNvSpPr txBox="1"/>
          <p:nvPr/>
        </p:nvSpPr>
        <p:spPr>
          <a:xfrm>
            <a:off x="10418099" y="1167234"/>
            <a:ext cx="1229416" cy="369332"/>
          </a:xfrm>
          <a:prstGeom prst="rect">
            <a:avLst/>
          </a:prstGeom>
          <a:solidFill>
            <a:schemeClr val="bg1"/>
          </a:solidFill>
        </p:spPr>
        <p:txBody>
          <a:bodyPr wrap="square" rtlCol="0">
            <a:spAutoFit/>
          </a:bodyPr>
          <a:lstStyle/>
          <a:p>
            <a:r>
              <a:rPr lang="en-US" dirty="0"/>
              <a:t>r = 0.140</a:t>
            </a:r>
          </a:p>
        </p:txBody>
      </p:sp>
      <p:sp>
        <p:nvSpPr>
          <p:cNvPr id="44" name="TextBox 43">
            <a:extLst>
              <a:ext uri="{FF2B5EF4-FFF2-40B4-BE49-F238E27FC236}">
                <a16:creationId xmlns:a16="http://schemas.microsoft.com/office/drawing/2014/main" id="{08B740D4-8C57-134C-AE62-FCD248D33F22}"/>
              </a:ext>
            </a:extLst>
          </p:cNvPr>
          <p:cNvSpPr txBox="1"/>
          <p:nvPr/>
        </p:nvSpPr>
        <p:spPr>
          <a:xfrm>
            <a:off x="6740907" y="4061954"/>
            <a:ext cx="1229416" cy="369332"/>
          </a:xfrm>
          <a:prstGeom prst="rect">
            <a:avLst/>
          </a:prstGeom>
          <a:solidFill>
            <a:schemeClr val="bg1"/>
          </a:solidFill>
        </p:spPr>
        <p:txBody>
          <a:bodyPr wrap="square" rtlCol="0">
            <a:spAutoFit/>
          </a:bodyPr>
          <a:lstStyle/>
          <a:p>
            <a:r>
              <a:rPr lang="en-US" dirty="0"/>
              <a:t>r = 0.415</a:t>
            </a:r>
          </a:p>
        </p:txBody>
      </p:sp>
      <p:sp>
        <p:nvSpPr>
          <p:cNvPr id="45" name="TextBox 44">
            <a:extLst>
              <a:ext uri="{FF2B5EF4-FFF2-40B4-BE49-F238E27FC236}">
                <a16:creationId xmlns:a16="http://schemas.microsoft.com/office/drawing/2014/main" id="{1BC5B7FE-2763-4B49-8276-48498BC569FC}"/>
              </a:ext>
            </a:extLst>
          </p:cNvPr>
          <p:cNvSpPr txBox="1"/>
          <p:nvPr/>
        </p:nvSpPr>
        <p:spPr>
          <a:xfrm>
            <a:off x="10525850" y="4061954"/>
            <a:ext cx="1229416" cy="369332"/>
          </a:xfrm>
          <a:prstGeom prst="rect">
            <a:avLst/>
          </a:prstGeom>
          <a:solidFill>
            <a:schemeClr val="bg1"/>
          </a:solidFill>
        </p:spPr>
        <p:txBody>
          <a:bodyPr wrap="square" rtlCol="0">
            <a:spAutoFit/>
          </a:bodyPr>
          <a:lstStyle/>
          <a:p>
            <a:r>
              <a:rPr lang="en-US" dirty="0"/>
              <a:t>r = 0.421</a:t>
            </a:r>
          </a:p>
        </p:txBody>
      </p:sp>
      <p:sp>
        <p:nvSpPr>
          <p:cNvPr id="4" name="TextBox 3">
            <a:extLst>
              <a:ext uri="{FF2B5EF4-FFF2-40B4-BE49-F238E27FC236}">
                <a16:creationId xmlns:a16="http://schemas.microsoft.com/office/drawing/2014/main" id="{35550F79-BAFD-D849-B8DA-37817B14CDC7}"/>
              </a:ext>
            </a:extLst>
          </p:cNvPr>
          <p:cNvSpPr txBox="1"/>
          <p:nvPr/>
        </p:nvSpPr>
        <p:spPr>
          <a:xfrm>
            <a:off x="3241360" y="2247566"/>
            <a:ext cx="1203805" cy="523220"/>
          </a:xfrm>
          <a:prstGeom prst="rect">
            <a:avLst/>
          </a:prstGeom>
          <a:noFill/>
        </p:spPr>
        <p:txBody>
          <a:bodyPr wrap="square" rtlCol="0">
            <a:spAutoFit/>
          </a:bodyPr>
          <a:lstStyle/>
          <a:p>
            <a:r>
              <a:rPr lang="en-US" sz="2800" dirty="0"/>
              <a:t>Jun</a:t>
            </a:r>
          </a:p>
        </p:txBody>
      </p:sp>
      <p:sp>
        <p:nvSpPr>
          <p:cNvPr id="46" name="TextBox 45">
            <a:extLst>
              <a:ext uri="{FF2B5EF4-FFF2-40B4-BE49-F238E27FC236}">
                <a16:creationId xmlns:a16="http://schemas.microsoft.com/office/drawing/2014/main" id="{85A02E9B-F5A0-1843-9092-C1FA7DC10F6D}"/>
              </a:ext>
            </a:extLst>
          </p:cNvPr>
          <p:cNvSpPr txBox="1"/>
          <p:nvPr/>
        </p:nvSpPr>
        <p:spPr>
          <a:xfrm>
            <a:off x="3391198" y="5020279"/>
            <a:ext cx="1203805" cy="523220"/>
          </a:xfrm>
          <a:prstGeom prst="rect">
            <a:avLst/>
          </a:prstGeom>
          <a:noFill/>
        </p:spPr>
        <p:txBody>
          <a:bodyPr wrap="square" rtlCol="0">
            <a:spAutoFit/>
          </a:bodyPr>
          <a:lstStyle/>
          <a:p>
            <a:r>
              <a:rPr lang="en-US" sz="2800" dirty="0"/>
              <a:t>Jul</a:t>
            </a:r>
          </a:p>
        </p:txBody>
      </p:sp>
      <p:sp>
        <p:nvSpPr>
          <p:cNvPr id="6" name="TextBox 5">
            <a:extLst>
              <a:ext uri="{FF2B5EF4-FFF2-40B4-BE49-F238E27FC236}">
                <a16:creationId xmlns:a16="http://schemas.microsoft.com/office/drawing/2014/main" id="{6515A5CA-0C84-C244-A59F-1491665D0DCF}"/>
              </a:ext>
            </a:extLst>
          </p:cNvPr>
          <p:cNvSpPr txBox="1"/>
          <p:nvPr/>
        </p:nvSpPr>
        <p:spPr>
          <a:xfrm>
            <a:off x="6335804" y="4200453"/>
            <a:ext cx="4889934" cy="461665"/>
          </a:xfrm>
          <a:prstGeom prst="rect">
            <a:avLst/>
          </a:prstGeom>
          <a:noFill/>
        </p:spPr>
        <p:txBody>
          <a:bodyPr wrap="square" rtlCol="0">
            <a:spAutoFit/>
          </a:bodyPr>
          <a:lstStyle/>
          <a:p>
            <a:r>
              <a:rPr lang="en-US" sz="2400" b="1" dirty="0">
                <a:solidFill>
                  <a:srgbClr val="00B050"/>
                </a:solidFill>
              </a:rPr>
              <a:t>Moderately</a:t>
            </a:r>
            <a:r>
              <a:rPr lang="zh-CN" altLang="en-US" sz="2400" b="1" dirty="0">
                <a:solidFill>
                  <a:srgbClr val="00B050"/>
                </a:solidFill>
              </a:rPr>
              <a:t> </a:t>
            </a:r>
            <a:r>
              <a:rPr lang="en-US" altLang="zh-CN" sz="2400" b="1" dirty="0">
                <a:solidFill>
                  <a:srgbClr val="00B050"/>
                </a:solidFill>
              </a:rPr>
              <a:t>Strong Correlation</a:t>
            </a:r>
            <a:endParaRPr lang="en-US" sz="2400" b="1" dirty="0">
              <a:solidFill>
                <a:srgbClr val="00B050"/>
              </a:solidFill>
            </a:endParaRPr>
          </a:p>
        </p:txBody>
      </p:sp>
    </p:spTree>
    <p:extLst>
      <p:ext uri="{BB962C8B-B14F-4D97-AF65-F5344CB8AC3E}">
        <p14:creationId xmlns:p14="http://schemas.microsoft.com/office/powerpoint/2010/main" val="23123442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0" y="5281889"/>
            <a:ext cx="12211508" cy="1601510"/>
          </a:xfrm>
          <a:custGeom>
            <a:avLst/>
            <a:gdLst>
              <a:gd name="T0" fmla="*/ 97 w 6466"/>
              <a:gd name="T1" fmla="*/ 722 h 848"/>
              <a:gd name="T2" fmla="*/ 191 w 6466"/>
              <a:gd name="T3" fmla="*/ 744 h 848"/>
              <a:gd name="T4" fmla="*/ 312 w 6466"/>
              <a:gd name="T5" fmla="*/ 736 h 848"/>
              <a:gd name="T6" fmla="*/ 385 w 6466"/>
              <a:gd name="T7" fmla="*/ 622 h 848"/>
              <a:gd name="T8" fmla="*/ 470 w 6466"/>
              <a:gd name="T9" fmla="*/ 600 h 848"/>
              <a:gd name="T10" fmla="*/ 529 w 6466"/>
              <a:gd name="T11" fmla="*/ 560 h 848"/>
              <a:gd name="T12" fmla="*/ 697 w 6466"/>
              <a:gd name="T13" fmla="*/ 560 h 848"/>
              <a:gd name="T14" fmla="*/ 896 w 6466"/>
              <a:gd name="T15" fmla="*/ 443 h 848"/>
              <a:gd name="T16" fmla="*/ 1007 w 6466"/>
              <a:gd name="T17" fmla="*/ 763 h 848"/>
              <a:gd name="T18" fmla="*/ 1090 w 6466"/>
              <a:gd name="T19" fmla="*/ 491 h 848"/>
              <a:gd name="T20" fmla="*/ 1168 w 6466"/>
              <a:gd name="T21" fmla="*/ 617 h 848"/>
              <a:gd name="T22" fmla="*/ 1333 w 6466"/>
              <a:gd name="T23" fmla="*/ 755 h 848"/>
              <a:gd name="T24" fmla="*/ 1584 w 6466"/>
              <a:gd name="T25" fmla="*/ 748 h 848"/>
              <a:gd name="T26" fmla="*/ 1660 w 6466"/>
              <a:gd name="T27" fmla="*/ 570 h 848"/>
              <a:gd name="T28" fmla="*/ 1790 w 6466"/>
              <a:gd name="T29" fmla="*/ 755 h 848"/>
              <a:gd name="T30" fmla="*/ 1865 w 6466"/>
              <a:gd name="T31" fmla="*/ 643 h 848"/>
              <a:gd name="T32" fmla="*/ 2038 w 6466"/>
              <a:gd name="T33" fmla="*/ 398 h 848"/>
              <a:gd name="T34" fmla="*/ 2199 w 6466"/>
              <a:gd name="T35" fmla="*/ 314 h 848"/>
              <a:gd name="T36" fmla="*/ 2303 w 6466"/>
              <a:gd name="T37" fmla="*/ 553 h 848"/>
              <a:gd name="T38" fmla="*/ 2369 w 6466"/>
              <a:gd name="T39" fmla="*/ 543 h 848"/>
              <a:gd name="T40" fmla="*/ 2459 w 6466"/>
              <a:gd name="T41" fmla="*/ 713 h 848"/>
              <a:gd name="T42" fmla="*/ 2539 w 6466"/>
              <a:gd name="T43" fmla="*/ 493 h 848"/>
              <a:gd name="T44" fmla="*/ 2745 w 6466"/>
              <a:gd name="T45" fmla="*/ 379 h 848"/>
              <a:gd name="T46" fmla="*/ 2851 w 6466"/>
              <a:gd name="T47" fmla="*/ 419 h 848"/>
              <a:gd name="T48" fmla="*/ 2941 w 6466"/>
              <a:gd name="T49" fmla="*/ 639 h 848"/>
              <a:gd name="T50" fmla="*/ 3014 w 6466"/>
              <a:gd name="T51" fmla="*/ 739 h 848"/>
              <a:gd name="T52" fmla="*/ 3218 w 6466"/>
              <a:gd name="T53" fmla="*/ 410 h 848"/>
              <a:gd name="T54" fmla="*/ 3336 w 6466"/>
              <a:gd name="T55" fmla="*/ 33 h 848"/>
              <a:gd name="T56" fmla="*/ 3466 w 6466"/>
              <a:gd name="T57" fmla="*/ 16 h 848"/>
              <a:gd name="T58" fmla="*/ 3662 w 6466"/>
              <a:gd name="T59" fmla="*/ 329 h 848"/>
              <a:gd name="T60" fmla="*/ 3851 w 6466"/>
              <a:gd name="T61" fmla="*/ 474 h 848"/>
              <a:gd name="T62" fmla="*/ 3967 w 6466"/>
              <a:gd name="T63" fmla="*/ 546 h 848"/>
              <a:gd name="T64" fmla="*/ 4057 w 6466"/>
              <a:gd name="T65" fmla="*/ 250 h 848"/>
              <a:gd name="T66" fmla="*/ 4208 w 6466"/>
              <a:gd name="T67" fmla="*/ 419 h 848"/>
              <a:gd name="T68" fmla="*/ 4334 w 6466"/>
              <a:gd name="T69" fmla="*/ 462 h 848"/>
              <a:gd name="T70" fmla="*/ 4440 w 6466"/>
              <a:gd name="T71" fmla="*/ 410 h 848"/>
              <a:gd name="T72" fmla="*/ 4494 w 6466"/>
              <a:gd name="T73" fmla="*/ 510 h 848"/>
              <a:gd name="T74" fmla="*/ 4603 w 6466"/>
              <a:gd name="T75" fmla="*/ 450 h 848"/>
              <a:gd name="T76" fmla="*/ 4695 w 6466"/>
              <a:gd name="T77" fmla="*/ 491 h 848"/>
              <a:gd name="T78" fmla="*/ 4773 w 6466"/>
              <a:gd name="T79" fmla="*/ 693 h 848"/>
              <a:gd name="T80" fmla="*/ 4807 w 6466"/>
              <a:gd name="T81" fmla="*/ 479 h 848"/>
              <a:gd name="T82" fmla="*/ 4878 w 6466"/>
              <a:gd name="T83" fmla="*/ 629 h 848"/>
              <a:gd name="T84" fmla="*/ 5000 w 6466"/>
              <a:gd name="T85" fmla="*/ 548 h 848"/>
              <a:gd name="T86" fmla="*/ 5052 w 6466"/>
              <a:gd name="T87" fmla="*/ 682 h 848"/>
              <a:gd name="T88" fmla="*/ 5149 w 6466"/>
              <a:gd name="T89" fmla="*/ 543 h 848"/>
              <a:gd name="T90" fmla="*/ 5220 w 6466"/>
              <a:gd name="T91" fmla="*/ 710 h 848"/>
              <a:gd name="T92" fmla="*/ 5395 w 6466"/>
              <a:gd name="T93" fmla="*/ 615 h 848"/>
              <a:gd name="T94" fmla="*/ 5495 w 6466"/>
              <a:gd name="T95" fmla="*/ 722 h 848"/>
              <a:gd name="T96" fmla="*/ 5537 w 6466"/>
              <a:gd name="T97" fmla="*/ 500 h 848"/>
              <a:gd name="T98" fmla="*/ 5707 w 6466"/>
              <a:gd name="T99" fmla="*/ 255 h 848"/>
              <a:gd name="T100" fmla="*/ 5783 w 6466"/>
              <a:gd name="T101" fmla="*/ 443 h 848"/>
              <a:gd name="T102" fmla="*/ 5968 w 6466"/>
              <a:gd name="T103" fmla="*/ 548 h 848"/>
              <a:gd name="T104" fmla="*/ 6072 w 6466"/>
              <a:gd name="T105" fmla="*/ 653 h 848"/>
              <a:gd name="T106" fmla="*/ 6239 w 6466"/>
              <a:gd name="T107" fmla="*/ 410 h 848"/>
              <a:gd name="T108" fmla="*/ 6365 w 6466"/>
              <a:gd name="T109" fmla="*/ 744 h 848"/>
              <a:gd name="T110" fmla="*/ 6466 w 6466"/>
              <a:gd name="T111" fmla="*/ 6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66" h="848">
                <a:moveTo>
                  <a:pt x="0" y="848"/>
                </a:moveTo>
                <a:lnTo>
                  <a:pt x="0" y="775"/>
                </a:lnTo>
                <a:lnTo>
                  <a:pt x="61" y="775"/>
                </a:lnTo>
                <a:lnTo>
                  <a:pt x="61" y="722"/>
                </a:lnTo>
                <a:lnTo>
                  <a:pt x="97" y="722"/>
                </a:lnTo>
                <a:lnTo>
                  <a:pt x="97" y="693"/>
                </a:lnTo>
                <a:lnTo>
                  <a:pt x="132" y="693"/>
                </a:lnTo>
                <a:lnTo>
                  <a:pt x="132" y="720"/>
                </a:lnTo>
                <a:lnTo>
                  <a:pt x="191" y="720"/>
                </a:lnTo>
                <a:lnTo>
                  <a:pt x="191" y="744"/>
                </a:lnTo>
                <a:lnTo>
                  <a:pt x="224" y="744"/>
                </a:lnTo>
                <a:lnTo>
                  <a:pt x="224" y="789"/>
                </a:lnTo>
                <a:lnTo>
                  <a:pt x="265" y="789"/>
                </a:lnTo>
                <a:lnTo>
                  <a:pt x="265" y="736"/>
                </a:lnTo>
                <a:lnTo>
                  <a:pt x="312" y="736"/>
                </a:lnTo>
                <a:lnTo>
                  <a:pt x="314" y="617"/>
                </a:lnTo>
                <a:lnTo>
                  <a:pt x="350" y="617"/>
                </a:lnTo>
                <a:lnTo>
                  <a:pt x="350" y="596"/>
                </a:lnTo>
                <a:lnTo>
                  <a:pt x="385" y="598"/>
                </a:lnTo>
                <a:lnTo>
                  <a:pt x="385" y="622"/>
                </a:lnTo>
                <a:lnTo>
                  <a:pt x="399" y="622"/>
                </a:lnTo>
                <a:lnTo>
                  <a:pt x="399" y="572"/>
                </a:lnTo>
                <a:lnTo>
                  <a:pt x="447" y="574"/>
                </a:lnTo>
                <a:lnTo>
                  <a:pt x="447" y="600"/>
                </a:lnTo>
                <a:lnTo>
                  <a:pt x="470" y="600"/>
                </a:lnTo>
                <a:lnTo>
                  <a:pt x="470" y="744"/>
                </a:lnTo>
                <a:lnTo>
                  <a:pt x="496" y="744"/>
                </a:lnTo>
                <a:lnTo>
                  <a:pt x="496" y="772"/>
                </a:lnTo>
                <a:lnTo>
                  <a:pt x="529" y="772"/>
                </a:lnTo>
                <a:lnTo>
                  <a:pt x="529" y="560"/>
                </a:lnTo>
                <a:lnTo>
                  <a:pt x="567" y="560"/>
                </a:lnTo>
                <a:lnTo>
                  <a:pt x="567" y="536"/>
                </a:lnTo>
                <a:lnTo>
                  <a:pt x="655" y="536"/>
                </a:lnTo>
                <a:lnTo>
                  <a:pt x="655" y="560"/>
                </a:lnTo>
                <a:lnTo>
                  <a:pt x="697" y="560"/>
                </a:lnTo>
                <a:lnTo>
                  <a:pt x="697" y="767"/>
                </a:lnTo>
                <a:lnTo>
                  <a:pt x="875" y="767"/>
                </a:lnTo>
                <a:lnTo>
                  <a:pt x="875" y="472"/>
                </a:lnTo>
                <a:lnTo>
                  <a:pt x="896" y="472"/>
                </a:lnTo>
                <a:lnTo>
                  <a:pt x="896" y="443"/>
                </a:lnTo>
                <a:lnTo>
                  <a:pt x="945" y="443"/>
                </a:lnTo>
                <a:lnTo>
                  <a:pt x="945" y="467"/>
                </a:lnTo>
                <a:lnTo>
                  <a:pt x="976" y="467"/>
                </a:lnTo>
                <a:lnTo>
                  <a:pt x="976" y="763"/>
                </a:lnTo>
                <a:lnTo>
                  <a:pt x="1007" y="763"/>
                </a:lnTo>
                <a:lnTo>
                  <a:pt x="1007" y="498"/>
                </a:lnTo>
                <a:lnTo>
                  <a:pt x="1028" y="498"/>
                </a:lnTo>
                <a:lnTo>
                  <a:pt x="1028" y="467"/>
                </a:lnTo>
                <a:lnTo>
                  <a:pt x="1090" y="467"/>
                </a:lnTo>
                <a:lnTo>
                  <a:pt x="1090" y="491"/>
                </a:lnTo>
                <a:lnTo>
                  <a:pt x="1113" y="491"/>
                </a:lnTo>
                <a:lnTo>
                  <a:pt x="1113" y="648"/>
                </a:lnTo>
                <a:lnTo>
                  <a:pt x="1139" y="648"/>
                </a:lnTo>
                <a:lnTo>
                  <a:pt x="1139" y="617"/>
                </a:lnTo>
                <a:lnTo>
                  <a:pt x="1168" y="617"/>
                </a:lnTo>
                <a:lnTo>
                  <a:pt x="1168" y="648"/>
                </a:lnTo>
                <a:lnTo>
                  <a:pt x="1194" y="648"/>
                </a:lnTo>
                <a:lnTo>
                  <a:pt x="1194" y="598"/>
                </a:lnTo>
                <a:lnTo>
                  <a:pt x="1333" y="598"/>
                </a:lnTo>
                <a:lnTo>
                  <a:pt x="1333" y="755"/>
                </a:lnTo>
                <a:lnTo>
                  <a:pt x="1376" y="755"/>
                </a:lnTo>
                <a:lnTo>
                  <a:pt x="1378" y="651"/>
                </a:lnTo>
                <a:lnTo>
                  <a:pt x="1513" y="651"/>
                </a:lnTo>
                <a:lnTo>
                  <a:pt x="1513" y="746"/>
                </a:lnTo>
                <a:lnTo>
                  <a:pt x="1584" y="748"/>
                </a:lnTo>
                <a:lnTo>
                  <a:pt x="1584" y="572"/>
                </a:lnTo>
                <a:lnTo>
                  <a:pt x="1608" y="572"/>
                </a:lnTo>
                <a:lnTo>
                  <a:pt x="1608" y="541"/>
                </a:lnTo>
                <a:lnTo>
                  <a:pt x="1660" y="541"/>
                </a:lnTo>
                <a:lnTo>
                  <a:pt x="1660" y="570"/>
                </a:lnTo>
                <a:lnTo>
                  <a:pt x="1714" y="570"/>
                </a:lnTo>
                <a:lnTo>
                  <a:pt x="1714" y="600"/>
                </a:lnTo>
                <a:lnTo>
                  <a:pt x="1761" y="600"/>
                </a:lnTo>
                <a:lnTo>
                  <a:pt x="1759" y="755"/>
                </a:lnTo>
                <a:lnTo>
                  <a:pt x="1790" y="755"/>
                </a:lnTo>
                <a:lnTo>
                  <a:pt x="1792" y="641"/>
                </a:lnTo>
                <a:lnTo>
                  <a:pt x="1811" y="641"/>
                </a:lnTo>
                <a:lnTo>
                  <a:pt x="1811" y="615"/>
                </a:lnTo>
                <a:lnTo>
                  <a:pt x="1865" y="615"/>
                </a:lnTo>
                <a:lnTo>
                  <a:pt x="1865" y="643"/>
                </a:lnTo>
                <a:lnTo>
                  <a:pt x="1898" y="643"/>
                </a:lnTo>
                <a:lnTo>
                  <a:pt x="1898" y="732"/>
                </a:lnTo>
                <a:lnTo>
                  <a:pt x="2021" y="732"/>
                </a:lnTo>
                <a:lnTo>
                  <a:pt x="2024" y="398"/>
                </a:lnTo>
                <a:lnTo>
                  <a:pt x="2038" y="398"/>
                </a:lnTo>
                <a:lnTo>
                  <a:pt x="2038" y="317"/>
                </a:lnTo>
                <a:lnTo>
                  <a:pt x="2061" y="317"/>
                </a:lnTo>
                <a:lnTo>
                  <a:pt x="2061" y="267"/>
                </a:lnTo>
                <a:lnTo>
                  <a:pt x="2199" y="267"/>
                </a:lnTo>
                <a:lnTo>
                  <a:pt x="2199" y="314"/>
                </a:lnTo>
                <a:lnTo>
                  <a:pt x="2241" y="314"/>
                </a:lnTo>
                <a:lnTo>
                  <a:pt x="2239" y="753"/>
                </a:lnTo>
                <a:lnTo>
                  <a:pt x="2281" y="753"/>
                </a:lnTo>
                <a:lnTo>
                  <a:pt x="2281" y="553"/>
                </a:lnTo>
                <a:lnTo>
                  <a:pt x="2303" y="553"/>
                </a:lnTo>
                <a:lnTo>
                  <a:pt x="2303" y="493"/>
                </a:lnTo>
                <a:lnTo>
                  <a:pt x="2333" y="493"/>
                </a:lnTo>
                <a:lnTo>
                  <a:pt x="2333" y="522"/>
                </a:lnTo>
                <a:lnTo>
                  <a:pt x="2369" y="522"/>
                </a:lnTo>
                <a:lnTo>
                  <a:pt x="2369" y="543"/>
                </a:lnTo>
                <a:lnTo>
                  <a:pt x="2400" y="543"/>
                </a:lnTo>
                <a:lnTo>
                  <a:pt x="2397" y="755"/>
                </a:lnTo>
                <a:lnTo>
                  <a:pt x="2423" y="755"/>
                </a:lnTo>
                <a:lnTo>
                  <a:pt x="2423" y="710"/>
                </a:lnTo>
                <a:lnTo>
                  <a:pt x="2459" y="713"/>
                </a:lnTo>
                <a:lnTo>
                  <a:pt x="2459" y="488"/>
                </a:lnTo>
                <a:lnTo>
                  <a:pt x="2475" y="488"/>
                </a:lnTo>
                <a:lnTo>
                  <a:pt x="2489" y="469"/>
                </a:lnTo>
                <a:lnTo>
                  <a:pt x="2539" y="469"/>
                </a:lnTo>
                <a:lnTo>
                  <a:pt x="2539" y="493"/>
                </a:lnTo>
                <a:lnTo>
                  <a:pt x="2563" y="493"/>
                </a:lnTo>
                <a:lnTo>
                  <a:pt x="2560" y="741"/>
                </a:lnTo>
                <a:lnTo>
                  <a:pt x="2683" y="744"/>
                </a:lnTo>
                <a:lnTo>
                  <a:pt x="2683" y="379"/>
                </a:lnTo>
                <a:lnTo>
                  <a:pt x="2745" y="379"/>
                </a:lnTo>
                <a:lnTo>
                  <a:pt x="2745" y="410"/>
                </a:lnTo>
                <a:lnTo>
                  <a:pt x="2759" y="410"/>
                </a:lnTo>
                <a:lnTo>
                  <a:pt x="2759" y="391"/>
                </a:lnTo>
                <a:lnTo>
                  <a:pt x="2851" y="391"/>
                </a:lnTo>
                <a:lnTo>
                  <a:pt x="2851" y="419"/>
                </a:lnTo>
                <a:lnTo>
                  <a:pt x="2877" y="419"/>
                </a:lnTo>
                <a:lnTo>
                  <a:pt x="2877" y="741"/>
                </a:lnTo>
                <a:lnTo>
                  <a:pt x="2913" y="741"/>
                </a:lnTo>
                <a:lnTo>
                  <a:pt x="2913" y="639"/>
                </a:lnTo>
                <a:lnTo>
                  <a:pt x="2941" y="639"/>
                </a:lnTo>
                <a:lnTo>
                  <a:pt x="2941" y="612"/>
                </a:lnTo>
                <a:lnTo>
                  <a:pt x="2977" y="612"/>
                </a:lnTo>
                <a:lnTo>
                  <a:pt x="2977" y="639"/>
                </a:lnTo>
                <a:lnTo>
                  <a:pt x="3017" y="641"/>
                </a:lnTo>
                <a:lnTo>
                  <a:pt x="3014" y="739"/>
                </a:lnTo>
                <a:lnTo>
                  <a:pt x="3071" y="739"/>
                </a:lnTo>
                <a:lnTo>
                  <a:pt x="3073" y="493"/>
                </a:lnTo>
                <a:lnTo>
                  <a:pt x="3092" y="493"/>
                </a:lnTo>
                <a:lnTo>
                  <a:pt x="3092" y="410"/>
                </a:lnTo>
                <a:lnTo>
                  <a:pt x="3218" y="410"/>
                </a:lnTo>
                <a:lnTo>
                  <a:pt x="3218" y="446"/>
                </a:lnTo>
                <a:lnTo>
                  <a:pt x="3248" y="446"/>
                </a:lnTo>
                <a:lnTo>
                  <a:pt x="3248" y="605"/>
                </a:lnTo>
                <a:lnTo>
                  <a:pt x="3334" y="605"/>
                </a:lnTo>
                <a:lnTo>
                  <a:pt x="3336" y="33"/>
                </a:lnTo>
                <a:lnTo>
                  <a:pt x="3348" y="33"/>
                </a:lnTo>
                <a:lnTo>
                  <a:pt x="3348" y="0"/>
                </a:lnTo>
                <a:lnTo>
                  <a:pt x="3423" y="0"/>
                </a:lnTo>
                <a:lnTo>
                  <a:pt x="3423" y="16"/>
                </a:lnTo>
                <a:lnTo>
                  <a:pt x="3466" y="16"/>
                </a:lnTo>
                <a:lnTo>
                  <a:pt x="3464" y="620"/>
                </a:lnTo>
                <a:lnTo>
                  <a:pt x="3575" y="620"/>
                </a:lnTo>
                <a:lnTo>
                  <a:pt x="3577" y="460"/>
                </a:lnTo>
                <a:lnTo>
                  <a:pt x="3662" y="460"/>
                </a:lnTo>
                <a:lnTo>
                  <a:pt x="3662" y="329"/>
                </a:lnTo>
                <a:lnTo>
                  <a:pt x="3788" y="331"/>
                </a:lnTo>
                <a:lnTo>
                  <a:pt x="3785" y="372"/>
                </a:lnTo>
                <a:lnTo>
                  <a:pt x="3816" y="372"/>
                </a:lnTo>
                <a:lnTo>
                  <a:pt x="3816" y="474"/>
                </a:lnTo>
                <a:lnTo>
                  <a:pt x="3851" y="474"/>
                </a:lnTo>
                <a:lnTo>
                  <a:pt x="3851" y="441"/>
                </a:lnTo>
                <a:lnTo>
                  <a:pt x="3932" y="441"/>
                </a:lnTo>
                <a:lnTo>
                  <a:pt x="3932" y="477"/>
                </a:lnTo>
                <a:lnTo>
                  <a:pt x="3970" y="479"/>
                </a:lnTo>
                <a:lnTo>
                  <a:pt x="3967" y="546"/>
                </a:lnTo>
                <a:lnTo>
                  <a:pt x="3991" y="546"/>
                </a:lnTo>
                <a:lnTo>
                  <a:pt x="3991" y="298"/>
                </a:lnTo>
                <a:lnTo>
                  <a:pt x="4014" y="298"/>
                </a:lnTo>
                <a:lnTo>
                  <a:pt x="4014" y="250"/>
                </a:lnTo>
                <a:lnTo>
                  <a:pt x="4057" y="250"/>
                </a:lnTo>
                <a:lnTo>
                  <a:pt x="4111" y="250"/>
                </a:lnTo>
                <a:lnTo>
                  <a:pt x="4111" y="274"/>
                </a:lnTo>
                <a:lnTo>
                  <a:pt x="4159" y="274"/>
                </a:lnTo>
                <a:lnTo>
                  <a:pt x="4159" y="419"/>
                </a:lnTo>
                <a:lnTo>
                  <a:pt x="4208" y="419"/>
                </a:lnTo>
                <a:lnTo>
                  <a:pt x="4208" y="384"/>
                </a:lnTo>
                <a:lnTo>
                  <a:pt x="4263" y="386"/>
                </a:lnTo>
                <a:lnTo>
                  <a:pt x="4263" y="410"/>
                </a:lnTo>
                <a:lnTo>
                  <a:pt x="4334" y="410"/>
                </a:lnTo>
                <a:lnTo>
                  <a:pt x="4334" y="462"/>
                </a:lnTo>
                <a:lnTo>
                  <a:pt x="4360" y="462"/>
                </a:lnTo>
                <a:lnTo>
                  <a:pt x="4360" y="436"/>
                </a:lnTo>
                <a:lnTo>
                  <a:pt x="4383" y="436"/>
                </a:lnTo>
                <a:lnTo>
                  <a:pt x="4383" y="410"/>
                </a:lnTo>
                <a:lnTo>
                  <a:pt x="4440" y="410"/>
                </a:lnTo>
                <a:lnTo>
                  <a:pt x="4438" y="436"/>
                </a:lnTo>
                <a:lnTo>
                  <a:pt x="4478" y="436"/>
                </a:lnTo>
                <a:lnTo>
                  <a:pt x="4478" y="455"/>
                </a:lnTo>
                <a:lnTo>
                  <a:pt x="4494" y="455"/>
                </a:lnTo>
                <a:lnTo>
                  <a:pt x="4494" y="510"/>
                </a:lnTo>
                <a:lnTo>
                  <a:pt x="4523" y="510"/>
                </a:lnTo>
                <a:lnTo>
                  <a:pt x="4523" y="474"/>
                </a:lnTo>
                <a:lnTo>
                  <a:pt x="4580" y="474"/>
                </a:lnTo>
                <a:lnTo>
                  <a:pt x="4580" y="450"/>
                </a:lnTo>
                <a:lnTo>
                  <a:pt x="4603" y="450"/>
                </a:lnTo>
                <a:lnTo>
                  <a:pt x="4603" y="438"/>
                </a:lnTo>
                <a:lnTo>
                  <a:pt x="4658" y="438"/>
                </a:lnTo>
                <a:lnTo>
                  <a:pt x="4658" y="465"/>
                </a:lnTo>
                <a:lnTo>
                  <a:pt x="4695" y="465"/>
                </a:lnTo>
                <a:lnTo>
                  <a:pt x="4695" y="491"/>
                </a:lnTo>
                <a:lnTo>
                  <a:pt x="4743" y="491"/>
                </a:lnTo>
                <a:lnTo>
                  <a:pt x="4743" y="524"/>
                </a:lnTo>
                <a:lnTo>
                  <a:pt x="4764" y="524"/>
                </a:lnTo>
                <a:lnTo>
                  <a:pt x="4764" y="693"/>
                </a:lnTo>
                <a:lnTo>
                  <a:pt x="4773" y="693"/>
                </a:lnTo>
                <a:lnTo>
                  <a:pt x="4773" y="646"/>
                </a:lnTo>
                <a:lnTo>
                  <a:pt x="4792" y="646"/>
                </a:lnTo>
                <a:lnTo>
                  <a:pt x="4795" y="503"/>
                </a:lnTo>
                <a:lnTo>
                  <a:pt x="4807" y="503"/>
                </a:lnTo>
                <a:lnTo>
                  <a:pt x="4807" y="479"/>
                </a:lnTo>
                <a:lnTo>
                  <a:pt x="4847" y="479"/>
                </a:lnTo>
                <a:lnTo>
                  <a:pt x="4847" y="500"/>
                </a:lnTo>
                <a:lnTo>
                  <a:pt x="4861" y="500"/>
                </a:lnTo>
                <a:lnTo>
                  <a:pt x="4859" y="629"/>
                </a:lnTo>
                <a:lnTo>
                  <a:pt x="4878" y="629"/>
                </a:lnTo>
                <a:lnTo>
                  <a:pt x="4880" y="438"/>
                </a:lnTo>
                <a:lnTo>
                  <a:pt x="4989" y="441"/>
                </a:lnTo>
                <a:lnTo>
                  <a:pt x="4989" y="491"/>
                </a:lnTo>
                <a:lnTo>
                  <a:pt x="5003" y="491"/>
                </a:lnTo>
                <a:lnTo>
                  <a:pt x="5000" y="548"/>
                </a:lnTo>
                <a:lnTo>
                  <a:pt x="5010" y="548"/>
                </a:lnTo>
                <a:lnTo>
                  <a:pt x="5010" y="703"/>
                </a:lnTo>
                <a:lnTo>
                  <a:pt x="5041" y="703"/>
                </a:lnTo>
                <a:lnTo>
                  <a:pt x="5041" y="682"/>
                </a:lnTo>
                <a:lnTo>
                  <a:pt x="5052" y="682"/>
                </a:lnTo>
                <a:lnTo>
                  <a:pt x="5055" y="627"/>
                </a:lnTo>
                <a:lnTo>
                  <a:pt x="5067" y="627"/>
                </a:lnTo>
                <a:lnTo>
                  <a:pt x="5067" y="415"/>
                </a:lnTo>
                <a:lnTo>
                  <a:pt x="5149" y="415"/>
                </a:lnTo>
                <a:lnTo>
                  <a:pt x="5149" y="543"/>
                </a:lnTo>
                <a:lnTo>
                  <a:pt x="5161" y="543"/>
                </a:lnTo>
                <a:lnTo>
                  <a:pt x="5161" y="629"/>
                </a:lnTo>
                <a:lnTo>
                  <a:pt x="5199" y="631"/>
                </a:lnTo>
                <a:lnTo>
                  <a:pt x="5199" y="710"/>
                </a:lnTo>
                <a:lnTo>
                  <a:pt x="5220" y="710"/>
                </a:lnTo>
                <a:lnTo>
                  <a:pt x="5223" y="670"/>
                </a:lnTo>
                <a:lnTo>
                  <a:pt x="5261" y="670"/>
                </a:lnTo>
                <a:lnTo>
                  <a:pt x="5261" y="643"/>
                </a:lnTo>
                <a:lnTo>
                  <a:pt x="5395" y="643"/>
                </a:lnTo>
                <a:lnTo>
                  <a:pt x="5395" y="615"/>
                </a:lnTo>
                <a:lnTo>
                  <a:pt x="5431" y="615"/>
                </a:lnTo>
                <a:lnTo>
                  <a:pt x="5428" y="648"/>
                </a:lnTo>
                <a:lnTo>
                  <a:pt x="5464" y="648"/>
                </a:lnTo>
                <a:lnTo>
                  <a:pt x="5464" y="722"/>
                </a:lnTo>
                <a:lnTo>
                  <a:pt x="5495" y="722"/>
                </a:lnTo>
                <a:lnTo>
                  <a:pt x="5495" y="653"/>
                </a:lnTo>
                <a:lnTo>
                  <a:pt x="5516" y="653"/>
                </a:lnTo>
                <a:lnTo>
                  <a:pt x="5516" y="546"/>
                </a:lnTo>
                <a:lnTo>
                  <a:pt x="5537" y="546"/>
                </a:lnTo>
                <a:lnTo>
                  <a:pt x="5537" y="500"/>
                </a:lnTo>
                <a:lnTo>
                  <a:pt x="5561" y="503"/>
                </a:lnTo>
                <a:lnTo>
                  <a:pt x="5575" y="484"/>
                </a:lnTo>
                <a:lnTo>
                  <a:pt x="5618" y="484"/>
                </a:lnTo>
                <a:lnTo>
                  <a:pt x="5618" y="255"/>
                </a:lnTo>
                <a:lnTo>
                  <a:pt x="5707" y="255"/>
                </a:lnTo>
                <a:lnTo>
                  <a:pt x="5705" y="486"/>
                </a:lnTo>
                <a:lnTo>
                  <a:pt x="5755" y="486"/>
                </a:lnTo>
                <a:lnTo>
                  <a:pt x="5755" y="662"/>
                </a:lnTo>
                <a:lnTo>
                  <a:pt x="5781" y="662"/>
                </a:lnTo>
                <a:lnTo>
                  <a:pt x="5783" y="443"/>
                </a:lnTo>
                <a:lnTo>
                  <a:pt x="5859" y="443"/>
                </a:lnTo>
                <a:lnTo>
                  <a:pt x="5859" y="467"/>
                </a:lnTo>
                <a:lnTo>
                  <a:pt x="5932" y="467"/>
                </a:lnTo>
                <a:lnTo>
                  <a:pt x="5932" y="548"/>
                </a:lnTo>
                <a:lnTo>
                  <a:pt x="5968" y="548"/>
                </a:lnTo>
                <a:lnTo>
                  <a:pt x="5968" y="488"/>
                </a:lnTo>
                <a:lnTo>
                  <a:pt x="6022" y="488"/>
                </a:lnTo>
                <a:lnTo>
                  <a:pt x="6022" y="455"/>
                </a:lnTo>
                <a:lnTo>
                  <a:pt x="6072" y="455"/>
                </a:lnTo>
                <a:lnTo>
                  <a:pt x="6072" y="653"/>
                </a:lnTo>
                <a:lnTo>
                  <a:pt x="6145" y="653"/>
                </a:lnTo>
                <a:lnTo>
                  <a:pt x="6147" y="429"/>
                </a:lnTo>
                <a:lnTo>
                  <a:pt x="6159" y="429"/>
                </a:lnTo>
                <a:lnTo>
                  <a:pt x="6159" y="410"/>
                </a:lnTo>
                <a:lnTo>
                  <a:pt x="6239" y="410"/>
                </a:lnTo>
                <a:lnTo>
                  <a:pt x="6237" y="446"/>
                </a:lnTo>
                <a:lnTo>
                  <a:pt x="6325" y="446"/>
                </a:lnTo>
                <a:lnTo>
                  <a:pt x="6325" y="674"/>
                </a:lnTo>
                <a:lnTo>
                  <a:pt x="6365" y="674"/>
                </a:lnTo>
                <a:lnTo>
                  <a:pt x="6365" y="744"/>
                </a:lnTo>
                <a:lnTo>
                  <a:pt x="6410" y="744"/>
                </a:lnTo>
                <a:lnTo>
                  <a:pt x="6412" y="660"/>
                </a:lnTo>
                <a:lnTo>
                  <a:pt x="6436" y="660"/>
                </a:lnTo>
                <a:lnTo>
                  <a:pt x="6436" y="627"/>
                </a:lnTo>
                <a:lnTo>
                  <a:pt x="6466" y="627"/>
                </a:lnTo>
                <a:lnTo>
                  <a:pt x="6466" y="829"/>
                </a:lnTo>
                <a:lnTo>
                  <a:pt x="0" y="848"/>
                </a:lnTo>
                <a:close/>
              </a:path>
            </a:pathLst>
          </a:custGeom>
          <a:noFill/>
          <a:ln w="9525">
            <a:solidFill>
              <a:schemeClr val="bg1">
                <a:alpha val="31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Results</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pic>
        <p:nvPicPr>
          <p:cNvPr id="21" name="Picture 20" descr="A close up of a map&#10;&#10;Description automatically generated">
            <a:extLst>
              <a:ext uri="{FF2B5EF4-FFF2-40B4-BE49-F238E27FC236}">
                <a16:creationId xmlns:a16="http://schemas.microsoft.com/office/drawing/2014/main" id="{431D5CFD-5D19-294F-9D7C-6410995DCCF7}"/>
              </a:ext>
            </a:extLst>
          </p:cNvPr>
          <p:cNvPicPr/>
          <p:nvPr/>
        </p:nvPicPr>
        <p:blipFill rotWithShape="1">
          <a:blip r:embed="rId3" cstate="print">
            <a:extLst>
              <a:ext uri="{28A0092B-C50C-407E-A947-70E740481C1C}">
                <a14:useLocalDpi xmlns:a14="http://schemas.microsoft.com/office/drawing/2010/main" val="0"/>
              </a:ext>
            </a:extLst>
          </a:blip>
          <a:srcRect l="8180" t="4454" r="6328" b="1747"/>
          <a:stretch/>
        </p:blipFill>
        <p:spPr bwMode="auto">
          <a:xfrm>
            <a:off x="654313" y="1819281"/>
            <a:ext cx="4848788" cy="3976348"/>
          </a:xfrm>
          <a:prstGeom prst="rect">
            <a:avLst/>
          </a:prstGeom>
          <a:ln>
            <a:noFill/>
          </a:ln>
          <a:extLst>
            <a:ext uri="{53640926-AAD7-44D8-BBD7-CCE9431645EC}">
              <a14:shadowObscured xmlns:a14="http://schemas.microsoft.com/office/drawing/2010/main"/>
            </a:ext>
          </a:extLst>
        </p:spPr>
      </p:pic>
      <p:pic>
        <p:nvPicPr>
          <p:cNvPr id="6" name="Picture 5" descr="A close up of a map&#10;&#10;Description automatically generated">
            <a:extLst>
              <a:ext uri="{FF2B5EF4-FFF2-40B4-BE49-F238E27FC236}">
                <a16:creationId xmlns:a16="http://schemas.microsoft.com/office/drawing/2014/main" id="{0D476A47-5DFF-A446-984C-9B9B678C13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8900" y="-18727"/>
            <a:ext cx="4990048" cy="3742536"/>
          </a:xfrm>
          <a:prstGeom prst="rect">
            <a:avLst/>
          </a:prstGeom>
        </p:spPr>
      </p:pic>
      <p:sp>
        <p:nvSpPr>
          <p:cNvPr id="10" name="TextBox 9">
            <a:extLst>
              <a:ext uri="{FF2B5EF4-FFF2-40B4-BE49-F238E27FC236}">
                <a16:creationId xmlns:a16="http://schemas.microsoft.com/office/drawing/2014/main" id="{1564FBAD-4179-C149-8708-A49B153AFD42}"/>
              </a:ext>
            </a:extLst>
          </p:cNvPr>
          <p:cNvSpPr txBox="1"/>
          <p:nvPr/>
        </p:nvSpPr>
        <p:spPr>
          <a:xfrm>
            <a:off x="687964" y="5620979"/>
            <a:ext cx="492274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MEGAN 2.1 use T at the lowest layer (“T”)</a:t>
            </a:r>
          </a:p>
          <a:p>
            <a:r>
              <a:rPr lang="en-US" sz="2000" dirty="0"/>
              <a:t> </a:t>
            </a:r>
          </a:p>
          <a:p>
            <a:pPr marL="285750" indent="-285750">
              <a:buFont typeface="Arial" panose="020B0604020202020204" pitchFamily="34" charset="0"/>
              <a:buChar char="•"/>
            </a:pPr>
            <a:r>
              <a:rPr lang="en-US" sz="2000" dirty="0"/>
              <a:t>MEGAN 3.1 use Temperature at 2m (“T2”)</a:t>
            </a:r>
          </a:p>
        </p:txBody>
      </p:sp>
      <p:sp>
        <p:nvSpPr>
          <p:cNvPr id="2" name="TextBox 1">
            <a:extLst>
              <a:ext uri="{FF2B5EF4-FFF2-40B4-BE49-F238E27FC236}">
                <a16:creationId xmlns:a16="http://schemas.microsoft.com/office/drawing/2014/main" id="{FBF6774B-4AA2-6D4F-8084-63049C4C7795}"/>
              </a:ext>
            </a:extLst>
          </p:cNvPr>
          <p:cNvSpPr txBox="1"/>
          <p:nvPr/>
        </p:nvSpPr>
        <p:spPr>
          <a:xfrm>
            <a:off x="0" y="964471"/>
            <a:ext cx="7270262"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DDB009"/>
                </a:solidFill>
              </a:rPr>
              <a:t>Isoprene</a:t>
            </a:r>
            <a:r>
              <a:rPr lang="zh-CN" altLang="en-US" sz="2800" b="1" dirty="0">
                <a:solidFill>
                  <a:srgbClr val="DDB009"/>
                </a:solidFill>
              </a:rPr>
              <a:t> </a:t>
            </a:r>
            <a:r>
              <a:rPr lang="en-US" altLang="zh-CN" sz="2800" b="1" dirty="0">
                <a:solidFill>
                  <a:srgbClr val="DDB009"/>
                </a:solidFill>
              </a:rPr>
              <a:t>emissions time variation in </a:t>
            </a:r>
            <a:r>
              <a:rPr lang="en-US" sz="2800" b="1" dirty="0">
                <a:solidFill>
                  <a:srgbClr val="DDB009"/>
                </a:solidFill>
              </a:rPr>
              <a:t>SE US</a:t>
            </a:r>
          </a:p>
          <a:p>
            <a:r>
              <a:rPr lang="en-US" sz="2800" b="1" dirty="0">
                <a:solidFill>
                  <a:srgbClr val="DDB009"/>
                </a:solidFill>
              </a:rPr>
              <a:t> (July 2013)</a:t>
            </a:r>
          </a:p>
        </p:txBody>
      </p:sp>
      <p:pic>
        <p:nvPicPr>
          <p:cNvPr id="8" name="Picture 7">
            <a:extLst>
              <a:ext uri="{FF2B5EF4-FFF2-40B4-BE49-F238E27FC236}">
                <a16:creationId xmlns:a16="http://schemas.microsoft.com/office/drawing/2014/main" id="{31FC63DD-8346-5D40-80F3-90601995CD8D}"/>
              </a:ext>
            </a:extLst>
          </p:cNvPr>
          <p:cNvPicPr>
            <a:picLocks noChangeAspect="1"/>
          </p:cNvPicPr>
          <p:nvPr/>
        </p:nvPicPr>
        <p:blipFill rotWithShape="1">
          <a:blip r:embed="rId5">
            <a:extLst>
              <a:ext uri="{28A0092B-C50C-407E-A947-70E740481C1C}">
                <a14:useLocalDpi xmlns:a14="http://schemas.microsoft.com/office/drawing/2010/main" val="0"/>
              </a:ext>
            </a:extLst>
          </a:blip>
          <a:srcRect l="8502" t="26487" r="5465" b="23981"/>
          <a:stretch/>
        </p:blipFill>
        <p:spPr>
          <a:xfrm>
            <a:off x="6944868" y="3429000"/>
            <a:ext cx="4559168" cy="3396926"/>
          </a:xfrm>
          <a:prstGeom prst="rect">
            <a:avLst/>
          </a:prstGeom>
        </p:spPr>
      </p:pic>
      <mc:AlternateContent xmlns:mc="http://schemas.openxmlformats.org/markup-compatibility/2006">
        <mc:Choice xmlns:a14="http://schemas.microsoft.com/office/drawing/2010/main" Requires="a14">
          <p:sp>
            <p:nvSpPr>
              <p:cNvPr id="11" name="Rectangle 10">
                <a:extLst>
                  <a:ext uri="{FF2B5EF4-FFF2-40B4-BE49-F238E27FC236}">
                    <a16:creationId xmlns:a16="http://schemas.microsoft.com/office/drawing/2014/main" id="{A5169BE5-2810-7F48-B591-677354BC36EE}"/>
                  </a:ext>
                </a:extLst>
              </p:cNvPr>
              <p:cNvSpPr/>
              <p:nvPr/>
            </p:nvSpPr>
            <p:spPr>
              <a:xfrm>
                <a:off x="5920999" y="5795629"/>
                <a:ext cx="6525849" cy="409728"/>
              </a:xfrm>
              <a:prstGeom prst="rect">
                <a:avLst/>
              </a:prstGeom>
            </p:spPr>
            <p:txBody>
              <a:bodyPr wrap="square">
                <a:spAutoFit/>
              </a:bodyPr>
              <a:lstStyle/>
              <a:p>
                <a:r>
                  <a:rPr lang="en-US" sz="1400" dirty="0">
                    <a:latin typeface="Times New Roman" panose="02020603050405020304" pitchFamily="18" charset="0"/>
                    <a:ea typeface="Times New Roman" panose="02020603050405020304" pitchFamily="18" charset="0"/>
                  </a:rPr>
                  <a:t> </a:t>
                </a:r>
                <a14:m>
                  <m:oMath xmlns:m="http://schemas.openxmlformats.org/officeDocument/2006/math">
                    <m:sSub>
                      <m:sSubPr>
                        <m:ctrlPr>
                          <a:rPr lang="en-US" sz="1400" i="1">
                            <a:effectLst/>
                            <a:latin typeface="Cambria Math" panose="02040503050406030204" pitchFamily="18" charset="0"/>
                          </a:rPr>
                        </m:ctrlPr>
                      </m:sSubPr>
                      <m:e>
                        <m:r>
                          <a:rPr lang="en-US" sz="1400" i="1">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latin typeface="Cambria Math" panose="02040503050406030204" pitchFamily="18" charset="0"/>
                            <a:ea typeface="Times New Roman" panose="02020603050405020304" pitchFamily="18" charset="0"/>
                            <a:cs typeface="Times New Roman" panose="02020603050405020304" pitchFamily="18" charset="0"/>
                          </a:rPr>
                          <m:t>𝑝𝑟𝑜𝑐𝑒𝑠𝑠𝑒𝑑</m:t>
                        </m:r>
                      </m:sub>
                    </m:sSub>
                    <m:r>
                      <a:rPr lang="en-US"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400" i="1">
                            <a:effectLst/>
                            <a:latin typeface="Cambria Math" panose="020405030504060302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𝑇</m:t>
                        </m:r>
                        <m:r>
                          <a:rPr lang="en-US" sz="1400" i="1">
                            <a:latin typeface="Cambria Math" panose="02040503050406030204" pitchFamily="18" charset="0"/>
                            <a:ea typeface="Times New Roman" panose="02020603050405020304" pitchFamily="18" charset="0"/>
                            <a:cs typeface="Times New Roman" panose="02020603050405020304" pitchFamily="18" charset="0"/>
                          </a:rPr>
                          <m:t>1+300</m:t>
                        </m:r>
                      </m:e>
                    </m:d>
                    <m:r>
                      <a:rPr lang="en-US" sz="1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400" i="1">
                            <a:effectLst/>
                            <a:latin typeface="Cambria Math" panose="020405030504060302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𝑃𝑟𝑒𝑠𝑠𝑢𝑟𝑒</m:t>
                        </m:r>
                        <m:r>
                          <a:rPr lang="en-US" sz="1400" i="1">
                            <a:latin typeface="Cambria Math" panose="02040503050406030204" pitchFamily="18" charset="0"/>
                            <a:ea typeface="Times New Roman" panose="02020603050405020304" pitchFamily="18" charset="0"/>
                            <a:cs typeface="Times New Roman" panose="02020603050405020304" pitchFamily="18" charset="0"/>
                          </a:rPr>
                          <m:t>(</m:t>
                        </m:r>
                        <m:r>
                          <a:rPr lang="en-US" sz="1400" i="1">
                            <a:latin typeface="Cambria Math" panose="02040503050406030204" pitchFamily="18" charset="0"/>
                            <a:ea typeface="Times New Roman" panose="02020603050405020304" pitchFamily="18" charset="0"/>
                            <a:cs typeface="Times New Roman" panose="02020603050405020304" pitchFamily="18" charset="0"/>
                          </a:rPr>
                          <m:t>𝑃𝑎</m:t>
                        </m:r>
                        <m:r>
                          <a:rPr lang="en-US" sz="1400" i="1">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400" i="1">
                                <a:effectLst/>
                                <a:latin typeface="Cambria Math" panose="02040503050406030204" pitchFamily="18" charset="0"/>
                              </a:rPr>
                            </m:ctrlPr>
                          </m:sSupPr>
                          <m:e>
                            <m:r>
                              <a:rPr lang="en-US" sz="1400" i="1">
                                <a:latin typeface="Cambria Math" panose="02040503050406030204" pitchFamily="18" charset="0"/>
                                <a:ea typeface="Times New Roman" panose="02020603050405020304" pitchFamily="18" charset="0"/>
                                <a:cs typeface="Times New Roman" panose="02020603050405020304" pitchFamily="18" charset="0"/>
                              </a:rPr>
                              <m:t>10</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5</m:t>
                            </m:r>
                          </m:sup>
                        </m:sSup>
                        <m:r>
                          <a:rPr lang="en-US" sz="1400" i="1">
                            <a:latin typeface="Cambria Math" panose="02040503050406030204" pitchFamily="18" charset="0"/>
                            <a:ea typeface="Times New Roman" panose="02020603050405020304" pitchFamily="18" charset="0"/>
                            <a:cs typeface="Times New Roman" panose="02020603050405020304" pitchFamily="18" charset="0"/>
                          </a:rPr>
                          <m:t>)</m:t>
                        </m:r>
                      </m:e>
                      <m:sup>
                        <m:r>
                          <a:rPr lang="en-US" sz="14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400" i="1">
                                <a:effectLst/>
                                <a:latin typeface="Cambria Math" panose="02040503050406030204" pitchFamily="18" charset="0"/>
                              </a:rPr>
                            </m:ctrlPr>
                          </m:fPr>
                          <m:num>
                            <m:r>
                              <a:rPr lang="en-US" sz="1400" i="1">
                                <a:latin typeface="Cambria Math" panose="02040503050406030204" pitchFamily="18" charset="0"/>
                                <a:ea typeface="Times New Roman" panose="02020603050405020304" pitchFamily="18" charset="0"/>
                                <a:cs typeface="Times New Roman" panose="02020603050405020304" pitchFamily="18" charset="0"/>
                              </a:rPr>
                              <m:t>287.04</m:t>
                            </m:r>
                          </m:num>
                          <m:den>
                            <m:r>
                              <a:rPr lang="en-US" sz="1400" i="1">
                                <a:latin typeface="Cambria Math" panose="02040503050406030204" pitchFamily="18" charset="0"/>
                                <a:ea typeface="Times New Roman" panose="02020603050405020304" pitchFamily="18" charset="0"/>
                                <a:cs typeface="Times New Roman" panose="02020603050405020304" pitchFamily="18" charset="0"/>
                              </a:rPr>
                              <m:t>1004</m:t>
                            </m:r>
                          </m:den>
                        </m:f>
                        <m:r>
                          <a:rPr lang="en-US" sz="1400" i="1">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4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400" i="1">
                                <a:latin typeface="Cambria Math" panose="02040503050406030204" pitchFamily="18" charset="0"/>
                                <a:ea typeface="Times New Roman" panose="02020603050405020304" pitchFamily="18" charset="0"/>
                                <a:cs typeface="Times New Roman" panose="02020603050405020304" pitchFamily="18" charset="0"/>
                              </a:rPr>
                              <m:t>1−0.279×</m:t>
                            </m:r>
                            <m:r>
                              <a:rPr lang="en-US" sz="1400" i="1">
                                <a:latin typeface="Cambria Math" panose="02040503050406030204" pitchFamily="18" charset="0"/>
                                <a:ea typeface="Times New Roman" panose="02020603050405020304" pitchFamily="18" charset="0"/>
                                <a:cs typeface="Times New Roman" panose="02020603050405020304" pitchFamily="18" charset="0"/>
                              </a:rPr>
                              <m:t>𝑤𝑎𝑡𝑒𝑟</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𝑚𝑖𝑥𝑖𝑛𝑔</m:t>
                            </m:r>
                            <m:r>
                              <a:rPr lang="en-US" sz="1400" i="1">
                                <a:latin typeface="Cambria Math" panose="02040503050406030204" pitchFamily="18" charset="0"/>
                                <a:ea typeface="Times New Roman" panose="02020603050405020304" pitchFamily="18" charset="0"/>
                                <a:cs typeface="Times New Roman" panose="02020603050405020304" pitchFamily="18" charset="0"/>
                              </a:rPr>
                              <m:t> </m:t>
                            </m:r>
                            <m:r>
                              <a:rPr lang="en-US" sz="1400" i="1">
                                <a:latin typeface="Cambria Math" panose="02040503050406030204" pitchFamily="18" charset="0"/>
                                <a:ea typeface="Times New Roman" panose="02020603050405020304" pitchFamily="18" charset="0"/>
                                <a:cs typeface="Times New Roman" panose="02020603050405020304" pitchFamily="18" charset="0"/>
                              </a:rPr>
                              <m:t>𝑟𝑎𝑡𝑖𝑜</m:t>
                            </m:r>
                          </m:e>
                        </m:d>
                        <m:r>
                          <a:rPr lang="en-US" sz="1400" b="0" i="1" smtClean="0">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en-US" sz="1400" dirty="0">
                    <a:effectLst/>
                  </a:rPr>
                  <a:t> </a:t>
                </a:r>
                <a:endParaRPr lang="en-US" sz="1400" dirty="0"/>
              </a:p>
            </p:txBody>
          </p:sp>
        </mc:Choice>
        <mc:Fallback>
          <p:sp>
            <p:nvSpPr>
              <p:cNvPr id="11" name="Rectangle 10">
                <a:extLst>
                  <a:ext uri="{FF2B5EF4-FFF2-40B4-BE49-F238E27FC236}">
                    <a16:creationId xmlns:a16="http://schemas.microsoft.com/office/drawing/2014/main" id="{A5169BE5-2810-7F48-B591-677354BC36EE}"/>
                  </a:ext>
                </a:extLst>
              </p:cNvPr>
              <p:cNvSpPr>
                <a:spLocks noRot="1" noChangeAspect="1" noMove="1" noResize="1" noEditPoints="1" noAdjustHandles="1" noChangeArrowheads="1" noChangeShapeType="1" noTextEdit="1"/>
              </p:cNvSpPr>
              <p:nvPr/>
            </p:nvSpPr>
            <p:spPr>
              <a:xfrm>
                <a:off x="5920999" y="5795629"/>
                <a:ext cx="6525849" cy="409728"/>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5063478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Discussion</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sp>
        <p:nvSpPr>
          <p:cNvPr id="2" name="TextBox 1">
            <a:extLst>
              <a:ext uri="{FF2B5EF4-FFF2-40B4-BE49-F238E27FC236}">
                <a16:creationId xmlns:a16="http://schemas.microsoft.com/office/drawing/2014/main" id="{FBF6774B-4AA2-6D4F-8084-63049C4C7795}"/>
              </a:ext>
            </a:extLst>
          </p:cNvPr>
          <p:cNvSpPr txBox="1"/>
          <p:nvPr/>
        </p:nvSpPr>
        <p:spPr>
          <a:xfrm>
            <a:off x="0" y="1813371"/>
            <a:ext cx="12037500" cy="954107"/>
          </a:xfrm>
          <a:prstGeom prst="rect">
            <a:avLst/>
          </a:prstGeom>
          <a:noFill/>
        </p:spPr>
        <p:txBody>
          <a:bodyPr wrap="square" rtlCol="0">
            <a:spAutoFit/>
          </a:bodyPr>
          <a:lstStyle/>
          <a:p>
            <a:pPr marL="457200" indent="-457200">
              <a:buFont typeface="Wingdings" pitchFamily="2" charset="2"/>
              <a:buChar char="ü"/>
            </a:pPr>
            <a:r>
              <a:rPr lang="en-US" sz="2800" b="1" dirty="0">
                <a:solidFill>
                  <a:schemeClr val="tx1">
                    <a:lumMod val="65000"/>
                    <a:lumOff val="35000"/>
                  </a:schemeClr>
                </a:solidFill>
              </a:rPr>
              <a:t>Isoprene emissions estimated by </a:t>
            </a:r>
            <a:r>
              <a:rPr lang="en-US" sz="2800" b="1" dirty="0">
                <a:solidFill>
                  <a:srgbClr val="FF0000"/>
                </a:solidFill>
              </a:rPr>
              <a:t>MEGAN3.1 has decreased</a:t>
            </a:r>
            <a:r>
              <a:rPr lang="en-US" sz="2800" b="1" dirty="0">
                <a:solidFill>
                  <a:schemeClr val="tx1">
                    <a:lumMod val="65000"/>
                    <a:lumOff val="35000"/>
                  </a:schemeClr>
                </a:solidFill>
              </a:rPr>
              <a:t> a lot comparing that by MEGAN2.1 in the whole U.S..</a:t>
            </a:r>
          </a:p>
        </p:txBody>
      </p:sp>
      <p:sp>
        <p:nvSpPr>
          <p:cNvPr id="26" name="TextBox 25">
            <a:extLst>
              <a:ext uri="{FF2B5EF4-FFF2-40B4-BE49-F238E27FC236}">
                <a16:creationId xmlns:a16="http://schemas.microsoft.com/office/drawing/2014/main" id="{186CBB2A-DB7F-0A45-808F-4CEE58124CD4}"/>
              </a:ext>
            </a:extLst>
          </p:cNvPr>
          <p:cNvSpPr txBox="1"/>
          <p:nvPr/>
        </p:nvSpPr>
        <p:spPr>
          <a:xfrm>
            <a:off x="-77250" y="2752345"/>
            <a:ext cx="12192000" cy="523220"/>
          </a:xfrm>
          <a:prstGeom prst="rect">
            <a:avLst/>
          </a:prstGeom>
          <a:noFill/>
        </p:spPr>
        <p:txBody>
          <a:bodyPr wrap="square" rtlCol="0">
            <a:spAutoFit/>
          </a:bodyPr>
          <a:lstStyle/>
          <a:p>
            <a:pPr marL="457200" indent="-457200">
              <a:buFont typeface="Wingdings" pitchFamily="2" charset="2"/>
              <a:buChar char="ü"/>
            </a:pPr>
            <a:r>
              <a:rPr lang="en-US" sz="2800" b="1" dirty="0">
                <a:solidFill>
                  <a:schemeClr val="tx1">
                    <a:lumMod val="65000"/>
                    <a:lumOff val="35000"/>
                  </a:schemeClr>
                </a:solidFill>
              </a:rPr>
              <a:t>The distribution of MEGAN2.1 emissions agrees better with OMI HCHO VCD</a:t>
            </a:r>
          </a:p>
        </p:txBody>
      </p:sp>
      <p:sp>
        <p:nvSpPr>
          <p:cNvPr id="3" name="TextBox 2">
            <a:extLst>
              <a:ext uri="{FF2B5EF4-FFF2-40B4-BE49-F238E27FC236}">
                <a16:creationId xmlns:a16="http://schemas.microsoft.com/office/drawing/2014/main" id="{223741FD-FA07-4341-8D69-D7C3457DFC18}"/>
              </a:ext>
            </a:extLst>
          </p:cNvPr>
          <p:cNvSpPr txBox="1"/>
          <p:nvPr/>
        </p:nvSpPr>
        <p:spPr>
          <a:xfrm>
            <a:off x="225468" y="1202499"/>
            <a:ext cx="2705622"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FFC000"/>
                </a:solidFill>
                <a:latin typeface="Arial" panose="020B0604020202020204" pitchFamily="34" charset="0"/>
                <a:cs typeface="Arial" panose="020B0604020202020204" pitchFamily="34" charset="0"/>
              </a:rPr>
              <a:t>Results</a:t>
            </a:r>
          </a:p>
        </p:txBody>
      </p:sp>
      <p:sp>
        <p:nvSpPr>
          <p:cNvPr id="37" name="TextBox 36">
            <a:extLst>
              <a:ext uri="{FF2B5EF4-FFF2-40B4-BE49-F238E27FC236}">
                <a16:creationId xmlns:a16="http://schemas.microsoft.com/office/drawing/2014/main" id="{0808F62F-0124-B043-B5B3-8AA96510CDF8}"/>
              </a:ext>
            </a:extLst>
          </p:cNvPr>
          <p:cNvSpPr txBox="1"/>
          <p:nvPr/>
        </p:nvSpPr>
        <p:spPr>
          <a:xfrm>
            <a:off x="-60219" y="5008574"/>
            <a:ext cx="7032484"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rgbClr val="FFC000"/>
                </a:solidFill>
                <a:latin typeface="Arial" panose="020B0604020202020204" pitchFamily="34" charset="0"/>
                <a:cs typeface="Arial" panose="020B0604020202020204" pitchFamily="34" charset="0"/>
              </a:rPr>
              <a:t>Problems and Future work</a:t>
            </a:r>
          </a:p>
        </p:txBody>
      </p:sp>
      <p:sp>
        <p:nvSpPr>
          <p:cNvPr id="40" name="TextBox 39">
            <a:extLst>
              <a:ext uri="{FF2B5EF4-FFF2-40B4-BE49-F238E27FC236}">
                <a16:creationId xmlns:a16="http://schemas.microsoft.com/office/drawing/2014/main" id="{AA8D1765-003E-3046-986F-0155BFB51FF3}"/>
              </a:ext>
            </a:extLst>
          </p:cNvPr>
          <p:cNvSpPr txBox="1"/>
          <p:nvPr/>
        </p:nvSpPr>
        <p:spPr>
          <a:xfrm>
            <a:off x="-60219" y="4122721"/>
            <a:ext cx="12037500" cy="954107"/>
          </a:xfrm>
          <a:prstGeom prst="rect">
            <a:avLst/>
          </a:prstGeom>
          <a:noFill/>
        </p:spPr>
        <p:txBody>
          <a:bodyPr wrap="square" rtlCol="0">
            <a:spAutoFit/>
          </a:bodyPr>
          <a:lstStyle/>
          <a:p>
            <a:pPr marL="457200" indent="-457200">
              <a:buFont typeface="Wingdings" pitchFamily="2" charset="2"/>
              <a:buChar char="ü"/>
            </a:pPr>
            <a:r>
              <a:rPr lang="en-US" sz="2800" b="1" dirty="0">
                <a:solidFill>
                  <a:schemeClr val="tx1">
                    <a:lumMod val="65000"/>
                    <a:lumOff val="35000"/>
                  </a:schemeClr>
                </a:solidFill>
              </a:rPr>
              <a:t>Using different type of temperature may affect the time variation of daily regional isoprene emission in the SE US.</a:t>
            </a:r>
          </a:p>
        </p:txBody>
      </p:sp>
      <p:sp>
        <p:nvSpPr>
          <p:cNvPr id="41" name="TextBox 40">
            <a:extLst>
              <a:ext uri="{FF2B5EF4-FFF2-40B4-BE49-F238E27FC236}">
                <a16:creationId xmlns:a16="http://schemas.microsoft.com/office/drawing/2014/main" id="{59C3BE67-3B75-3741-8740-F46F540CDE5A}"/>
              </a:ext>
            </a:extLst>
          </p:cNvPr>
          <p:cNvSpPr txBox="1"/>
          <p:nvPr/>
        </p:nvSpPr>
        <p:spPr>
          <a:xfrm>
            <a:off x="-77250" y="3206573"/>
            <a:ext cx="12037500" cy="954107"/>
          </a:xfrm>
          <a:prstGeom prst="rect">
            <a:avLst/>
          </a:prstGeom>
          <a:noFill/>
        </p:spPr>
        <p:txBody>
          <a:bodyPr wrap="square" rtlCol="0">
            <a:spAutoFit/>
          </a:bodyPr>
          <a:lstStyle/>
          <a:p>
            <a:pPr marL="457200" indent="-457200">
              <a:buFont typeface="Wingdings" pitchFamily="2" charset="2"/>
              <a:buChar char="ü"/>
            </a:pPr>
            <a:r>
              <a:rPr lang="en-US" sz="2800" b="1" dirty="0">
                <a:solidFill>
                  <a:schemeClr val="tx1">
                    <a:lumMod val="65000"/>
                    <a:lumOff val="35000"/>
                  </a:schemeClr>
                </a:solidFill>
              </a:rPr>
              <a:t>There is a moderately strong correlation between MEGAN emissions and OMI HCHO observations in the Southeastern US during July 2013.</a:t>
            </a:r>
          </a:p>
        </p:txBody>
      </p:sp>
      <p:sp>
        <p:nvSpPr>
          <p:cNvPr id="17" name="TextBox 16">
            <a:extLst>
              <a:ext uri="{FF2B5EF4-FFF2-40B4-BE49-F238E27FC236}">
                <a16:creationId xmlns:a16="http://schemas.microsoft.com/office/drawing/2014/main" id="{7CACAAC5-52C6-8245-8D5A-3F50A6DD127F}"/>
              </a:ext>
            </a:extLst>
          </p:cNvPr>
          <p:cNvSpPr txBox="1"/>
          <p:nvPr/>
        </p:nvSpPr>
        <p:spPr>
          <a:xfrm>
            <a:off x="-60219" y="5470239"/>
            <a:ext cx="12037500" cy="523220"/>
          </a:xfrm>
          <a:prstGeom prst="rect">
            <a:avLst/>
          </a:prstGeom>
          <a:noFill/>
        </p:spPr>
        <p:txBody>
          <a:bodyPr wrap="square" rtlCol="0">
            <a:spAutoFit/>
          </a:bodyPr>
          <a:lstStyle/>
          <a:p>
            <a:pPr marL="457200" indent="-457200">
              <a:buFont typeface="Wingdings" pitchFamily="2" charset="2"/>
              <a:buChar char="ü"/>
            </a:pPr>
            <a:r>
              <a:rPr lang="en-US" sz="2800" b="1" dirty="0">
                <a:solidFill>
                  <a:schemeClr val="tx1">
                    <a:lumMod val="65000"/>
                    <a:lumOff val="35000"/>
                  </a:schemeClr>
                </a:solidFill>
              </a:rPr>
              <a:t>Directly using OMI data</a:t>
            </a:r>
          </a:p>
        </p:txBody>
      </p:sp>
      <p:sp>
        <p:nvSpPr>
          <p:cNvPr id="18" name="TextBox 17">
            <a:extLst>
              <a:ext uri="{FF2B5EF4-FFF2-40B4-BE49-F238E27FC236}">
                <a16:creationId xmlns:a16="http://schemas.microsoft.com/office/drawing/2014/main" id="{9EF43227-359A-1B48-8AB3-AE031D791A3A}"/>
              </a:ext>
            </a:extLst>
          </p:cNvPr>
          <p:cNvSpPr txBox="1"/>
          <p:nvPr/>
        </p:nvSpPr>
        <p:spPr>
          <a:xfrm>
            <a:off x="-60219" y="5993459"/>
            <a:ext cx="12192000" cy="954107"/>
          </a:xfrm>
          <a:prstGeom prst="rect">
            <a:avLst/>
          </a:prstGeom>
          <a:noFill/>
        </p:spPr>
        <p:txBody>
          <a:bodyPr wrap="square" rtlCol="0">
            <a:spAutoFit/>
          </a:bodyPr>
          <a:lstStyle/>
          <a:p>
            <a:pPr marL="457200" indent="-457200">
              <a:buFont typeface="Wingdings" pitchFamily="2" charset="2"/>
              <a:buChar char="ü"/>
            </a:pPr>
            <a:r>
              <a:rPr lang="en-US" sz="2800" b="1" dirty="0">
                <a:solidFill>
                  <a:schemeClr val="tx1">
                    <a:lumMod val="65000"/>
                    <a:lumOff val="35000"/>
                  </a:schemeClr>
                </a:solidFill>
              </a:rPr>
              <a:t>Additional cases need to be run to investigate the effects of temperature on emissions </a:t>
            </a:r>
          </a:p>
        </p:txBody>
      </p:sp>
    </p:spTree>
    <p:extLst>
      <p:ext uri="{BB962C8B-B14F-4D97-AF65-F5344CB8AC3E}">
        <p14:creationId xmlns:p14="http://schemas.microsoft.com/office/powerpoint/2010/main" val="20313042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流程图: 手动输入 18"/>
          <p:cNvSpPr/>
          <p:nvPr/>
        </p:nvSpPr>
        <p:spPr>
          <a:xfrm flipH="1" flipV="1">
            <a:off x="-14630" y="-58392"/>
            <a:ext cx="12206630" cy="821855"/>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5046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5046 h 10000"/>
              <a:gd name="connsiteX0" fmla="*/ 12 w 10000"/>
              <a:gd name="connsiteY0" fmla="*/ 8283 h 13237"/>
              <a:gd name="connsiteX1" fmla="*/ 10000 w 10000"/>
              <a:gd name="connsiteY1" fmla="*/ 0 h 13237"/>
              <a:gd name="connsiteX2" fmla="*/ 10000 w 10000"/>
              <a:gd name="connsiteY2" fmla="*/ 13237 h 13237"/>
              <a:gd name="connsiteX3" fmla="*/ 0 w 10000"/>
              <a:gd name="connsiteY3" fmla="*/ 13237 h 13237"/>
              <a:gd name="connsiteX4" fmla="*/ 12 w 10000"/>
              <a:gd name="connsiteY4" fmla="*/ 8283 h 13237"/>
              <a:gd name="connsiteX0" fmla="*/ 0 w 10012"/>
              <a:gd name="connsiteY0" fmla="*/ 6569 h 13237"/>
              <a:gd name="connsiteX1" fmla="*/ 10012 w 10012"/>
              <a:gd name="connsiteY1" fmla="*/ 0 h 13237"/>
              <a:gd name="connsiteX2" fmla="*/ 10012 w 10012"/>
              <a:gd name="connsiteY2" fmla="*/ 13237 h 13237"/>
              <a:gd name="connsiteX3" fmla="*/ 12 w 10012"/>
              <a:gd name="connsiteY3" fmla="*/ 13237 h 13237"/>
              <a:gd name="connsiteX4" fmla="*/ 0 w 10012"/>
              <a:gd name="connsiteY4" fmla="*/ 6569 h 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3237">
                <a:moveTo>
                  <a:pt x="0" y="6569"/>
                </a:moveTo>
                <a:lnTo>
                  <a:pt x="10012" y="0"/>
                </a:lnTo>
                <a:lnTo>
                  <a:pt x="10012" y="13237"/>
                </a:lnTo>
                <a:lnTo>
                  <a:pt x="12" y="13237"/>
                </a:lnTo>
                <a:cubicBezTo>
                  <a:pt x="16" y="11586"/>
                  <a:pt x="-4" y="8220"/>
                  <a:pt x="0" y="6569"/>
                </a:cubicBezTo>
                <a:close/>
              </a:path>
            </a:pathLst>
          </a:custGeom>
          <a:solidFill>
            <a:srgbClr val="FFD200"/>
          </a:solidFill>
          <a:ln w="28575">
            <a:solidFill>
              <a:schemeClr val="bg1"/>
            </a:solidFill>
          </a:ln>
          <a:effectLst>
            <a:outerShdw dist="381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手动输入 18"/>
          <p:cNvSpPr/>
          <p:nvPr/>
        </p:nvSpPr>
        <p:spPr>
          <a:xfrm>
            <a:off x="-14630" y="5848922"/>
            <a:ext cx="12206630" cy="1009078"/>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12 w 10000"/>
              <a:gd name="connsiteY0" fmla="*/ 5046 h 10000"/>
              <a:gd name="connsiteX1" fmla="*/ 10000 w 10000"/>
              <a:gd name="connsiteY1" fmla="*/ 0 h 10000"/>
              <a:gd name="connsiteX2" fmla="*/ 10000 w 10000"/>
              <a:gd name="connsiteY2" fmla="*/ 10000 h 10000"/>
              <a:gd name="connsiteX3" fmla="*/ 0 w 10000"/>
              <a:gd name="connsiteY3" fmla="*/ 10000 h 10000"/>
              <a:gd name="connsiteX4" fmla="*/ 12 w 10000"/>
              <a:gd name="connsiteY4" fmla="*/ 5046 h 10000"/>
              <a:gd name="connsiteX0" fmla="*/ 12 w 10000"/>
              <a:gd name="connsiteY0" fmla="*/ 8283 h 13237"/>
              <a:gd name="connsiteX1" fmla="*/ 10000 w 10000"/>
              <a:gd name="connsiteY1" fmla="*/ 0 h 13237"/>
              <a:gd name="connsiteX2" fmla="*/ 10000 w 10000"/>
              <a:gd name="connsiteY2" fmla="*/ 13237 h 13237"/>
              <a:gd name="connsiteX3" fmla="*/ 0 w 10000"/>
              <a:gd name="connsiteY3" fmla="*/ 13237 h 13237"/>
              <a:gd name="connsiteX4" fmla="*/ 12 w 10000"/>
              <a:gd name="connsiteY4" fmla="*/ 8283 h 13237"/>
              <a:gd name="connsiteX0" fmla="*/ 0 w 10012"/>
              <a:gd name="connsiteY0" fmla="*/ 6569 h 13237"/>
              <a:gd name="connsiteX1" fmla="*/ 10012 w 10012"/>
              <a:gd name="connsiteY1" fmla="*/ 0 h 13237"/>
              <a:gd name="connsiteX2" fmla="*/ 10012 w 10012"/>
              <a:gd name="connsiteY2" fmla="*/ 13237 h 13237"/>
              <a:gd name="connsiteX3" fmla="*/ 12 w 10012"/>
              <a:gd name="connsiteY3" fmla="*/ 13237 h 13237"/>
              <a:gd name="connsiteX4" fmla="*/ 0 w 10012"/>
              <a:gd name="connsiteY4" fmla="*/ 6569 h 13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2" h="13237">
                <a:moveTo>
                  <a:pt x="0" y="6569"/>
                </a:moveTo>
                <a:lnTo>
                  <a:pt x="10012" y="0"/>
                </a:lnTo>
                <a:lnTo>
                  <a:pt x="10012" y="13237"/>
                </a:lnTo>
                <a:lnTo>
                  <a:pt x="12" y="13237"/>
                </a:lnTo>
                <a:cubicBezTo>
                  <a:pt x="16" y="11586"/>
                  <a:pt x="-4" y="8220"/>
                  <a:pt x="0" y="6569"/>
                </a:cubicBezTo>
                <a:close/>
              </a:path>
            </a:pathLst>
          </a:custGeom>
          <a:solidFill>
            <a:srgbClr val="FFD200"/>
          </a:solidFill>
          <a:ln w="28575">
            <a:solidFill>
              <a:schemeClr val="bg1"/>
            </a:solidFill>
          </a:ln>
          <a:effectLst>
            <a:outerShdw dist="38100" dir="16200000"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504950" y="1054728"/>
            <a:ext cx="15201900" cy="1877437"/>
          </a:xfrm>
          <a:prstGeom prst="rect">
            <a:avLst/>
          </a:prstGeom>
          <a:noFill/>
          <a:effectLst/>
        </p:spPr>
        <p:txBody>
          <a:bodyPr wrap="square" rtlCol="0">
            <a:spAutoFit/>
          </a:bodyPr>
          <a:lstStyle>
            <a:defPPr>
              <a:defRPr lang="zh-CN"/>
            </a:defPPr>
            <a:lvl1pPr algn="ctr">
              <a:defRPr sz="24000" b="1">
                <a:ln w="44450">
                  <a:solidFill>
                    <a:schemeClr val="bg1"/>
                  </a:solidFill>
                </a:ln>
                <a:solidFill>
                  <a:srgbClr val="FFD200"/>
                </a:solidFill>
                <a:effectLst>
                  <a:outerShdw dist="38100" dir="2700000" algn="tl" rotWithShape="0">
                    <a:prstClr val="black">
                      <a:alpha val="8000"/>
                    </a:prstClr>
                  </a:outerShdw>
                </a:effectLst>
                <a:latin typeface="Bauhaus LT Heavy" panose="02000903020000020004" pitchFamily="2" charset="0"/>
                <a:cs typeface="Segoe UI" panose="020B0502040204020203" pitchFamily="34" charset="0"/>
              </a:defRPr>
            </a:lvl1pPr>
          </a:lstStyle>
          <a:p>
            <a:r>
              <a:rPr lang="en-US" altLang="zh-CN" sz="11600" dirty="0"/>
              <a:t>THANK YOU!</a:t>
            </a:r>
            <a:endParaRPr lang="zh-CN" altLang="en-US" sz="11600" dirty="0"/>
          </a:p>
        </p:txBody>
      </p:sp>
      <p:pic>
        <p:nvPicPr>
          <p:cNvPr id="7" name="图片 6"/>
          <p:cNvPicPr>
            <a:picLocks noChangeAspect="1"/>
          </p:cNvPicPr>
          <p:nvPr/>
        </p:nvPicPr>
        <p:blipFill rotWithShape="1">
          <a:blip r:embed="rId2" cstate="email">
            <a:extLst>
              <a:ext uri="{28A0092B-C50C-407E-A947-70E740481C1C}">
                <a14:useLocalDpi xmlns:a14="http://schemas.microsoft.com/office/drawing/2010/main"/>
              </a:ext>
            </a:extLst>
          </a:blip>
          <a:srcRect r="63653"/>
          <a:stretch/>
        </p:blipFill>
        <p:spPr>
          <a:xfrm>
            <a:off x="1617314" y="2684655"/>
            <a:ext cx="2132633" cy="3624700"/>
          </a:xfrm>
          <a:prstGeom prst="rect">
            <a:avLst/>
          </a:prstGeom>
          <a:effectLst>
            <a:outerShdw dir="18900000" sy="23000" kx="-1200000" algn="bl" rotWithShape="0">
              <a:prstClr val="black">
                <a:alpha val="20000"/>
              </a:prstClr>
            </a:outerShdw>
          </a:effectLst>
        </p:spPr>
      </p:pic>
      <p:sp>
        <p:nvSpPr>
          <p:cNvPr id="12" name="文本框 10">
            <a:extLst>
              <a:ext uri="{FF2B5EF4-FFF2-40B4-BE49-F238E27FC236}">
                <a16:creationId xmlns:a16="http://schemas.microsoft.com/office/drawing/2014/main" id="{DF9C9EE1-AF58-D342-9F3A-D34EE2B7AFA8}"/>
              </a:ext>
            </a:extLst>
          </p:cNvPr>
          <p:cNvSpPr txBox="1"/>
          <p:nvPr/>
        </p:nvSpPr>
        <p:spPr>
          <a:xfrm>
            <a:off x="4065359" y="4497005"/>
            <a:ext cx="3776615" cy="1477328"/>
          </a:xfrm>
          <a:prstGeom prst="rect">
            <a:avLst/>
          </a:prstGeom>
          <a:noFill/>
        </p:spPr>
        <p:txBody>
          <a:bodyPr wrap="square" rtlCol="0">
            <a:spAutoFit/>
          </a:bodyPr>
          <a:lstStyle/>
          <a:p>
            <a:pPr algn="ctr"/>
            <a:r>
              <a:rPr lang="en-US" altLang="zh-CN" dirty="0" err="1">
                <a:solidFill>
                  <a:schemeClr val="bg1">
                    <a:lumMod val="65000"/>
                  </a:schemeClr>
                </a:solidFill>
                <a:latin typeface="Gotham" panose="02000603040000020004" pitchFamily="50" charset="0"/>
              </a:rPr>
              <a:t>Shengjun</a:t>
            </a:r>
            <a:r>
              <a:rPr lang="en-US" altLang="zh-CN" dirty="0">
                <a:solidFill>
                  <a:schemeClr val="bg1">
                    <a:lumMod val="65000"/>
                  </a:schemeClr>
                </a:solidFill>
                <a:latin typeface="Gotham" panose="02000603040000020004" pitchFamily="50" charset="0"/>
              </a:rPr>
              <a:t> Xi</a:t>
            </a:r>
          </a:p>
          <a:p>
            <a:pPr algn="ctr"/>
            <a:r>
              <a:rPr lang="en-US" altLang="zh-CN" dirty="0">
                <a:solidFill>
                  <a:schemeClr val="bg1">
                    <a:lumMod val="65000"/>
                  </a:schemeClr>
                </a:solidFill>
                <a:latin typeface="Gotham" panose="02000603040000020004" pitchFamily="50" charset="0"/>
              </a:rPr>
              <a:t>xishj@gatech.edu</a:t>
            </a:r>
          </a:p>
          <a:p>
            <a:pPr algn="ctr"/>
            <a:endParaRPr lang="en-US" altLang="zh-CN" dirty="0">
              <a:solidFill>
                <a:schemeClr val="bg1">
                  <a:lumMod val="65000"/>
                </a:schemeClr>
              </a:solidFill>
              <a:latin typeface="Gotham" panose="02000603040000020004" pitchFamily="50" charset="0"/>
            </a:endParaRPr>
          </a:p>
          <a:p>
            <a:pPr algn="ctr"/>
            <a:r>
              <a:rPr lang="en-US" altLang="zh-CN" dirty="0">
                <a:solidFill>
                  <a:schemeClr val="bg1">
                    <a:lumMod val="65000"/>
                  </a:schemeClr>
                </a:solidFill>
                <a:latin typeface="Gotham" panose="02000603040000020004" pitchFamily="50" charset="0"/>
              </a:rPr>
              <a:t>EAS6410 Term Paper Presentation</a:t>
            </a:r>
          </a:p>
          <a:p>
            <a:pPr algn="ctr"/>
            <a:r>
              <a:rPr lang="en-US" altLang="zh-CN" dirty="0">
                <a:solidFill>
                  <a:schemeClr val="bg1">
                    <a:lumMod val="65000"/>
                  </a:schemeClr>
                </a:solidFill>
                <a:latin typeface="Gotham" panose="02000603040000020004" pitchFamily="50" charset="0"/>
              </a:rPr>
              <a:t>Apr 21</a:t>
            </a:r>
            <a:r>
              <a:rPr lang="en-US" altLang="zh-CN" baseline="30000" dirty="0">
                <a:solidFill>
                  <a:schemeClr val="bg1">
                    <a:lumMod val="65000"/>
                  </a:schemeClr>
                </a:solidFill>
                <a:latin typeface="Gotham" panose="02000603040000020004" pitchFamily="50" charset="0"/>
              </a:rPr>
              <a:t>st</a:t>
            </a:r>
            <a:endParaRPr lang="zh-CN" altLang="en-US" baseline="30000" dirty="0">
              <a:solidFill>
                <a:schemeClr val="bg1">
                  <a:lumMod val="65000"/>
                </a:schemeClr>
              </a:solidFill>
              <a:latin typeface="Gotham" panose="02000603040000020004" pitchFamily="50" charset="0"/>
            </a:endParaRPr>
          </a:p>
        </p:txBody>
      </p:sp>
    </p:spTree>
    <p:extLst>
      <p:ext uri="{BB962C8B-B14F-4D97-AF65-F5344CB8AC3E}">
        <p14:creationId xmlns:p14="http://schemas.microsoft.com/office/powerpoint/2010/main" val="9924402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任意多边形 201"/>
          <p:cNvSpPr/>
          <p:nvPr/>
        </p:nvSpPr>
        <p:spPr>
          <a:xfrm>
            <a:off x="0" y="5788934"/>
            <a:ext cx="12192000" cy="1069065"/>
          </a:xfrm>
          <a:custGeom>
            <a:avLst/>
            <a:gdLst>
              <a:gd name="connsiteX0" fmla="*/ 12280900 w 12280900"/>
              <a:gd name="connsiteY0" fmla="*/ 0 h 3766457"/>
              <a:gd name="connsiteX1" fmla="*/ 12280900 w 12280900"/>
              <a:gd name="connsiteY1" fmla="*/ 3766457 h 3766457"/>
              <a:gd name="connsiteX2" fmla="*/ 0 w 12280900"/>
              <a:gd name="connsiteY2" fmla="*/ 3766457 h 3766457"/>
              <a:gd name="connsiteX3" fmla="*/ 0 w 12280900"/>
              <a:gd name="connsiteY3" fmla="*/ 2088397 h 3766457"/>
            </a:gdLst>
            <a:ahLst/>
            <a:cxnLst>
              <a:cxn ang="0">
                <a:pos x="connsiteX0" y="connsiteY0"/>
              </a:cxn>
              <a:cxn ang="0">
                <a:pos x="connsiteX1" y="connsiteY1"/>
              </a:cxn>
              <a:cxn ang="0">
                <a:pos x="connsiteX2" y="connsiteY2"/>
              </a:cxn>
              <a:cxn ang="0">
                <a:pos x="connsiteX3" y="connsiteY3"/>
              </a:cxn>
            </a:cxnLst>
            <a:rect l="l" t="t" r="r" b="b"/>
            <a:pathLst>
              <a:path w="12280900" h="3766457">
                <a:moveTo>
                  <a:pt x="12280900" y="0"/>
                </a:moveTo>
                <a:lnTo>
                  <a:pt x="12280900" y="3766457"/>
                </a:lnTo>
                <a:lnTo>
                  <a:pt x="0" y="3766457"/>
                </a:lnTo>
                <a:lnTo>
                  <a:pt x="0" y="2088397"/>
                </a:lnTo>
                <a:close/>
              </a:path>
            </a:pathLst>
          </a:custGeom>
          <a:solidFill>
            <a:srgbClr val="FDD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flipV="1">
            <a:off x="1922068" y="1313568"/>
            <a:ext cx="457200" cy="457200"/>
            <a:chOff x="-1173753" y="2985226"/>
            <a:chExt cx="3606358" cy="3606358"/>
          </a:xfrm>
          <a:effectLst/>
        </p:grpSpPr>
        <p:sp>
          <p:nvSpPr>
            <p:cNvPr id="4" name="椭圆 3"/>
            <p:cNvSpPr/>
            <p:nvPr/>
          </p:nvSpPr>
          <p:spPr>
            <a:xfrm>
              <a:off x="-1173753" y="2985226"/>
              <a:ext cx="3606358" cy="3606358"/>
            </a:xfrm>
            <a:prstGeom prst="ellipse">
              <a:avLst/>
            </a:prstGeom>
            <a:solidFill>
              <a:srgbClr val="F5E2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a:off x="-1173753" y="4304078"/>
              <a:ext cx="3606358" cy="942975"/>
            </a:xfrm>
            <a:custGeom>
              <a:avLst/>
              <a:gdLst>
                <a:gd name="connsiteX0" fmla="*/ 1828358 w 3606358"/>
                <a:gd name="connsiteY0" fmla="*/ 0 h 942975"/>
                <a:gd name="connsiteX1" fmla="*/ 3570640 w 3606358"/>
                <a:gd name="connsiteY1" fmla="*/ 113267 h 942975"/>
                <a:gd name="connsiteX2" fmla="*/ 3597048 w 3606358"/>
                <a:gd name="connsiteY2" fmla="*/ 286304 h 942975"/>
                <a:gd name="connsiteX3" fmla="*/ 3606358 w 3606358"/>
                <a:gd name="connsiteY3" fmla="*/ 470669 h 942975"/>
                <a:gd name="connsiteX4" fmla="*/ 3597048 w 3606358"/>
                <a:gd name="connsiteY4" fmla="*/ 655034 h 942975"/>
                <a:gd name="connsiteX5" fmla="*/ 3570667 w 3606358"/>
                <a:gd name="connsiteY5" fmla="*/ 827891 h 942975"/>
                <a:gd name="connsiteX6" fmla="*/ 1847408 w 3606358"/>
                <a:gd name="connsiteY6" fmla="*/ 942975 h 942975"/>
                <a:gd name="connsiteX7" fmla="*/ 42115 w 3606358"/>
                <a:gd name="connsiteY7" fmla="*/ 855387 h 942975"/>
                <a:gd name="connsiteX8" fmla="*/ 36634 w 3606358"/>
                <a:gd name="connsiteY8" fmla="*/ 834072 h 942975"/>
                <a:gd name="connsiteX9" fmla="*/ 0 w 3606358"/>
                <a:gd name="connsiteY9" fmla="*/ 470669 h 942975"/>
                <a:gd name="connsiteX10" fmla="*/ 36634 w 3606358"/>
                <a:gd name="connsiteY10" fmla="*/ 107266 h 942975"/>
                <a:gd name="connsiteX11" fmla="*/ 37990 w 3606358"/>
                <a:gd name="connsiteY11" fmla="*/ 101993 h 942975"/>
                <a:gd name="connsiteX12" fmla="*/ 1828358 w 3606358"/>
                <a:gd name="connsiteY12" fmla="*/ 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6358" h="942975">
                  <a:moveTo>
                    <a:pt x="1828358" y="0"/>
                  </a:moveTo>
                  <a:lnTo>
                    <a:pt x="3570640" y="113267"/>
                  </a:lnTo>
                  <a:lnTo>
                    <a:pt x="3597048" y="286304"/>
                  </a:lnTo>
                  <a:cubicBezTo>
                    <a:pt x="3603204" y="346922"/>
                    <a:pt x="3606358" y="408427"/>
                    <a:pt x="3606358" y="470669"/>
                  </a:cubicBezTo>
                  <a:cubicBezTo>
                    <a:pt x="3606358" y="532911"/>
                    <a:pt x="3603204" y="594416"/>
                    <a:pt x="3597048" y="655034"/>
                  </a:cubicBezTo>
                  <a:lnTo>
                    <a:pt x="3570667" y="827891"/>
                  </a:lnTo>
                  <a:lnTo>
                    <a:pt x="1847408" y="942975"/>
                  </a:lnTo>
                  <a:lnTo>
                    <a:pt x="42115" y="855387"/>
                  </a:lnTo>
                  <a:lnTo>
                    <a:pt x="36634" y="834072"/>
                  </a:lnTo>
                  <a:cubicBezTo>
                    <a:pt x="12614" y="716690"/>
                    <a:pt x="0" y="595153"/>
                    <a:pt x="0" y="470669"/>
                  </a:cubicBezTo>
                  <a:cubicBezTo>
                    <a:pt x="0" y="346186"/>
                    <a:pt x="12614" y="224648"/>
                    <a:pt x="36634" y="107266"/>
                  </a:cubicBezTo>
                  <a:lnTo>
                    <a:pt x="37990" y="101993"/>
                  </a:lnTo>
                  <a:lnTo>
                    <a:pt x="1828358" y="0"/>
                  </a:lnTo>
                  <a:close/>
                </a:path>
              </a:pathLst>
            </a:custGeom>
            <a:solidFill>
              <a:srgbClr val="2529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742036" y="3416943"/>
              <a:ext cx="2742924" cy="2742924"/>
            </a:xfrm>
            <a:custGeom>
              <a:avLst/>
              <a:gdLst>
                <a:gd name="connsiteX0" fmla="*/ 1371462 w 2742924"/>
                <a:gd name="connsiteY0" fmla="*/ 339272 h 2742924"/>
                <a:gd name="connsiteX1" fmla="*/ 334417 w 2742924"/>
                <a:gd name="connsiteY1" fmla="*/ 1376317 h 2742924"/>
                <a:gd name="connsiteX2" fmla="*/ 1371462 w 2742924"/>
                <a:gd name="connsiteY2" fmla="*/ 2413362 h 2742924"/>
                <a:gd name="connsiteX3" fmla="*/ 2408507 w 2742924"/>
                <a:gd name="connsiteY3" fmla="*/ 1376317 h 2742924"/>
                <a:gd name="connsiteX4" fmla="*/ 1371462 w 2742924"/>
                <a:gd name="connsiteY4" fmla="*/ 339272 h 2742924"/>
                <a:gd name="connsiteX5" fmla="*/ 1371462 w 2742924"/>
                <a:gd name="connsiteY5" fmla="*/ 0 h 2742924"/>
                <a:gd name="connsiteX6" fmla="*/ 2742924 w 2742924"/>
                <a:gd name="connsiteY6" fmla="*/ 1371462 h 2742924"/>
                <a:gd name="connsiteX7" fmla="*/ 1371462 w 2742924"/>
                <a:gd name="connsiteY7" fmla="*/ 2742924 h 2742924"/>
                <a:gd name="connsiteX8" fmla="*/ 0 w 2742924"/>
                <a:gd name="connsiteY8" fmla="*/ 1371462 h 2742924"/>
                <a:gd name="connsiteX9" fmla="*/ 1371462 w 2742924"/>
                <a:gd name="connsiteY9" fmla="*/ 0 h 27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2924" h="2742924">
                  <a:moveTo>
                    <a:pt x="1371462" y="339272"/>
                  </a:moveTo>
                  <a:cubicBezTo>
                    <a:pt x="798718" y="339272"/>
                    <a:pt x="334417" y="803573"/>
                    <a:pt x="334417" y="1376317"/>
                  </a:cubicBezTo>
                  <a:cubicBezTo>
                    <a:pt x="334417" y="1949061"/>
                    <a:pt x="798718" y="2413362"/>
                    <a:pt x="1371462" y="2413362"/>
                  </a:cubicBezTo>
                  <a:cubicBezTo>
                    <a:pt x="1944206" y="2413362"/>
                    <a:pt x="2408507" y="1949061"/>
                    <a:pt x="2408507" y="1376317"/>
                  </a:cubicBezTo>
                  <a:cubicBezTo>
                    <a:pt x="2408507" y="803573"/>
                    <a:pt x="1944206" y="339272"/>
                    <a:pt x="1371462" y="339272"/>
                  </a:cubicBezTo>
                  <a:close/>
                  <a:moveTo>
                    <a:pt x="1371462" y="0"/>
                  </a:moveTo>
                  <a:cubicBezTo>
                    <a:pt x="2128900" y="0"/>
                    <a:pt x="2742924" y="614024"/>
                    <a:pt x="2742924" y="1371462"/>
                  </a:cubicBezTo>
                  <a:cubicBezTo>
                    <a:pt x="2742924" y="2128900"/>
                    <a:pt x="2128900" y="2742924"/>
                    <a:pt x="1371462" y="2742924"/>
                  </a:cubicBezTo>
                  <a:cubicBezTo>
                    <a:pt x="614024" y="2742924"/>
                    <a:pt x="0" y="2128900"/>
                    <a:pt x="0" y="1371462"/>
                  </a:cubicBezTo>
                  <a:cubicBezTo>
                    <a:pt x="0" y="614024"/>
                    <a:pt x="614024" y="0"/>
                    <a:pt x="1371462" y="0"/>
                  </a:cubicBezTo>
                  <a:close/>
                </a:path>
              </a:pathLst>
            </a:custGeom>
            <a:gradFill flip="none" rotWithShape="1">
              <a:gsLst>
                <a:gs pos="0">
                  <a:srgbClr val="FAFBFD"/>
                </a:gs>
                <a:gs pos="74000">
                  <a:srgbClr val="A3BAEB"/>
                </a:gs>
                <a:gs pos="100000">
                  <a:srgbClr val="B6BADA"/>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414928" y="3744051"/>
              <a:ext cx="2088708" cy="20887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64969" y="4323948"/>
              <a:ext cx="928914" cy="928914"/>
            </a:xfrm>
            <a:prstGeom prst="ellipse">
              <a:avLst/>
            </a:prstGeom>
            <a:solidFill>
              <a:srgbClr val="8A4B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弧形 11"/>
          <p:cNvSpPr/>
          <p:nvPr/>
        </p:nvSpPr>
        <p:spPr>
          <a:xfrm>
            <a:off x="1845868" y="1313568"/>
            <a:ext cx="609600" cy="609600"/>
          </a:xfrm>
          <a:prstGeom prst="arc">
            <a:avLst>
              <a:gd name="adj1" fmla="val 1412322"/>
              <a:gd name="adj2" fmla="val 9566696"/>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5" name="直接连接符 14"/>
          <p:cNvCxnSpPr/>
          <p:nvPr/>
        </p:nvCxnSpPr>
        <p:spPr>
          <a:xfrm>
            <a:off x="2150668" y="1923168"/>
            <a:ext cx="0" cy="1420851"/>
          </a:xfrm>
          <a:prstGeom prst="line">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flipV="1">
            <a:off x="4726503" y="1848435"/>
            <a:ext cx="457200" cy="457200"/>
            <a:chOff x="-1173753" y="2985226"/>
            <a:chExt cx="3606358" cy="3606358"/>
          </a:xfrm>
          <a:effectLst/>
        </p:grpSpPr>
        <p:sp>
          <p:nvSpPr>
            <p:cNvPr id="54" name="椭圆 53"/>
            <p:cNvSpPr/>
            <p:nvPr/>
          </p:nvSpPr>
          <p:spPr>
            <a:xfrm>
              <a:off x="-1173753" y="2985226"/>
              <a:ext cx="3606358" cy="3606358"/>
            </a:xfrm>
            <a:prstGeom prst="ellipse">
              <a:avLst/>
            </a:prstGeom>
            <a:solidFill>
              <a:srgbClr val="F5E2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p:nvSpPr>
          <p:spPr>
            <a:xfrm>
              <a:off x="-1173753" y="4304078"/>
              <a:ext cx="3606358" cy="942975"/>
            </a:xfrm>
            <a:custGeom>
              <a:avLst/>
              <a:gdLst>
                <a:gd name="connsiteX0" fmla="*/ 1828358 w 3606358"/>
                <a:gd name="connsiteY0" fmla="*/ 0 h 942975"/>
                <a:gd name="connsiteX1" fmla="*/ 3570640 w 3606358"/>
                <a:gd name="connsiteY1" fmla="*/ 113267 h 942975"/>
                <a:gd name="connsiteX2" fmla="*/ 3597048 w 3606358"/>
                <a:gd name="connsiteY2" fmla="*/ 286304 h 942975"/>
                <a:gd name="connsiteX3" fmla="*/ 3606358 w 3606358"/>
                <a:gd name="connsiteY3" fmla="*/ 470669 h 942975"/>
                <a:gd name="connsiteX4" fmla="*/ 3597048 w 3606358"/>
                <a:gd name="connsiteY4" fmla="*/ 655034 h 942975"/>
                <a:gd name="connsiteX5" fmla="*/ 3570667 w 3606358"/>
                <a:gd name="connsiteY5" fmla="*/ 827891 h 942975"/>
                <a:gd name="connsiteX6" fmla="*/ 1847408 w 3606358"/>
                <a:gd name="connsiteY6" fmla="*/ 942975 h 942975"/>
                <a:gd name="connsiteX7" fmla="*/ 42115 w 3606358"/>
                <a:gd name="connsiteY7" fmla="*/ 855387 h 942975"/>
                <a:gd name="connsiteX8" fmla="*/ 36634 w 3606358"/>
                <a:gd name="connsiteY8" fmla="*/ 834072 h 942975"/>
                <a:gd name="connsiteX9" fmla="*/ 0 w 3606358"/>
                <a:gd name="connsiteY9" fmla="*/ 470669 h 942975"/>
                <a:gd name="connsiteX10" fmla="*/ 36634 w 3606358"/>
                <a:gd name="connsiteY10" fmla="*/ 107266 h 942975"/>
                <a:gd name="connsiteX11" fmla="*/ 37990 w 3606358"/>
                <a:gd name="connsiteY11" fmla="*/ 101993 h 942975"/>
                <a:gd name="connsiteX12" fmla="*/ 1828358 w 3606358"/>
                <a:gd name="connsiteY12" fmla="*/ 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6358" h="942975">
                  <a:moveTo>
                    <a:pt x="1828358" y="0"/>
                  </a:moveTo>
                  <a:lnTo>
                    <a:pt x="3570640" y="113267"/>
                  </a:lnTo>
                  <a:lnTo>
                    <a:pt x="3597048" y="286304"/>
                  </a:lnTo>
                  <a:cubicBezTo>
                    <a:pt x="3603204" y="346922"/>
                    <a:pt x="3606358" y="408427"/>
                    <a:pt x="3606358" y="470669"/>
                  </a:cubicBezTo>
                  <a:cubicBezTo>
                    <a:pt x="3606358" y="532911"/>
                    <a:pt x="3603204" y="594416"/>
                    <a:pt x="3597048" y="655034"/>
                  </a:cubicBezTo>
                  <a:lnTo>
                    <a:pt x="3570667" y="827891"/>
                  </a:lnTo>
                  <a:lnTo>
                    <a:pt x="1847408" y="942975"/>
                  </a:lnTo>
                  <a:lnTo>
                    <a:pt x="42115" y="855387"/>
                  </a:lnTo>
                  <a:lnTo>
                    <a:pt x="36634" y="834072"/>
                  </a:lnTo>
                  <a:cubicBezTo>
                    <a:pt x="12614" y="716690"/>
                    <a:pt x="0" y="595153"/>
                    <a:pt x="0" y="470669"/>
                  </a:cubicBezTo>
                  <a:cubicBezTo>
                    <a:pt x="0" y="346186"/>
                    <a:pt x="12614" y="224648"/>
                    <a:pt x="36634" y="107266"/>
                  </a:cubicBezTo>
                  <a:lnTo>
                    <a:pt x="37990" y="101993"/>
                  </a:lnTo>
                  <a:lnTo>
                    <a:pt x="1828358" y="0"/>
                  </a:lnTo>
                  <a:close/>
                </a:path>
              </a:pathLst>
            </a:custGeom>
            <a:solidFill>
              <a:srgbClr val="2529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742036" y="3416943"/>
              <a:ext cx="2742924" cy="2742924"/>
            </a:xfrm>
            <a:custGeom>
              <a:avLst/>
              <a:gdLst>
                <a:gd name="connsiteX0" fmla="*/ 1371462 w 2742924"/>
                <a:gd name="connsiteY0" fmla="*/ 339272 h 2742924"/>
                <a:gd name="connsiteX1" fmla="*/ 334417 w 2742924"/>
                <a:gd name="connsiteY1" fmla="*/ 1376317 h 2742924"/>
                <a:gd name="connsiteX2" fmla="*/ 1371462 w 2742924"/>
                <a:gd name="connsiteY2" fmla="*/ 2413362 h 2742924"/>
                <a:gd name="connsiteX3" fmla="*/ 2408507 w 2742924"/>
                <a:gd name="connsiteY3" fmla="*/ 1376317 h 2742924"/>
                <a:gd name="connsiteX4" fmla="*/ 1371462 w 2742924"/>
                <a:gd name="connsiteY4" fmla="*/ 339272 h 2742924"/>
                <a:gd name="connsiteX5" fmla="*/ 1371462 w 2742924"/>
                <a:gd name="connsiteY5" fmla="*/ 0 h 2742924"/>
                <a:gd name="connsiteX6" fmla="*/ 2742924 w 2742924"/>
                <a:gd name="connsiteY6" fmla="*/ 1371462 h 2742924"/>
                <a:gd name="connsiteX7" fmla="*/ 1371462 w 2742924"/>
                <a:gd name="connsiteY7" fmla="*/ 2742924 h 2742924"/>
                <a:gd name="connsiteX8" fmla="*/ 0 w 2742924"/>
                <a:gd name="connsiteY8" fmla="*/ 1371462 h 2742924"/>
                <a:gd name="connsiteX9" fmla="*/ 1371462 w 2742924"/>
                <a:gd name="connsiteY9" fmla="*/ 0 h 27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2924" h="2742924">
                  <a:moveTo>
                    <a:pt x="1371462" y="339272"/>
                  </a:moveTo>
                  <a:cubicBezTo>
                    <a:pt x="798718" y="339272"/>
                    <a:pt x="334417" y="803573"/>
                    <a:pt x="334417" y="1376317"/>
                  </a:cubicBezTo>
                  <a:cubicBezTo>
                    <a:pt x="334417" y="1949061"/>
                    <a:pt x="798718" y="2413362"/>
                    <a:pt x="1371462" y="2413362"/>
                  </a:cubicBezTo>
                  <a:cubicBezTo>
                    <a:pt x="1944206" y="2413362"/>
                    <a:pt x="2408507" y="1949061"/>
                    <a:pt x="2408507" y="1376317"/>
                  </a:cubicBezTo>
                  <a:cubicBezTo>
                    <a:pt x="2408507" y="803573"/>
                    <a:pt x="1944206" y="339272"/>
                    <a:pt x="1371462" y="339272"/>
                  </a:cubicBezTo>
                  <a:close/>
                  <a:moveTo>
                    <a:pt x="1371462" y="0"/>
                  </a:moveTo>
                  <a:cubicBezTo>
                    <a:pt x="2128900" y="0"/>
                    <a:pt x="2742924" y="614024"/>
                    <a:pt x="2742924" y="1371462"/>
                  </a:cubicBezTo>
                  <a:cubicBezTo>
                    <a:pt x="2742924" y="2128900"/>
                    <a:pt x="2128900" y="2742924"/>
                    <a:pt x="1371462" y="2742924"/>
                  </a:cubicBezTo>
                  <a:cubicBezTo>
                    <a:pt x="614024" y="2742924"/>
                    <a:pt x="0" y="2128900"/>
                    <a:pt x="0" y="1371462"/>
                  </a:cubicBezTo>
                  <a:cubicBezTo>
                    <a:pt x="0" y="614024"/>
                    <a:pt x="614024" y="0"/>
                    <a:pt x="1371462" y="0"/>
                  </a:cubicBezTo>
                  <a:close/>
                </a:path>
              </a:pathLst>
            </a:custGeom>
            <a:gradFill flip="none" rotWithShape="1">
              <a:gsLst>
                <a:gs pos="0">
                  <a:srgbClr val="FAFBFD"/>
                </a:gs>
                <a:gs pos="74000">
                  <a:srgbClr val="A3BAEB"/>
                </a:gs>
                <a:gs pos="100000">
                  <a:srgbClr val="B6BADA"/>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p:cNvSpPr/>
            <p:nvPr/>
          </p:nvSpPr>
          <p:spPr>
            <a:xfrm>
              <a:off x="-414928" y="3744051"/>
              <a:ext cx="2088708" cy="20887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164969" y="4323948"/>
              <a:ext cx="928914" cy="928914"/>
            </a:xfrm>
            <a:prstGeom prst="ellipse">
              <a:avLst/>
            </a:prstGeom>
            <a:solidFill>
              <a:srgbClr val="8A4B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弧形 58"/>
          <p:cNvSpPr/>
          <p:nvPr/>
        </p:nvSpPr>
        <p:spPr>
          <a:xfrm>
            <a:off x="4650303" y="1848435"/>
            <a:ext cx="609600" cy="609600"/>
          </a:xfrm>
          <a:prstGeom prst="arc">
            <a:avLst>
              <a:gd name="adj1" fmla="val 1412322"/>
              <a:gd name="adj2" fmla="val 9566696"/>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0" name="直接连接符 59"/>
          <p:cNvCxnSpPr/>
          <p:nvPr/>
        </p:nvCxnSpPr>
        <p:spPr>
          <a:xfrm>
            <a:off x="4955103" y="2458035"/>
            <a:ext cx="0" cy="1849120"/>
          </a:xfrm>
          <a:prstGeom prst="line">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flipV="1">
            <a:off x="7556315" y="1445967"/>
            <a:ext cx="457200" cy="457200"/>
            <a:chOff x="-1173753" y="2985226"/>
            <a:chExt cx="3606358" cy="3606358"/>
          </a:xfrm>
          <a:effectLst/>
        </p:grpSpPr>
        <p:sp>
          <p:nvSpPr>
            <p:cNvPr id="63" name="椭圆 62"/>
            <p:cNvSpPr/>
            <p:nvPr/>
          </p:nvSpPr>
          <p:spPr>
            <a:xfrm>
              <a:off x="-1173753" y="2985226"/>
              <a:ext cx="3606358" cy="3606358"/>
            </a:xfrm>
            <a:prstGeom prst="ellipse">
              <a:avLst/>
            </a:prstGeom>
            <a:solidFill>
              <a:srgbClr val="F5E2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任意多边形 63"/>
            <p:cNvSpPr/>
            <p:nvPr/>
          </p:nvSpPr>
          <p:spPr>
            <a:xfrm>
              <a:off x="-1173753" y="4304078"/>
              <a:ext cx="3606358" cy="942975"/>
            </a:xfrm>
            <a:custGeom>
              <a:avLst/>
              <a:gdLst>
                <a:gd name="connsiteX0" fmla="*/ 1828358 w 3606358"/>
                <a:gd name="connsiteY0" fmla="*/ 0 h 942975"/>
                <a:gd name="connsiteX1" fmla="*/ 3570640 w 3606358"/>
                <a:gd name="connsiteY1" fmla="*/ 113267 h 942975"/>
                <a:gd name="connsiteX2" fmla="*/ 3597048 w 3606358"/>
                <a:gd name="connsiteY2" fmla="*/ 286304 h 942975"/>
                <a:gd name="connsiteX3" fmla="*/ 3606358 w 3606358"/>
                <a:gd name="connsiteY3" fmla="*/ 470669 h 942975"/>
                <a:gd name="connsiteX4" fmla="*/ 3597048 w 3606358"/>
                <a:gd name="connsiteY4" fmla="*/ 655034 h 942975"/>
                <a:gd name="connsiteX5" fmla="*/ 3570667 w 3606358"/>
                <a:gd name="connsiteY5" fmla="*/ 827891 h 942975"/>
                <a:gd name="connsiteX6" fmla="*/ 1847408 w 3606358"/>
                <a:gd name="connsiteY6" fmla="*/ 942975 h 942975"/>
                <a:gd name="connsiteX7" fmla="*/ 42115 w 3606358"/>
                <a:gd name="connsiteY7" fmla="*/ 855387 h 942975"/>
                <a:gd name="connsiteX8" fmla="*/ 36634 w 3606358"/>
                <a:gd name="connsiteY8" fmla="*/ 834072 h 942975"/>
                <a:gd name="connsiteX9" fmla="*/ 0 w 3606358"/>
                <a:gd name="connsiteY9" fmla="*/ 470669 h 942975"/>
                <a:gd name="connsiteX10" fmla="*/ 36634 w 3606358"/>
                <a:gd name="connsiteY10" fmla="*/ 107266 h 942975"/>
                <a:gd name="connsiteX11" fmla="*/ 37990 w 3606358"/>
                <a:gd name="connsiteY11" fmla="*/ 101993 h 942975"/>
                <a:gd name="connsiteX12" fmla="*/ 1828358 w 3606358"/>
                <a:gd name="connsiteY12" fmla="*/ 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6358" h="942975">
                  <a:moveTo>
                    <a:pt x="1828358" y="0"/>
                  </a:moveTo>
                  <a:lnTo>
                    <a:pt x="3570640" y="113267"/>
                  </a:lnTo>
                  <a:lnTo>
                    <a:pt x="3597048" y="286304"/>
                  </a:lnTo>
                  <a:cubicBezTo>
                    <a:pt x="3603204" y="346922"/>
                    <a:pt x="3606358" y="408427"/>
                    <a:pt x="3606358" y="470669"/>
                  </a:cubicBezTo>
                  <a:cubicBezTo>
                    <a:pt x="3606358" y="532911"/>
                    <a:pt x="3603204" y="594416"/>
                    <a:pt x="3597048" y="655034"/>
                  </a:cubicBezTo>
                  <a:lnTo>
                    <a:pt x="3570667" y="827891"/>
                  </a:lnTo>
                  <a:lnTo>
                    <a:pt x="1847408" y="942975"/>
                  </a:lnTo>
                  <a:lnTo>
                    <a:pt x="42115" y="855387"/>
                  </a:lnTo>
                  <a:lnTo>
                    <a:pt x="36634" y="834072"/>
                  </a:lnTo>
                  <a:cubicBezTo>
                    <a:pt x="12614" y="716690"/>
                    <a:pt x="0" y="595153"/>
                    <a:pt x="0" y="470669"/>
                  </a:cubicBezTo>
                  <a:cubicBezTo>
                    <a:pt x="0" y="346186"/>
                    <a:pt x="12614" y="224648"/>
                    <a:pt x="36634" y="107266"/>
                  </a:cubicBezTo>
                  <a:lnTo>
                    <a:pt x="37990" y="101993"/>
                  </a:lnTo>
                  <a:lnTo>
                    <a:pt x="1828358" y="0"/>
                  </a:lnTo>
                  <a:close/>
                </a:path>
              </a:pathLst>
            </a:custGeom>
            <a:solidFill>
              <a:srgbClr val="2529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p:nvSpPr>
          <p:spPr>
            <a:xfrm>
              <a:off x="-742036" y="3416943"/>
              <a:ext cx="2742924" cy="2742924"/>
            </a:xfrm>
            <a:custGeom>
              <a:avLst/>
              <a:gdLst>
                <a:gd name="connsiteX0" fmla="*/ 1371462 w 2742924"/>
                <a:gd name="connsiteY0" fmla="*/ 339272 h 2742924"/>
                <a:gd name="connsiteX1" fmla="*/ 334417 w 2742924"/>
                <a:gd name="connsiteY1" fmla="*/ 1376317 h 2742924"/>
                <a:gd name="connsiteX2" fmla="*/ 1371462 w 2742924"/>
                <a:gd name="connsiteY2" fmla="*/ 2413362 h 2742924"/>
                <a:gd name="connsiteX3" fmla="*/ 2408507 w 2742924"/>
                <a:gd name="connsiteY3" fmla="*/ 1376317 h 2742924"/>
                <a:gd name="connsiteX4" fmla="*/ 1371462 w 2742924"/>
                <a:gd name="connsiteY4" fmla="*/ 339272 h 2742924"/>
                <a:gd name="connsiteX5" fmla="*/ 1371462 w 2742924"/>
                <a:gd name="connsiteY5" fmla="*/ 0 h 2742924"/>
                <a:gd name="connsiteX6" fmla="*/ 2742924 w 2742924"/>
                <a:gd name="connsiteY6" fmla="*/ 1371462 h 2742924"/>
                <a:gd name="connsiteX7" fmla="*/ 1371462 w 2742924"/>
                <a:gd name="connsiteY7" fmla="*/ 2742924 h 2742924"/>
                <a:gd name="connsiteX8" fmla="*/ 0 w 2742924"/>
                <a:gd name="connsiteY8" fmla="*/ 1371462 h 2742924"/>
                <a:gd name="connsiteX9" fmla="*/ 1371462 w 2742924"/>
                <a:gd name="connsiteY9" fmla="*/ 0 h 27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2924" h="2742924">
                  <a:moveTo>
                    <a:pt x="1371462" y="339272"/>
                  </a:moveTo>
                  <a:cubicBezTo>
                    <a:pt x="798718" y="339272"/>
                    <a:pt x="334417" y="803573"/>
                    <a:pt x="334417" y="1376317"/>
                  </a:cubicBezTo>
                  <a:cubicBezTo>
                    <a:pt x="334417" y="1949061"/>
                    <a:pt x="798718" y="2413362"/>
                    <a:pt x="1371462" y="2413362"/>
                  </a:cubicBezTo>
                  <a:cubicBezTo>
                    <a:pt x="1944206" y="2413362"/>
                    <a:pt x="2408507" y="1949061"/>
                    <a:pt x="2408507" y="1376317"/>
                  </a:cubicBezTo>
                  <a:cubicBezTo>
                    <a:pt x="2408507" y="803573"/>
                    <a:pt x="1944206" y="339272"/>
                    <a:pt x="1371462" y="339272"/>
                  </a:cubicBezTo>
                  <a:close/>
                  <a:moveTo>
                    <a:pt x="1371462" y="0"/>
                  </a:moveTo>
                  <a:cubicBezTo>
                    <a:pt x="2128900" y="0"/>
                    <a:pt x="2742924" y="614024"/>
                    <a:pt x="2742924" y="1371462"/>
                  </a:cubicBezTo>
                  <a:cubicBezTo>
                    <a:pt x="2742924" y="2128900"/>
                    <a:pt x="2128900" y="2742924"/>
                    <a:pt x="1371462" y="2742924"/>
                  </a:cubicBezTo>
                  <a:cubicBezTo>
                    <a:pt x="614024" y="2742924"/>
                    <a:pt x="0" y="2128900"/>
                    <a:pt x="0" y="1371462"/>
                  </a:cubicBezTo>
                  <a:cubicBezTo>
                    <a:pt x="0" y="614024"/>
                    <a:pt x="614024" y="0"/>
                    <a:pt x="1371462" y="0"/>
                  </a:cubicBezTo>
                  <a:close/>
                </a:path>
              </a:pathLst>
            </a:custGeom>
            <a:gradFill flip="none" rotWithShape="1">
              <a:gsLst>
                <a:gs pos="0">
                  <a:srgbClr val="FAFBFD"/>
                </a:gs>
                <a:gs pos="74000">
                  <a:srgbClr val="A3BAEB"/>
                </a:gs>
                <a:gs pos="100000">
                  <a:srgbClr val="B6BADA"/>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414928" y="3744051"/>
              <a:ext cx="2088708" cy="20887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164969" y="4323948"/>
              <a:ext cx="928914" cy="928914"/>
            </a:xfrm>
            <a:prstGeom prst="ellipse">
              <a:avLst/>
            </a:prstGeom>
            <a:solidFill>
              <a:srgbClr val="8A4B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弧形 67"/>
          <p:cNvSpPr/>
          <p:nvPr/>
        </p:nvSpPr>
        <p:spPr>
          <a:xfrm>
            <a:off x="7480115" y="1445967"/>
            <a:ext cx="609600" cy="609600"/>
          </a:xfrm>
          <a:prstGeom prst="arc">
            <a:avLst>
              <a:gd name="adj1" fmla="val 1412322"/>
              <a:gd name="adj2" fmla="val 9566696"/>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69" name="直接连接符 68"/>
          <p:cNvCxnSpPr/>
          <p:nvPr/>
        </p:nvCxnSpPr>
        <p:spPr>
          <a:xfrm>
            <a:off x="7784915" y="2055567"/>
            <a:ext cx="0" cy="1386940"/>
          </a:xfrm>
          <a:prstGeom prst="line">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flipV="1">
            <a:off x="10019864" y="1619836"/>
            <a:ext cx="457200" cy="457200"/>
            <a:chOff x="-1173753" y="2985226"/>
            <a:chExt cx="3606358" cy="3606358"/>
          </a:xfrm>
          <a:effectLst/>
        </p:grpSpPr>
        <p:sp>
          <p:nvSpPr>
            <p:cNvPr id="73" name="椭圆 72"/>
            <p:cNvSpPr/>
            <p:nvPr/>
          </p:nvSpPr>
          <p:spPr>
            <a:xfrm>
              <a:off x="-1173753" y="2985226"/>
              <a:ext cx="3606358" cy="3606358"/>
            </a:xfrm>
            <a:prstGeom prst="ellipse">
              <a:avLst/>
            </a:prstGeom>
            <a:solidFill>
              <a:srgbClr val="F5E2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a:off x="-1173753" y="4304078"/>
              <a:ext cx="3606358" cy="942975"/>
            </a:xfrm>
            <a:custGeom>
              <a:avLst/>
              <a:gdLst>
                <a:gd name="connsiteX0" fmla="*/ 1828358 w 3606358"/>
                <a:gd name="connsiteY0" fmla="*/ 0 h 942975"/>
                <a:gd name="connsiteX1" fmla="*/ 3570640 w 3606358"/>
                <a:gd name="connsiteY1" fmla="*/ 113267 h 942975"/>
                <a:gd name="connsiteX2" fmla="*/ 3597048 w 3606358"/>
                <a:gd name="connsiteY2" fmla="*/ 286304 h 942975"/>
                <a:gd name="connsiteX3" fmla="*/ 3606358 w 3606358"/>
                <a:gd name="connsiteY3" fmla="*/ 470669 h 942975"/>
                <a:gd name="connsiteX4" fmla="*/ 3597048 w 3606358"/>
                <a:gd name="connsiteY4" fmla="*/ 655034 h 942975"/>
                <a:gd name="connsiteX5" fmla="*/ 3570667 w 3606358"/>
                <a:gd name="connsiteY5" fmla="*/ 827891 h 942975"/>
                <a:gd name="connsiteX6" fmla="*/ 1847408 w 3606358"/>
                <a:gd name="connsiteY6" fmla="*/ 942975 h 942975"/>
                <a:gd name="connsiteX7" fmla="*/ 42115 w 3606358"/>
                <a:gd name="connsiteY7" fmla="*/ 855387 h 942975"/>
                <a:gd name="connsiteX8" fmla="*/ 36634 w 3606358"/>
                <a:gd name="connsiteY8" fmla="*/ 834072 h 942975"/>
                <a:gd name="connsiteX9" fmla="*/ 0 w 3606358"/>
                <a:gd name="connsiteY9" fmla="*/ 470669 h 942975"/>
                <a:gd name="connsiteX10" fmla="*/ 36634 w 3606358"/>
                <a:gd name="connsiteY10" fmla="*/ 107266 h 942975"/>
                <a:gd name="connsiteX11" fmla="*/ 37990 w 3606358"/>
                <a:gd name="connsiteY11" fmla="*/ 101993 h 942975"/>
                <a:gd name="connsiteX12" fmla="*/ 1828358 w 3606358"/>
                <a:gd name="connsiteY12" fmla="*/ 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6358" h="942975">
                  <a:moveTo>
                    <a:pt x="1828358" y="0"/>
                  </a:moveTo>
                  <a:lnTo>
                    <a:pt x="3570640" y="113267"/>
                  </a:lnTo>
                  <a:lnTo>
                    <a:pt x="3597048" y="286304"/>
                  </a:lnTo>
                  <a:cubicBezTo>
                    <a:pt x="3603204" y="346922"/>
                    <a:pt x="3606358" y="408427"/>
                    <a:pt x="3606358" y="470669"/>
                  </a:cubicBezTo>
                  <a:cubicBezTo>
                    <a:pt x="3606358" y="532911"/>
                    <a:pt x="3603204" y="594416"/>
                    <a:pt x="3597048" y="655034"/>
                  </a:cubicBezTo>
                  <a:lnTo>
                    <a:pt x="3570667" y="827891"/>
                  </a:lnTo>
                  <a:lnTo>
                    <a:pt x="1847408" y="942975"/>
                  </a:lnTo>
                  <a:lnTo>
                    <a:pt x="42115" y="855387"/>
                  </a:lnTo>
                  <a:lnTo>
                    <a:pt x="36634" y="834072"/>
                  </a:lnTo>
                  <a:cubicBezTo>
                    <a:pt x="12614" y="716690"/>
                    <a:pt x="0" y="595153"/>
                    <a:pt x="0" y="470669"/>
                  </a:cubicBezTo>
                  <a:cubicBezTo>
                    <a:pt x="0" y="346186"/>
                    <a:pt x="12614" y="224648"/>
                    <a:pt x="36634" y="107266"/>
                  </a:cubicBezTo>
                  <a:lnTo>
                    <a:pt x="37990" y="101993"/>
                  </a:lnTo>
                  <a:lnTo>
                    <a:pt x="1828358" y="0"/>
                  </a:lnTo>
                  <a:close/>
                </a:path>
              </a:pathLst>
            </a:custGeom>
            <a:solidFill>
              <a:srgbClr val="2529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p:nvSpPr>
          <p:spPr>
            <a:xfrm>
              <a:off x="-742036" y="3416943"/>
              <a:ext cx="2742924" cy="2742924"/>
            </a:xfrm>
            <a:custGeom>
              <a:avLst/>
              <a:gdLst>
                <a:gd name="connsiteX0" fmla="*/ 1371462 w 2742924"/>
                <a:gd name="connsiteY0" fmla="*/ 339272 h 2742924"/>
                <a:gd name="connsiteX1" fmla="*/ 334417 w 2742924"/>
                <a:gd name="connsiteY1" fmla="*/ 1376317 h 2742924"/>
                <a:gd name="connsiteX2" fmla="*/ 1371462 w 2742924"/>
                <a:gd name="connsiteY2" fmla="*/ 2413362 h 2742924"/>
                <a:gd name="connsiteX3" fmla="*/ 2408507 w 2742924"/>
                <a:gd name="connsiteY3" fmla="*/ 1376317 h 2742924"/>
                <a:gd name="connsiteX4" fmla="*/ 1371462 w 2742924"/>
                <a:gd name="connsiteY4" fmla="*/ 339272 h 2742924"/>
                <a:gd name="connsiteX5" fmla="*/ 1371462 w 2742924"/>
                <a:gd name="connsiteY5" fmla="*/ 0 h 2742924"/>
                <a:gd name="connsiteX6" fmla="*/ 2742924 w 2742924"/>
                <a:gd name="connsiteY6" fmla="*/ 1371462 h 2742924"/>
                <a:gd name="connsiteX7" fmla="*/ 1371462 w 2742924"/>
                <a:gd name="connsiteY7" fmla="*/ 2742924 h 2742924"/>
                <a:gd name="connsiteX8" fmla="*/ 0 w 2742924"/>
                <a:gd name="connsiteY8" fmla="*/ 1371462 h 2742924"/>
                <a:gd name="connsiteX9" fmla="*/ 1371462 w 2742924"/>
                <a:gd name="connsiteY9" fmla="*/ 0 h 274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2924" h="2742924">
                  <a:moveTo>
                    <a:pt x="1371462" y="339272"/>
                  </a:moveTo>
                  <a:cubicBezTo>
                    <a:pt x="798718" y="339272"/>
                    <a:pt x="334417" y="803573"/>
                    <a:pt x="334417" y="1376317"/>
                  </a:cubicBezTo>
                  <a:cubicBezTo>
                    <a:pt x="334417" y="1949061"/>
                    <a:pt x="798718" y="2413362"/>
                    <a:pt x="1371462" y="2413362"/>
                  </a:cubicBezTo>
                  <a:cubicBezTo>
                    <a:pt x="1944206" y="2413362"/>
                    <a:pt x="2408507" y="1949061"/>
                    <a:pt x="2408507" y="1376317"/>
                  </a:cubicBezTo>
                  <a:cubicBezTo>
                    <a:pt x="2408507" y="803573"/>
                    <a:pt x="1944206" y="339272"/>
                    <a:pt x="1371462" y="339272"/>
                  </a:cubicBezTo>
                  <a:close/>
                  <a:moveTo>
                    <a:pt x="1371462" y="0"/>
                  </a:moveTo>
                  <a:cubicBezTo>
                    <a:pt x="2128900" y="0"/>
                    <a:pt x="2742924" y="614024"/>
                    <a:pt x="2742924" y="1371462"/>
                  </a:cubicBezTo>
                  <a:cubicBezTo>
                    <a:pt x="2742924" y="2128900"/>
                    <a:pt x="2128900" y="2742924"/>
                    <a:pt x="1371462" y="2742924"/>
                  </a:cubicBezTo>
                  <a:cubicBezTo>
                    <a:pt x="614024" y="2742924"/>
                    <a:pt x="0" y="2128900"/>
                    <a:pt x="0" y="1371462"/>
                  </a:cubicBezTo>
                  <a:cubicBezTo>
                    <a:pt x="0" y="614024"/>
                    <a:pt x="614024" y="0"/>
                    <a:pt x="1371462" y="0"/>
                  </a:cubicBezTo>
                  <a:close/>
                </a:path>
              </a:pathLst>
            </a:custGeom>
            <a:gradFill flip="none" rotWithShape="1">
              <a:gsLst>
                <a:gs pos="0">
                  <a:srgbClr val="FAFBFD"/>
                </a:gs>
                <a:gs pos="74000">
                  <a:srgbClr val="A3BAEB"/>
                </a:gs>
                <a:gs pos="100000">
                  <a:srgbClr val="B6BADA"/>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414928" y="3744051"/>
              <a:ext cx="2088708" cy="208870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p:nvPr/>
          </p:nvSpPr>
          <p:spPr>
            <a:xfrm>
              <a:off x="164969" y="4323948"/>
              <a:ext cx="928914" cy="928914"/>
            </a:xfrm>
            <a:prstGeom prst="ellipse">
              <a:avLst/>
            </a:prstGeom>
            <a:solidFill>
              <a:srgbClr val="8A4B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弧形 77"/>
          <p:cNvSpPr/>
          <p:nvPr/>
        </p:nvSpPr>
        <p:spPr>
          <a:xfrm>
            <a:off x="9918264" y="1619836"/>
            <a:ext cx="609600" cy="609600"/>
          </a:xfrm>
          <a:prstGeom prst="arc">
            <a:avLst>
              <a:gd name="adj1" fmla="val 1412322"/>
              <a:gd name="adj2" fmla="val 9566696"/>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79" name="直接连接符 78"/>
          <p:cNvCxnSpPr/>
          <p:nvPr/>
        </p:nvCxnSpPr>
        <p:spPr>
          <a:xfrm>
            <a:off x="10223064" y="2229436"/>
            <a:ext cx="0" cy="553358"/>
          </a:xfrm>
          <a:prstGeom prst="line">
            <a:avLst/>
          </a:prstGeom>
          <a:ln w="12700" cap="rnd">
            <a:solidFill>
              <a:srgbClr val="3A648B"/>
            </a:solidFill>
            <a:prstDash val="dash"/>
            <a:round/>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1481195" y="3405667"/>
            <a:ext cx="1358900" cy="369332"/>
          </a:xfrm>
          <a:prstGeom prst="rect">
            <a:avLst/>
          </a:prstGeom>
          <a:noFill/>
        </p:spPr>
        <p:txBody>
          <a:bodyPr wrap="square" rtlCol="0">
            <a:spAutoFit/>
          </a:bodyPr>
          <a:lstStyle/>
          <a:p>
            <a:pPr algn="ctr"/>
            <a:r>
              <a:rPr lang="en-US" altLang="zh-CN" dirty="0">
                <a:solidFill>
                  <a:srgbClr val="3A648B"/>
                </a:solidFill>
                <a:latin typeface="Bauhaus LT Heavy" panose="02000903020000020004" pitchFamily="2" charset="0"/>
              </a:rPr>
              <a:t>PART ONE</a:t>
            </a:r>
            <a:endParaRPr lang="zh-CN" altLang="en-US" dirty="0">
              <a:solidFill>
                <a:srgbClr val="3A648B"/>
              </a:solidFill>
              <a:latin typeface="Bauhaus LT Heavy" panose="02000903020000020004" pitchFamily="2" charset="0"/>
            </a:endParaRPr>
          </a:p>
        </p:txBody>
      </p:sp>
      <p:cxnSp>
        <p:nvCxnSpPr>
          <p:cNvPr id="51" name="直接连接符 50"/>
          <p:cNvCxnSpPr/>
          <p:nvPr/>
        </p:nvCxnSpPr>
        <p:spPr>
          <a:xfrm>
            <a:off x="1568463" y="3392607"/>
            <a:ext cx="1164407" cy="0"/>
          </a:xfrm>
          <a:prstGeom prst="line">
            <a:avLst/>
          </a:prstGeom>
          <a:ln w="12700">
            <a:solidFill>
              <a:srgbClr val="3A648B"/>
            </a:solidFill>
            <a:prstDash val="dash"/>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4336430" y="4341566"/>
            <a:ext cx="1358900" cy="369332"/>
          </a:xfrm>
          <a:prstGeom prst="rect">
            <a:avLst/>
          </a:prstGeom>
          <a:noFill/>
        </p:spPr>
        <p:txBody>
          <a:bodyPr wrap="square" rtlCol="0">
            <a:spAutoFit/>
          </a:bodyPr>
          <a:lstStyle/>
          <a:p>
            <a:pPr algn="ctr"/>
            <a:r>
              <a:rPr lang="en-US" altLang="zh-CN" dirty="0">
                <a:solidFill>
                  <a:srgbClr val="3A648B"/>
                </a:solidFill>
                <a:latin typeface="Bauhaus LT Heavy" panose="02000903020000020004" pitchFamily="2" charset="0"/>
              </a:rPr>
              <a:t>PART TWO</a:t>
            </a:r>
            <a:endParaRPr lang="zh-CN" altLang="en-US" dirty="0">
              <a:solidFill>
                <a:srgbClr val="3A648B"/>
              </a:solidFill>
              <a:latin typeface="Bauhaus LT Heavy" panose="02000903020000020004" pitchFamily="2" charset="0"/>
            </a:endParaRPr>
          </a:p>
        </p:txBody>
      </p:sp>
      <p:cxnSp>
        <p:nvCxnSpPr>
          <p:cNvPr id="107" name="直接连接符 106"/>
          <p:cNvCxnSpPr/>
          <p:nvPr/>
        </p:nvCxnSpPr>
        <p:spPr>
          <a:xfrm>
            <a:off x="4423698" y="4328506"/>
            <a:ext cx="1164407" cy="0"/>
          </a:xfrm>
          <a:prstGeom prst="line">
            <a:avLst/>
          </a:prstGeom>
          <a:ln w="12700">
            <a:solidFill>
              <a:srgbClr val="3A648B"/>
            </a:solidFill>
            <a:prstDash val="dash"/>
          </a:ln>
        </p:spPr>
        <p:style>
          <a:lnRef idx="1">
            <a:schemeClr val="accent1"/>
          </a:lnRef>
          <a:fillRef idx="0">
            <a:schemeClr val="accent1"/>
          </a:fillRef>
          <a:effectRef idx="0">
            <a:schemeClr val="accent1"/>
          </a:effectRef>
          <a:fontRef idx="minor">
            <a:schemeClr val="tx1"/>
          </a:fontRef>
        </p:style>
      </p:cxnSp>
      <p:sp>
        <p:nvSpPr>
          <p:cNvPr id="108" name="文本框 107"/>
          <p:cNvSpPr txBox="1"/>
          <p:nvPr/>
        </p:nvSpPr>
        <p:spPr>
          <a:xfrm>
            <a:off x="7053150" y="3501286"/>
            <a:ext cx="1358900" cy="646331"/>
          </a:xfrm>
          <a:prstGeom prst="rect">
            <a:avLst/>
          </a:prstGeom>
          <a:noFill/>
        </p:spPr>
        <p:txBody>
          <a:bodyPr wrap="square" rtlCol="0">
            <a:spAutoFit/>
          </a:bodyPr>
          <a:lstStyle/>
          <a:p>
            <a:pPr algn="ctr"/>
            <a:r>
              <a:rPr lang="en-US" altLang="zh-CN" dirty="0">
                <a:solidFill>
                  <a:srgbClr val="3A648B"/>
                </a:solidFill>
                <a:latin typeface="Bauhaus LT Heavy" panose="02000903020000020004" pitchFamily="2" charset="0"/>
              </a:rPr>
              <a:t>PART THREE</a:t>
            </a:r>
            <a:endParaRPr lang="zh-CN" altLang="en-US" dirty="0">
              <a:solidFill>
                <a:srgbClr val="3A648B"/>
              </a:solidFill>
              <a:latin typeface="Bauhaus LT Heavy" panose="02000903020000020004" pitchFamily="2" charset="0"/>
            </a:endParaRPr>
          </a:p>
        </p:txBody>
      </p:sp>
      <p:cxnSp>
        <p:nvCxnSpPr>
          <p:cNvPr id="109" name="直接连接符 108"/>
          <p:cNvCxnSpPr/>
          <p:nvPr/>
        </p:nvCxnSpPr>
        <p:spPr>
          <a:xfrm>
            <a:off x="7140418" y="3488226"/>
            <a:ext cx="1164407" cy="0"/>
          </a:xfrm>
          <a:prstGeom prst="line">
            <a:avLst/>
          </a:prstGeom>
          <a:ln w="12700">
            <a:solidFill>
              <a:srgbClr val="3A648B"/>
            </a:solidFill>
            <a:prstDash val="dash"/>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9569013" y="2969723"/>
            <a:ext cx="1358900" cy="646331"/>
          </a:xfrm>
          <a:prstGeom prst="rect">
            <a:avLst/>
          </a:prstGeom>
          <a:noFill/>
        </p:spPr>
        <p:txBody>
          <a:bodyPr wrap="square" rtlCol="0">
            <a:spAutoFit/>
          </a:bodyPr>
          <a:lstStyle/>
          <a:p>
            <a:pPr algn="ctr"/>
            <a:r>
              <a:rPr lang="en-US" altLang="zh-CN" dirty="0">
                <a:solidFill>
                  <a:srgbClr val="3A648B"/>
                </a:solidFill>
                <a:latin typeface="Bauhaus LT Heavy" panose="02000903020000020004" pitchFamily="2" charset="0"/>
              </a:rPr>
              <a:t>PART FOUR</a:t>
            </a:r>
            <a:endParaRPr lang="zh-CN" altLang="en-US" dirty="0">
              <a:solidFill>
                <a:srgbClr val="3A648B"/>
              </a:solidFill>
              <a:latin typeface="Bauhaus LT Heavy" panose="02000903020000020004" pitchFamily="2" charset="0"/>
            </a:endParaRPr>
          </a:p>
        </p:txBody>
      </p:sp>
      <p:cxnSp>
        <p:nvCxnSpPr>
          <p:cNvPr id="111" name="直接连接符 110"/>
          <p:cNvCxnSpPr/>
          <p:nvPr/>
        </p:nvCxnSpPr>
        <p:spPr>
          <a:xfrm>
            <a:off x="9607899" y="2851237"/>
            <a:ext cx="1164407" cy="0"/>
          </a:xfrm>
          <a:prstGeom prst="line">
            <a:avLst/>
          </a:prstGeom>
          <a:ln w="12700">
            <a:solidFill>
              <a:srgbClr val="3A648B"/>
            </a:solidFill>
            <a:prstDash val="dash"/>
          </a:ln>
        </p:spPr>
        <p:style>
          <a:lnRef idx="1">
            <a:schemeClr val="accent1"/>
          </a:lnRef>
          <a:fillRef idx="0">
            <a:schemeClr val="accent1"/>
          </a:fillRef>
          <a:effectRef idx="0">
            <a:schemeClr val="accent1"/>
          </a:effectRef>
          <a:fontRef idx="minor">
            <a:schemeClr val="tx1"/>
          </a:fontRef>
        </p:style>
      </p:cxnSp>
      <p:sp>
        <p:nvSpPr>
          <p:cNvPr id="123" name="文本框 122"/>
          <p:cNvSpPr txBox="1"/>
          <p:nvPr/>
        </p:nvSpPr>
        <p:spPr>
          <a:xfrm>
            <a:off x="1481195" y="3948268"/>
            <a:ext cx="1358900" cy="461665"/>
          </a:xfrm>
          <a:prstGeom prst="rect">
            <a:avLst/>
          </a:prstGeom>
          <a:noFill/>
        </p:spPr>
        <p:txBody>
          <a:bodyPr wrap="square" rtlCol="0">
            <a:spAutoFit/>
          </a:bodyPr>
          <a:lstStyle/>
          <a:p>
            <a:pPr algn="ctr"/>
            <a:r>
              <a:rPr lang="en-US" altLang="zh-CN" sz="2400" dirty="0">
                <a:solidFill>
                  <a:srgbClr val="3A648B"/>
                </a:solidFill>
                <a:latin typeface="Bauhaus LT Heavy" panose="02000903020000020004" pitchFamily="2" charset="0"/>
              </a:rPr>
              <a:t>01</a:t>
            </a:r>
            <a:endParaRPr lang="zh-CN" altLang="en-US" sz="2400" dirty="0">
              <a:solidFill>
                <a:srgbClr val="3A648B"/>
              </a:solidFill>
              <a:latin typeface="Bauhaus LT Heavy" panose="02000903020000020004" pitchFamily="2" charset="0"/>
            </a:endParaRPr>
          </a:p>
        </p:txBody>
      </p:sp>
      <p:sp>
        <p:nvSpPr>
          <p:cNvPr id="124" name="文本框 123"/>
          <p:cNvSpPr txBox="1"/>
          <p:nvPr/>
        </p:nvSpPr>
        <p:spPr>
          <a:xfrm>
            <a:off x="4285325" y="4961972"/>
            <a:ext cx="1358900" cy="461665"/>
          </a:xfrm>
          <a:prstGeom prst="rect">
            <a:avLst/>
          </a:prstGeom>
          <a:noFill/>
        </p:spPr>
        <p:txBody>
          <a:bodyPr wrap="square" rtlCol="0">
            <a:spAutoFit/>
          </a:bodyPr>
          <a:lstStyle/>
          <a:p>
            <a:pPr algn="ctr"/>
            <a:r>
              <a:rPr lang="en-US" altLang="zh-CN" sz="2400" dirty="0">
                <a:solidFill>
                  <a:srgbClr val="3A648B"/>
                </a:solidFill>
                <a:latin typeface="Bauhaus LT Heavy" panose="02000903020000020004" pitchFamily="2" charset="0"/>
              </a:rPr>
              <a:t>02</a:t>
            </a:r>
            <a:endParaRPr lang="zh-CN" altLang="en-US" sz="2400" dirty="0">
              <a:solidFill>
                <a:srgbClr val="3A648B"/>
              </a:solidFill>
              <a:latin typeface="Bauhaus LT Heavy" panose="02000903020000020004" pitchFamily="2" charset="0"/>
            </a:endParaRPr>
          </a:p>
        </p:txBody>
      </p:sp>
      <p:sp>
        <p:nvSpPr>
          <p:cNvPr id="125" name="文本框 124"/>
          <p:cNvSpPr txBox="1"/>
          <p:nvPr/>
        </p:nvSpPr>
        <p:spPr>
          <a:xfrm>
            <a:off x="7105464" y="4071845"/>
            <a:ext cx="1358900" cy="461665"/>
          </a:xfrm>
          <a:prstGeom prst="rect">
            <a:avLst/>
          </a:prstGeom>
          <a:noFill/>
        </p:spPr>
        <p:txBody>
          <a:bodyPr wrap="square" rtlCol="0">
            <a:spAutoFit/>
          </a:bodyPr>
          <a:lstStyle/>
          <a:p>
            <a:pPr algn="ctr"/>
            <a:r>
              <a:rPr lang="en-US" altLang="zh-CN" sz="2400" dirty="0">
                <a:solidFill>
                  <a:srgbClr val="3A648B"/>
                </a:solidFill>
                <a:latin typeface="Bauhaus LT Heavy" panose="02000903020000020004" pitchFamily="2" charset="0"/>
              </a:rPr>
              <a:t>03</a:t>
            </a:r>
            <a:endParaRPr lang="zh-CN" altLang="en-US" sz="2400" dirty="0">
              <a:solidFill>
                <a:srgbClr val="3A648B"/>
              </a:solidFill>
              <a:latin typeface="Bauhaus LT Heavy" panose="02000903020000020004" pitchFamily="2" charset="0"/>
            </a:endParaRPr>
          </a:p>
        </p:txBody>
      </p:sp>
      <p:sp>
        <p:nvSpPr>
          <p:cNvPr id="126" name="文本框 125"/>
          <p:cNvSpPr txBox="1"/>
          <p:nvPr/>
        </p:nvSpPr>
        <p:spPr>
          <a:xfrm>
            <a:off x="9510132" y="3663606"/>
            <a:ext cx="1358900" cy="461665"/>
          </a:xfrm>
          <a:prstGeom prst="rect">
            <a:avLst/>
          </a:prstGeom>
          <a:noFill/>
        </p:spPr>
        <p:txBody>
          <a:bodyPr wrap="square" rtlCol="0">
            <a:spAutoFit/>
          </a:bodyPr>
          <a:lstStyle/>
          <a:p>
            <a:pPr algn="ctr"/>
            <a:r>
              <a:rPr lang="en-US" altLang="zh-CN" sz="2400" dirty="0">
                <a:solidFill>
                  <a:srgbClr val="3A648B"/>
                </a:solidFill>
                <a:latin typeface="Bauhaus LT Heavy" panose="02000903020000020004" pitchFamily="2" charset="0"/>
              </a:rPr>
              <a:t>04</a:t>
            </a:r>
            <a:endParaRPr lang="zh-CN" altLang="en-US" sz="2400" dirty="0">
              <a:solidFill>
                <a:srgbClr val="3A648B"/>
              </a:solidFill>
              <a:latin typeface="Bauhaus LT Heavy" panose="02000903020000020004" pitchFamily="2" charset="0"/>
            </a:endParaRPr>
          </a:p>
        </p:txBody>
      </p:sp>
      <p:pic>
        <p:nvPicPr>
          <p:cNvPr id="100" name="图片 99"/>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b="16124"/>
          <a:stretch/>
        </p:blipFill>
        <p:spPr>
          <a:xfrm rot="21403599">
            <a:off x="9878740" y="4759918"/>
            <a:ext cx="2089934" cy="1095601"/>
          </a:xfrm>
          <a:prstGeom prst="rect">
            <a:avLst/>
          </a:prstGeom>
        </p:spPr>
      </p:pic>
      <p:sp>
        <p:nvSpPr>
          <p:cNvPr id="131" name="文本框 130"/>
          <p:cNvSpPr txBox="1"/>
          <p:nvPr/>
        </p:nvSpPr>
        <p:spPr>
          <a:xfrm>
            <a:off x="8165198" y="6176810"/>
            <a:ext cx="3961404" cy="584775"/>
          </a:xfrm>
          <a:prstGeom prst="rect">
            <a:avLst/>
          </a:prstGeom>
          <a:noFill/>
        </p:spPr>
        <p:txBody>
          <a:bodyPr wrap="square" rtlCol="0">
            <a:spAutoFit/>
          </a:bodyPr>
          <a:lstStyle/>
          <a:p>
            <a:pPr algn="r"/>
            <a:r>
              <a:rPr lang="en-US" altLang="zh-CN" sz="3200" dirty="0">
                <a:solidFill>
                  <a:schemeClr val="bg1"/>
                </a:solidFill>
                <a:latin typeface="Bauhaus LT Heavy" panose="02000903020000020004" pitchFamily="2" charset="0"/>
              </a:rPr>
              <a:t>CONTENTS</a:t>
            </a:r>
            <a:endParaRPr lang="zh-CN" altLang="en-US" sz="3200" dirty="0">
              <a:solidFill>
                <a:schemeClr val="bg1"/>
              </a:solidFill>
              <a:latin typeface="Bauhaus LT Heavy" panose="02000903020000020004" pitchFamily="2" charset="0"/>
            </a:endParaRPr>
          </a:p>
        </p:txBody>
      </p:sp>
      <p:sp>
        <p:nvSpPr>
          <p:cNvPr id="2" name="TextBox 1">
            <a:extLst>
              <a:ext uri="{FF2B5EF4-FFF2-40B4-BE49-F238E27FC236}">
                <a16:creationId xmlns:a16="http://schemas.microsoft.com/office/drawing/2014/main" id="{A35217BA-3C30-D443-AACE-C57D8B347955}"/>
              </a:ext>
            </a:extLst>
          </p:cNvPr>
          <p:cNvSpPr txBox="1"/>
          <p:nvPr/>
        </p:nvSpPr>
        <p:spPr>
          <a:xfrm>
            <a:off x="1457306" y="2272414"/>
            <a:ext cx="2385943" cy="461665"/>
          </a:xfrm>
          <a:prstGeom prst="rect">
            <a:avLst/>
          </a:prstGeom>
          <a:noFill/>
        </p:spPr>
        <p:txBody>
          <a:bodyPr wrap="square" rtlCol="0">
            <a:spAutoFit/>
          </a:bodyPr>
          <a:lstStyle/>
          <a:p>
            <a:r>
              <a:rPr lang="en-US" sz="2400" b="1" dirty="0"/>
              <a:t>Background</a:t>
            </a:r>
          </a:p>
        </p:txBody>
      </p:sp>
      <p:sp>
        <p:nvSpPr>
          <p:cNvPr id="96" name="TextBox 95">
            <a:extLst>
              <a:ext uri="{FF2B5EF4-FFF2-40B4-BE49-F238E27FC236}">
                <a16:creationId xmlns:a16="http://schemas.microsoft.com/office/drawing/2014/main" id="{ECA37E91-1BF4-7D43-A1CA-F0A18E0E4339}"/>
              </a:ext>
            </a:extLst>
          </p:cNvPr>
          <p:cNvSpPr txBox="1"/>
          <p:nvPr/>
        </p:nvSpPr>
        <p:spPr>
          <a:xfrm>
            <a:off x="4336430" y="3131029"/>
            <a:ext cx="2385943" cy="461665"/>
          </a:xfrm>
          <a:prstGeom prst="rect">
            <a:avLst/>
          </a:prstGeom>
          <a:noFill/>
        </p:spPr>
        <p:txBody>
          <a:bodyPr wrap="square" rtlCol="0">
            <a:spAutoFit/>
          </a:bodyPr>
          <a:lstStyle/>
          <a:p>
            <a:r>
              <a:rPr lang="en-US" sz="2400" b="1" dirty="0"/>
              <a:t>Method</a:t>
            </a:r>
          </a:p>
        </p:txBody>
      </p:sp>
      <p:sp>
        <p:nvSpPr>
          <p:cNvPr id="97" name="TextBox 96">
            <a:extLst>
              <a:ext uri="{FF2B5EF4-FFF2-40B4-BE49-F238E27FC236}">
                <a16:creationId xmlns:a16="http://schemas.microsoft.com/office/drawing/2014/main" id="{E0B6140E-D019-EF43-975B-6C6B168B4A97}"/>
              </a:ext>
            </a:extLst>
          </p:cNvPr>
          <p:cNvSpPr txBox="1"/>
          <p:nvPr/>
        </p:nvSpPr>
        <p:spPr>
          <a:xfrm>
            <a:off x="9607899" y="2279452"/>
            <a:ext cx="2385943" cy="461665"/>
          </a:xfrm>
          <a:prstGeom prst="rect">
            <a:avLst/>
          </a:prstGeom>
          <a:noFill/>
        </p:spPr>
        <p:txBody>
          <a:bodyPr wrap="square" rtlCol="0">
            <a:spAutoFit/>
          </a:bodyPr>
          <a:lstStyle/>
          <a:p>
            <a:r>
              <a:rPr lang="en-US" sz="2400" b="1" dirty="0"/>
              <a:t>Discussion</a:t>
            </a:r>
          </a:p>
        </p:txBody>
      </p:sp>
      <p:sp>
        <p:nvSpPr>
          <p:cNvPr id="99" name="TextBox 98">
            <a:extLst>
              <a:ext uri="{FF2B5EF4-FFF2-40B4-BE49-F238E27FC236}">
                <a16:creationId xmlns:a16="http://schemas.microsoft.com/office/drawing/2014/main" id="{1B835CC0-581E-6B4C-8E24-2B6E1FCE3C34}"/>
              </a:ext>
            </a:extLst>
          </p:cNvPr>
          <p:cNvSpPr txBox="1"/>
          <p:nvPr/>
        </p:nvSpPr>
        <p:spPr>
          <a:xfrm>
            <a:off x="7271392" y="2446075"/>
            <a:ext cx="2385943" cy="461665"/>
          </a:xfrm>
          <a:prstGeom prst="rect">
            <a:avLst/>
          </a:prstGeom>
          <a:noFill/>
        </p:spPr>
        <p:txBody>
          <a:bodyPr wrap="square" rtlCol="0">
            <a:spAutoFit/>
          </a:bodyPr>
          <a:lstStyle/>
          <a:p>
            <a:r>
              <a:rPr lang="en-US" sz="2400" b="1" dirty="0"/>
              <a:t>Results</a:t>
            </a:r>
          </a:p>
        </p:txBody>
      </p:sp>
    </p:spTree>
    <p:extLst>
      <p:ext uri="{BB962C8B-B14F-4D97-AF65-F5344CB8AC3E}">
        <p14:creationId xmlns:p14="http://schemas.microsoft.com/office/powerpoint/2010/main" val="27335084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0" y="5281889"/>
            <a:ext cx="12211508" cy="1601510"/>
          </a:xfrm>
          <a:custGeom>
            <a:avLst/>
            <a:gdLst>
              <a:gd name="T0" fmla="*/ 97 w 6466"/>
              <a:gd name="T1" fmla="*/ 722 h 848"/>
              <a:gd name="T2" fmla="*/ 191 w 6466"/>
              <a:gd name="T3" fmla="*/ 744 h 848"/>
              <a:gd name="T4" fmla="*/ 312 w 6466"/>
              <a:gd name="T5" fmla="*/ 736 h 848"/>
              <a:gd name="T6" fmla="*/ 385 w 6466"/>
              <a:gd name="T7" fmla="*/ 622 h 848"/>
              <a:gd name="T8" fmla="*/ 470 w 6466"/>
              <a:gd name="T9" fmla="*/ 600 h 848"/>
              <a:gd name="T10" fmla="*/ 529 w 6466"/>
              <a:gd name="T11" fmla="*/ 560 h 848"/>
              <a:gd name="T12" fmla="*/ 697 w 6466"/>
              <a:gd name="T13" fmla="*/ 560 h 848"/>
              <a:gd name="T14" fmla="*/ 896 w 6466"/>
              <a:gd name="T15" fmla="*/ 443 h 848"/>
              <a:gd name="T16" fmla="*/ 1007 w 6466"/>
              <a:gd name="T17" fmla="*/ 763 h 848"/>
              <a:gd name="T18" fmla="*/ 1090 w 6466"/>
              <a:gd name="T19" fmla="*/ 491 h 848"/>
              <a:gd name="T20" fmla="*/ 1168 w 6466"/>
              <a:gd name="T21" fmla="*/ 617 h 848"/>
              <a:gd name="T22" fmla="*/ 1333 w 6466"/>
              <a:gd name="T23" fmla="*/ 755 h 848"/>
              <a:gd name="T24" fmla="*/ 1584 w 6466"/>
              <a:gd name="T25" fmla="*/ 748 h 848"/>
              <a:gd name="T26" fmla="*/ 1660 w 6466"/>
              <a:gd name="T27" fmla="*/ 570 h 848"/>
              <a:gd name="T28" fmla="*/ 1790 w 6466"/>
              <a:gd name="T29" fmla="*/ 755 h 848"/>
              <a:gd name="T30" fmla="*/ 1865 w 6466"/>
              <a:gd name="T31" fmla="*/ 643 h 848"/>
              <a:gd name="T32" fmla="*/ 2038 w 6466"/>
              <a:gd name="T33" fmla="*/ 398 h 848"/>
              <a:gd name="T34" fmla="*/ 2199 w 6466"/>
              <a:gd name="T35" fmla="*/ 314 h 848"/>
              <a:gd name="T36" fmla="*/ 2303 w 6466"/>
              <a:gd name="T37" fmla="*/ 553 h 848"/>
              <a:gd name="T38" fmla="*/ 2369 w 6466"/>
              <a:gd name="T39" fmla="*/ 543 h 848"/>
              <a:gd name="T40" fmla="*/ 2459 w 6466"/>
              <a:gd name="T41" fmla="*/ 713 h 848"/>
              <a:gd name="T42" fmla="*/ 2539 w 6466"/>
              <a:gd name="T43" fmla="*/ 493 h 848"/>
              <a:gd name="T44" fmla="*/ 2745 w 6466"/>
              <a:gd name="T45" fmla="*/ 379 h 848"/>
              <a:gd name="T46" fmla="*/ 2851 w 6466"/>
              <a:gd name="T47" fmla="*/ 419 h 848"/>
              <a:gd name="T48" fmla="*/ 2941 w 6466"/>
              <a:gd name="T49" fmla="*/ 639 h 848"/>
              <a:gd name="T50" fmla="*/ 3014 w 6466"/>
              <a:gd name="T51" fmla="*/ 739 h 848"/>
              <a:gd name="T52" fmla="*/ 3218 w 6466"/>
              <a:gd name="T53" fmla="*/ 410 h 848"/>
              <a:gd name="T54" fmla="*/ 3336 w 6466"/>
              <a:gd name="T55" fmla="*/ 33 h 848"/>
              <a:gd name="T56" fmla="*/ 3466 w 6466"/>
              <a:gd name="T57" fmla="*/ 16 h 848"/>
              <a:gd name="T58" fmla="*/ 3662 w 6466"/>
              <a:gd name="T59" fmla="*/ 329 h 848"/>
              <a:gd name="T60" fmla="*/ 3851 w 6466"/>
              <a:gd name="T61" fmla="*/ 474 h 848"/>
              <a:gd name="T62" fmla="*/ 3967 w 6466"/>
              <a:gd name="T63" fmla="*/ 546 h 848"/>
              <a:gd name="T64" fmla="*/ 4057 w 6466"/>
              <a:gd name="T65" fmla="*/ 250 h 848"/>
              <a:gd name="T66" fmla="*/ 4208 w 6466"/>
              <a:gd name="T67" fmla="*/ 419 h 848"/>
              <a:gd name="T68" fmla="*/ 4334 w 6466"/>
              <a:gd name="T69" fmla="*/ 462 h 848"/>
              <a:gd name="T70" fmla="*/ 4440 w 6466"/>
              <a:gd name="T71" fmla="*/ 410 h 848"/>
              <a:gd name="T72" fmla="*/ 4494 w 6466"/>
              <a:gd name="T73" fmla="*/ 510 h 848"/>
              <a:gd name="T74" fmla="*/ 4603 w 6466"/>
              <a:gd name="T75" fmla="*/ 450 h 848"/>
              <a:gd name="T76" fmla="*/ 4695 w 6466"/>
              <a:gd name="T77" fmla="*/ 491 h 848"/>
              <a:gd name="T78" fmla="*/ 4773 w 6466"/>
              <a:gd name="T79" fmla="*/ 693 h 848"/>
              <a:gd name="T80" fmla="*/ 4807 w 6466"/>
              <a:gd name="T81" fmla="*/ 479 h 848"/>
              <a:gd name="T82" fmla="*/ 4878 w 6466"/>
              <a:gd name="T83" fmla="*/ 629 h 848"/>
              <a:gd name="T84" fmla="*/ 5000 w 6466"/>
              <a:gd name="T85" fmla="*/ 548 h 848"/>
              <a:gd name="T86" fmla="*/ 5052 w 6466"/>
              <a:gd name="T87" fmla="*/ 682 h 848"/>
              <a:gd name="T88" fmla="*/ 5149 w 6466"/>
              <a:gd name="T89" fmla="*/ 543 h 848"/>
              <a:gd name="T90" fmla="*/ 5220 w 6466"/>
              <a:gd name="T91" fmla="*/ 710 h 848"/>
              <a:gd name="T92" fmla="*/ 5395 w 6466"/>
              <a:gd name="T93" fmla="*/ 615 h 848"/>
              <a:gd name="T94" fmla="*/ 5495 w 6466"/>
              <a:gd name="T95" fmla="*/ 722 h 848"/>
              <a:gd name="T96" fmla="*/ 5537 w 6466"/>
              <a:gd name="T97" fmla="*/ 500 h 848"/>
              <a:gd name="T98" fmla="*/ 5707 w 6466"/>
              <a:gd name="T99" fmla="*/ 255 h 848"/>
              <a:gd name="T100" fmla="*/ 5783 w 6466"/>
              <a:gd name="T101" fmla="*/ 443 h 848"/>
              <a:gd name="T102" fmla="*/ 5968 w 6466"/>
              <a:gd name="T103" fmla="*/ 548 h 848"/>
              <a:gd name="T104" fmla="*/ 6072 w 6466"/>
              <a:gd name="T105" fmla="*/ 653 h 848"/>
              <a:gd name="T106" fmla="*/ 6239 w 6466"/>
              <a:gd name="T107" fmla="*/ 410 h 848"/>
              <a:gd name="T108" fmla="*/ 6365 w 6466"/>
              <a:gd name="T109" fmla="*/ 744 h 848"/>
              <a:gd name="T110" fmla="*/ 6466 w 6466"/>
              <a:gd name="T111" fmla="*/ 6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66" h="848">
                <a:moveTo>
                  <a:pt x="0" y="848"/>
                </a:moveTo>
                <a:lnTo>
                  <a:pt x="0" y="775"/>
                </a:lnTo>
                <a:lnTo>
                  <a:pt x="61" y="775"/>
                </a:lnTo>
                <a:lnTo>
                  <a:pt x="61" y="722"/>
                </a:lnTo>
                <a:lnTo>
                  <a:pt x="97" y="722"/>
                </a:lnTo>
                <a:lnTo>
                  <a:pt x="97" y="693"/>
                </a:lnTo>
                <a:lnTo>
                  <a:pt x="132" y="693"/>
                </a:lnTo>
                <a:lnTo>
                  <a:pt x="132" y="720"/>
                </a:lnTo>
                <a:lnTo>
                  <a:pt x="191" y="720"/>
                </a:lnTo>
                <a:lnTo>
                  <a:pt x="191" y="744"/>
                </a:lnTo>
                <a:lnTo>
                  <a:pt x="224" y="744"/>
                </a:lnTo>
                <a:lnTo>
                  <a:pt x="224" y="789"/>
                </a:lnTo>
                <a:lnTo>
                  <a:pt x="265" y="789"/>
                </a:lnTo>
                <a:lnTo>
                  <a:pt x="265" y="736"/>
                </a:lnTo>
                <a:lnTo>
                  <a:pt x="312" y="736"/>
                </a:lnTo>
                <a:lnTo>
                  <a:pt x="314" y="617"/>
                </a:lnTo>
                <a:lnTo>
                  <a:pt x="350" y="617"/>
                </a:lnTo>
                <a:lnTo>
                  <a:pt x="350" y="596"/>
                </a:lnTo>
                <a:lnTo>
                  <a:pt x="385" y="598"/>
                </a:lnTo>
                <a:lnTo>
                  <a:pt x="385" y="622"/>
                </a:lnTo>
                <a:lnTo>
                  <a:pt x="399" y="622"/>
                </a:lnTo>
                <a:lnTo>
                  <a:pt x="399" y="572"/>
                </a:lnTo>
                <a:lnTo>
                  <a:pt x="447" y="574"/>
                </a:lnTo>
                <a:lnTo>
                  <a:pt x="447" y="600"/>
                </a:lnTo>
                <a:lnTo>
                  <a:pt x="470" y="600"/>
                </a:lnTo>
                <a:lnTo>
                  <a:pt x="470" y="744"/>
                </a:lnTo>
                <a:lnTo>
                  <a:pt x="496" y="744"/>
                </a:lnTo>
                <a:lnTo>
                  <a:pt x="496" y="772"/>
                </a:lnTo>
                <a:lnTo>
                  <a:pt x="529" y="772"/>
                </a:lnTo>
                <a:lnTo>
                  <a:pt x="529" y="560"/>
                </a:lnTo>
                <a:lnTo>
                  <a:pt x="567" y="560"/>
                </a:lnTo>
                <a:lnTo>
                  <a:pt x="567" y="536"/>
                </a:lnTo>
                <a:lnTo>
                  <a:pt x="655" y="536"/>
                </a:lnTo>
                <a:lnTo>
                  <a:pt x="655" y="560"/>
                </a:lnTo>
                <a:lnTo>
                  <a:pt x="697" y="560"/>
                </a:lnTo>
                <a:lnTo>
                  <a:pt x="697" y="767"/>
                </a:lnTo>
                <a:lnTo>
                  <a:pt x="875" y="767"/>
                </a:lnTo>
                <a:lnTo>
                  <a:pt x="875" y="472"/>
                </a:lnTo>
                <a:lnTo>
                  <a:pt x="896" y="472"/>
                </a:lnTo>
                <a:lnTo>
                  <a:pt x="896" y="443"/>
                </a:lnTo>
                <a:lnTo>
                  <a:pt x="945" y="443"/>
                </a:lnTo>
                <a:lnTo>
                  <a:pt x="945" y="467"/>
                </a:lnTo>
                <a:lnTo>
                  <a:pt x="976" y="467"/>
                </a:lnTo>
                <a:lnTo>
                  <a:pt x="976" y="763"/>
                </a:lnTo>
                <a:lnTo>
                  <a:pt x="1007" y="763"/>
                </a:lnTo>
                <a:lnTo>
                  <a:pt x="1007" y="498"/>
                </a:lnTo>
                <a:lnTo>
                  <a:pt x="1028" y="498"/>
                </a:lnTo>
                <a:lnTo>
                  <a:pt x="1028" y="467"/>
                </a:lnTo>
                <a:lnTo>
                  <a:pt x="1090" y="467"/>
                </a:lnTo>
                <a:lnTo>
                  <a:pt x="1090" y="491"/>
                </a:lnTo>
                <a:lnTo>
                  <a:pt x="1113" y="491"/>
                </a:lnTo>
                <a:lnTo>
                  <a:pt x="1113" y="648"/>
                </a:lnTo>
                <a:lnTo>
                  <a:pt x="1139" y="648"/>
                </a:lnTo>
                <a:lnTo>
                  <a:pt x="1139" y="617"/>
                </a:lnTo>
                <a:lnTo>
                  <a:pt x="1168" y="617"/>
                </a:lnTo>
                <a:lnTo>
                  <a:pt x="1168" y="648"/>
                </a:lnTo>
                <a:lnTo>
                  <a:pt x="1194" y="648"/>
                </a:lnTo>
                <a:lnTo>
                  <a:pt x="1194" y="598"/>
                </a:lnTo>
                <a:lnTo>
                  <a:pt x="1333" y="598"/>
                </a:lnTo>
                <a:lnTo>
                  <a:pt x="1333" y="755"/>
                </a:lnTo>
                <a:lnTo>
                  <a:pt x="1376" y="755"/>
                </a:lnTo>
                <a:lnTo>
                  <a:pt x="1378" y="651"/>
                </a:lnTo>
                <a:lnTo>
                  <a:pt x="1513" y="651"/>
                </a:lnTo>
                <a:lnTo>
                  <a:pt x="1513" y="746"/>
                </a:lnTo>
                <a:lnTo>
                  <a:pt x="1584" y="748"/>
                </a:lnTo>
                <a:lnTo>
                  <a:pt x="1584" y="572"/>
                </a:lnTo>
                <a:lnTo>
                  <a:pt x="1608" y="572"/>
                </a:lnTo>
                <a:lnTo>
                  <a:pt x="1608" y="541"/>
                </a:lnTo>
                <a:lnTo>
                  <a:pt x="1660" y="541"/>
                </a:lnTo>
                <a:lnTo>
                  <a:pt x="1660" y="570"/>
                </a:lnTo>
                <a:lnTo>
                  <a:pt x="1714" y="570"/>
                </a:lnTo>
                <a:lnTo>
                  <a:pt x="1714" y="600"/>
                </a:lnTo>
                <a:lnTo>
                  <a:pt x="1761" y="600"/>
                </a:lnTo>
                <a:lnTo>
                  <a:pt x="1759" y="755"/>
                </a:lnTo>
                <a:lnTo>
                  <a:pt x="1790" y="755"/>
                </a:lnTo>
                <a:lnTo>
                  <a:pt x="1792" y="641"/>
                </a:lnTo>
                <a:lnTo>
                  <a:pt x="1811" y="641"/>
                </a:lnTo>
                <a:lnTo>
                  <a:pt x="1811" y="615"/>
                </a:lnTo>
                <a:lnTo>
                  <a:pt x="1865" y="615"/>
                </a:lnTo>
                <a:lnTo>
                  <a:pt x="1865" y="643"/>
                </a:lnTo>
                <a:lnTo>
                  <a:pt x="1898" y="643"/>
                </a:lnTo>
                <a:lnTo>
                  <a:pt x="1898" y="732"/>
                </a:lnTo>
                <a:lnTo>
                  <a:pt x="2021" y="732"/>
                </a:lnTo>
                <a:lnTo>
                  <a:pt x="2024" y="398"/>
                </a:lnTo>
                <a:lnTo>
                  <a:pt x="2038" y="398"/>
                </a:lnTo>
                <a:lnTo>
                  <a:pt x="2038" y="317"/>
                </a:lnTo>
                <a:lnTo>
                  <a:pt x="2061" y="317"/>
                </a:lnTo>
                <a:lnTo>
                  <a:pt x="2061" y="267"/>
                </a:lnTo>
                <a:lnTo>
                  <a:pt x="2199" y="267"/>
                </a:lnTo>
                <a:lnTo>
                  <a:pt x="2199" y="314"/>
                </a:lnTo>
                <a:lnTo>
                  <a:pt x="2241" y="314"/>
                </a:lnTo>
                <a:lnTo>
                  <a:pt x="2239" y="753"/>
                </a:lnTo>
                <a:lnTo>
                  <a:pt x="2281" y="753"/>
                </a:lnTo>
                <a:lnTo>
                  <a:pt x="2281" y="553"/>
                </a:lnTo>
                <a:lnTo>
                  <a:pt x="2303" y="553"/>
                </a:lnTo>
                <a:lnTo>
                  <a:pt x="2303" y="493"/>
                </a:lnTo>
                <a:lnTo>
                  <a:pt x="2333" y="493"/>
                </a:lnTo>
                <a:lnTo>
                  <a:pt x="2333" y="522"/>
                </a:lnTo>
                <a:lnTo>
                  <a:pt x="2369" y="522"/>
                </a:lnTo>
                <a:lnTo>
                  <a:pt x="2369" y="543"/>
                </a:lnTo>
                <a:lnTo>
                  <a:pt x="2400" y="543"/>
                </a:lnTo>
                <a:lnTo>
                  <a:pt x="2397" y="755"/>
                </a:lnTo>
                <a:lnTo>
                  <a:pt x="2423" y="755"/>
                </a:lnTo>
                <a:lnTo>
                  <a:pt x="2423" y="710"/>
                </a:lnTo>
                <a:lnTo>
                  <a:pt x="2459" y="713"/>
                </a:lnTo>
                <a:lnTo>
                  <a:pt x="2459" y="488"/>
                </a:lnTo>
                <a:lnTo>
                  <a:pt x="2475" y="488"/>
                </a:lnTo>
                <a:lnTo>
                  <a:pt x="2489" y="469"/>
                </a:lnTo>
                <a:lnTo>
                  <a:pt x="2539" y="469"/>
                </a:lnTo>
                <a:lnTo>
                  <a:pt x="2539" y="493"/>
                </a:lnTo>
                <a:lnTo>
                  <a:pt x="2563" y="493"/>
                </a:lnTo>
                <a:lnTo>
                  <a:pt x="2560" y="741"/>
                </a:lnTo>
                <a:lnTo>
                  <a:pt x="2683" y="744"/>
                </a:lnTo>
                <a:lnTo>
                  <a:pt x="2683" y="379"/>
                </a:lnTo>
                <a:lnTo>
                  <a:pt x="2745" y="379"/>
                </a:lnTo>
                <a:lnTo>
                  <a:pt x="2745" y="410"/>
                </a:lnTo>
                <a:lnTo>
                  <a:pt x="2759" y="410"/>
                </a:lnTo>
                <a:lnTo>
                  <a:pt x="2759" y="391"/>
                </a:lnTo>
                <a:lnTo>
                  <a:pt x="2851" y="391"/>
                </a:lnTo>
                <a:lnTo>
                  <a:pt x="2851" y="419"/>
                </a:lnTo>
                <a:lnTo>
                  <a:pt x="2877" y="419"/>
                </a:lnTo>
                <a:lnTo>
                  <a:pt x="2877" y="741"/>
                </a:lnTo>
                <a:lnTo>
                  <a:pt x="2913" y="741"/>
                </a:lnTo>
                <a:lnTo>
                  <a:pt x="2913" y="639"/>
                </a:lnTo>
                <a:lnTo>
                  <a:pt x="2941" y="639"/>
                </a:lnTo>
                <a:lnTo>
                  <a:pt x="2941" y="612"/>
                </a:lnTo>
                <a:lnTo>
                  <a:pt x="2977" y="612"/>
                </a:lnTo>
                <a:lnTo>
                  <a:pt x="2977" y="639"/>
                </a:lnTo>
                <a:lnTo>
                  <a:pt x="3017" y="641"/>
                </a:lnTo>
                <a:lnTo>
                  <a:pt x="3014" y="739"/>
                </a:lnTo>
                <a:lnTo>
                  <a:pt x="3071" y="739"/>
                </a:lnTo>
                <a:lnTo>
                  <a:pt x="3073" y="493"/>
                </a:lnTo>
                <a:lnTo>
                  <a:pt x="3092" y="493"/>
                </a:lnTo>
                <a:lnTo>
                  <a:pt x="3092" y="410"/>
                </a:lnTo>
                <a:lnTo>
                  <a:pt x="3218" y="410"/>
                </a:lnTo>
                <a:lnTo>
                  <a:pt x="3218" y="446"/>
                </a:lnTo>
                <a:lnTo>
                  <a:pt x="3248" y="446"/>
                </a:lnTo>
                <a:lnTo>
                  <a:pt x="3248" y="605"/>
                </a:lnTo>
                <a:lnTo>
                  <a:pt x="3334" y="605"/>
                </a:lnTo>
                <a:lnTo>
                  <a:pt x="3336" y="33"/>
                </a:lnTo>
                <a:lnTo>
                  <a:pt x="3348" y="33"/>
                </a:lnTo>
                <a:lnTo>
                  <a:pt x="3348" y="0"/>
                </a:lnTo>
                <a:lnTo>
                  <a:pt x="3423" y="0"/>
                </a:lnTo>
                <a:lnTo>
                  <a:pt x="3423" y="16"/>
                </a:lnTo>
                <a:lnTo>
                  <a:pt x="3466" y="16"/>
                </a:lnTo>
                <a:lnTo>
                  <a:pt x="3464" y="620"/>
                </a:lnTo>
                <a:lnTo>
                  <a:pt x="3575" y="620"/>
                </a:lnTo>
                <a:lnTo>
                  <a:pt x="3577" y="460"/>
                </a:lnTo>
                <a:lnTo>
                  <a:pt x="3662" y="460"/>
                </a:lnTo>
                <a:lnTo>
                  <a:pt x="3662" y="329"/>
                </a:lnTo>
                <a:lnTo>
                  <a:pt x="3788" y="331"/>
                </a:lnTo>
                <a:lnTo>
                  <a:pt x="3785" y="372"/>
                </a:lnTo>
                <a:lnTo>
                  <a:pt x="3816" y="372"/>
                </a:lnTo>
                <a:lnTo>
                  <a:pt x="3816" y="474"/>
                </a:lnTo>
                <a:lnTo>
                  <a:pt x="3851" y="474"/>
                </a:lnTo>
                <a:lnTo>
                  <a:pt x="3851" y="441"/>
                </a:lnTo>
                <a:lnTo>
                  <a:pt x="3932" y="441"/>
                </a:lnTo>
                <a:lnTo>
                  <a:pt x="3932" y="477"/>
                </a:lnTo>
                <a:lnTo>
                  <a:pt x="3970" y="479"/>
                </a:lnTo>
                <a:lnTo>
                  <a:pt x="3967" y="546"/>
                </a:lnTo>
                <a:lnTo>
                  <a:pt x="3991" y="546"/>
                </a:lnTo>
                <a:lnTo>
                  <a:pt x="3991" y="298"/>
                </a:lnTo>
                <a:lnTo>
                  <a:pt x="4014" y="298"/>
                </a:lnTo>
                <a:lnTo>
                  <a:pt x="4014" y="250"/>
                </a:lnTo>
                <a:lnTo>
                  <a:pt x="4057" y="250"/>
                </a:lnTo>
                <a:lnTo>
                  <a:pt x="4111" y="250"/>
                </a:lnTo>
                <a:lnTo>
                  <a:pt x="4111" y="274"/>
                </a:lnTo>
                <a:lnTo>
                  <a:pt x="4159" y="274"/>
                </a:lnTo>
                <a:lnTo>
                  <a:pt x="4159" y="419"/>
                </a:lnTo>
                <a:lnTo>
                  <a:pt x="4208" y="419"/>
                </a:lnTo>
                <a:lnTo>
                  <a:pt x="4208" y="384"/>
                </a:lnTo>
                <a:lnTo>
                  <a:pt x="4263" y="386"/>
                </a:lnTo>
                <a:lnTo>
                  <a:pt x="4263" y="410"/>
                </a:lnTo>
                <a:lnTo>
                  <a:pt x="4334" y="410"/>
                </a:lnTo>
                <a:lnTo>
                  <a:pt x="4334" y="462"/>
                </a:lnTo>
                <a:lnTo>
                  <a:pt x="4360" y="462"/>
                </a:lnTo>
                <a:lnTo>
                  <a:pt x="4360" y="436"/>
                </a:lnTo>
                <a:lnTo>
                  <a:pt x="4383" y="436"/>
                </a:lnTo>
                <a:lnTo>
                  <a:pt x="4383" y="410"/>
                </a:lnTo>
                <a:lnTo>
                  <a:pt x="4440" y="410"/>
                </a:lnTo>
                <a:lnTo>
                  <a:pt x="4438" y="436"/>
                </a:lnTo>
                <a:lnTo>
                  <a:pt x="4478" y="436"/>
                </a:lnTo>
                <a:lnTo>
                  <a:pt x="4478" y="455"/>
                </a:lnTo>
                <a:lnTo>
                  <a:pt x="4494" y="455"/>
                </a:lnTo>
                <a:lnTo>
                  <a:pt x="4494" y="510"/>
                </a:lnTo>
                <a:lnTo>
                  <a:pt x="4523" y="510"/>
                </a:lnTo>
                <a:lnTo>
                  <a:pt x="4523" y="474"/>
                </a:lnTo>
                <a:lnTo>
                  <a:pt x="4580" y="474"/>
                </a:lnTo>
                <a:lnTo>
                  <a:pt x="4580" y="450"/>
                </a:lnTo>
                <a:lnTo>
                  <a:pt x="4603" y="450"/>
                </a:lnTo>
                <a:lnTo>
                  <a:pt x="4603" y="438"/>
                </a:lnTo>
                <a:lnTo>
                  <a:pt x="4658" y="438"/>
                </a:lnTo>
                <a:lnTo>
                  <a:pt x="4658" y="465"/>
                </a:lnTo>
                <a:lnTo>
                  <a:pt x="4695" y="465"/>
                </a:lnTo>
                <a:lnTo>
                  <a:pt x="4695" y="491"/>
                </a:lnTo>
                <a:lnTo>
                  <a:pt x="4743" y="491"/>
                </a:lnTo>
                <a:lnTo>
                  <a:pt x="4743" y="524"/>
                </a:lnTo>
                <a:lnTo>
                  <a:pt x="4764" y="524"/>
                </a:lnTo>
                <a:lnTo>
                  <a:pt x="4764" y="693"/>
                </a:lnTo>
                <a:lnTo>
                  <a:pt x="4773" y="693"/>
                </a:lnTo>
                <a:lnTo>
                  <a:pt x="4773" y="646"/>
                </a:lnTo>
                <a:lnTo>
                  <a:pt x="4792" y="646"/>
                </a:lnTo>
                <a:lnTo>
                  <a:pt x="4795" y="503"/>
                </a:lnTo>
                <a:lnTo>
                  <a:pt x="4807" y="503"/>
                </a:lnTo>
                <a:lnTo>
                  <a:pt x="4807" y="479"/>
                </a:lnTo>
                <a:lnTo>
                  <a:pt x="4847" y="479"/>
                </a:lnTo>
                <a:lnTo>
                  <a:pt x="4847" y="500"/>
                </a:lnTo>
                <a:lnTo>
                  <a:pt x="4861" y="500"/>
                </a:lnTo>
                <a:lnTo>
                  <a:pt x="4859" y="629"/>
                </a:lnTo>
                <a:lnTo>
                  <a:pt x="4878" y="629"/>
                </a:lnTo>
                <a:lnTo>
                  <a:pt x="4880" y="438"/>
                </a:lnTo>
                <a:lnTo>
                  <a:pt x="4989" y="441"/>
                </a:lnTo>
                <a:lnTo>
                  <a:pt x="4989" y="491"/>
                </a:lnTo>
                <a:lnTo>
                  <a:pt x="5003" y="491"/>
                </a:lnTo>
                <a:lnTo>
                  <a:pt x="5000" y="548"/>
                </a:lnTo>
                <a:lnTo>
                  <a:pt x="5010" y="548"/>
                </a:lnTo>
                <a:lnTo>
                  <a:pt x="5010" y="703"/>
                </a:lnTo>
                <a:lnTo>
                  <a:pt x="5041" y="703"/>
                </a:lnTo>
                <a:lnTo>
                  <a:pt x="5041" y="682"/>
                </a:lnTo>
                <a:lnTo>
                  <a:pt x="5052" y="682"/>
                </a:lnTo>
                <a:lnTo>
                  <a:pt x="5055" y="627"/>
                </a:lnTo>
                <a:lnTo>
                  <a:pt x="5067" y="627"/>
                </a:lnTo>
                <a:lnTo>
                  <a:pt x="5067" y="415"/>
                </a:lnTo>
                <a:lnTo>
                  <a:pt x="5149" y="415"/>
                </a:lnTo>
                <a:lnTo>
                  <a:pt x="5149" y="543"/>
                </a:lnTo>
                <a:lnTo>
                  <a:pt x="5161" y="543"/>
                </a:lnTo>
                <a:lnTo>
                  <a:pt x="5161" y="629"/>
                </a:lnTo>
                <a:lnTo>
                  <a:pt x="5199" y="631"/>
                </a:lnTo>
                <a:lnTo>
                  <a:pt x="5199" y="710"/>
                </a:lnTo>
                <a:lnTo>
                  <a:pt x="5220" y="710"/>
                </a:lnTo>
                <a:lnTo>
                  <a:pt x="5223" y="670"/>
                </a:lnTo>
                <a:lnTo>
                  <a:pt x="5261" y="670"/>
                </a:lnTo>
                <a:lnTo>
                  <a:pt x="5261" y="643"/>
                </a:lnTo>
                <a:lnTo>
                  <a:pt x="5395" y="643"/>
                </a:lnTo>
                <a:lnTo>
                  <a:pt x="5395" y="615"/>
                </a:lnTo>
                <a:lnTo>
                  <a:pt x="5431" y="615"/>
                </a:lnTo>
                <a:lnTo>
                  <a:pt x="5428" y="648"/>
                </a:lnTo>
                <a:lnTo>
                  <a:pt x="5464" y="648"/>
                </a:lnTo>
                <a:lnTo>
                  <a:pt x="5464" y="722"/>
                </a:lnTo>
                <a:lnTo>
                  <a:pt x="5495" y="722"/>
                </a:lnTo>
                <a:lnTo>
                  <a:pt x="5495" y="653"/>
                </a:lnTo>
                <a:lnTo>
                  <a:pt x="5516" y="653"/>
                </a:lnTo>
                <a:lnTo>
                  <a:pt x="5516" y="546"/>
                </a:lnTo>
                <a:lnTo>
                  <a:pt x="5537" y="546"/>
                </a:lnTo>
                <a:lnTo>
                  <a:pt x="5537" y="500"/>
                </a:lnTo>
                <a:lnTo>
                  <a:pt x="5561" y="503"/>
                </a:lnTo>
                <a:lnTo>
                  <a:pt x="5575" y="484"/>
                </a:lnTo>
                <a:lnTo>
                  <a:pt x="5618" y="484"/>
                </a:lnTo>
                <a:lnTo>
                  <a:pt x="5618" y="255"/>
                </a:lnTo>
                <a:lnTo>
                  <a:pt x="5707" y="255"/>
                </a:lnTo>
                <a:lnTo>
                  <a:pt x="5705" y="486"/>
                </a:lnTo>
                <a:lnTo>
                  <a:pt x="5755" y="486"/>
                </a:lnTo>
                <a:lnTo>
                  <a:pt x="5755" y="662"/>
                </a:lnTo>
                <a:lnTo>
                  <a:pt x="5781" y="662"/>
                </a:lnTo>
                <a:lnTo>
                  <a:pt x="5783" y="443"/>
                </a:lnTo>
                <a:lnTo>
                  <a:pt x="5859" y="443"/>
                </a:lnTo>
                <a:lnTo>
                  <a:pt x="5859" y="467"/>
                </a:lnTo>
                <a:lnTo>
                  <a:pt x="5932" y="467"/>
                </a:lnTo>
                <a:lnTo>
                  <a:pt x="5932" y="548"/>
                </a:lnTo>
                <a:lnTo>
                  <a:pt x="5968" y="548"/>
                </a:lnTo>
                <a:lnTo>
                  <a:pt x="5968" y="488"/>
                </a:lnTo>
                <a:lnTo>
                  <a:pt x="6022" y="488"/>
                </a:lnTo>
                <a:lnTo>
                  <a:pt x="6022" y="455"/>
                </a:lnTo>
                <a:lnTo>
                  <a:pt x="6072" y="455"/>
                </a:lnTo>
                <a:lnTo>
                  <a:pt x="6072" y="653"/>
                </a:lnTo>
                <a:lnTo>
                  <a:pt x="6145" y="653"/>
                </a:lnTo>
                <a:lnTo>
                  <a:pt x="6147" y="429"/>
                </a:lnTo>
                <a:lnTo>
                  <a:pt x="6159" y="429"/>
                </a:lnTo>
                <a:lnTo>
                  <a:pt x="6159" y="410"/>
                </a:lnTo>
                <a:lnTo>
                  <a:pt x="6239" y="410"/>
                </a:lnTo>
                <a:lnTo>
                  <a:pt x="6237" y="446"/>
                </a:lnTo>
                <a:lnTo>
                  <a:pt x="6325" y="446"/>
                </a:lnTo>
                <a:lnTo>
                  <a:pt x="6325" y="674"/>
                </a:lnTo>
                <a:lnTo>
                  <a:pt x="6365" y="674"/>
                </a:lnTo>
                <a:lnTo>
                  <a:pt x="6365" y="744"/>
                </a:lnTo>
                <a:lnTo>
                  <a:pt x="6410" y="744"/>
                </a:lnTo>
                <a:lnTo>
                  <a:pt x="6412" y="660"/>
                </a:lnTo>
                <a:lnTo>
                  <a:pt x="6436" y="660"/>
                </a:lnTo>
                <a:lnTo>
                  <a:pt x="6436" y="627"/>
                </a:lnTo>
                <a:lnTo>
                  <a:pt x="6466" y="627"/>
                </a:lnTo>
                <a:lnTo>
                  <a:pt x="6466" y="829"/>
                </a:lnTo>
                <a:lnTo>
                  <a:pt x="0" y="848"/>
                </a:lnTo>
                <a:close/>
              </a:path>
            </a:pathLst>
          </a:custGeom>
          <a:noFill/>
          <a:ln w="9525">
            <a:solidFill>
              <a:schemeClr val="bg1">
                <a:alpha val="31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432080"/>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Background</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sp>
        <p:nvSpPr>
          <p:cNvPr id="2" name="TextBox 1">
            <a:extLst>
              <a:ext uri="{FF2B5EF4-FFF2-40B4-BE49-F238E27FC236}">
                <a16:creationId xmlns:a16="http://schemas.microsoft.com/office/drawing/2014/main" id="{FBF6774B-4AA2-6D4F-8084-63049C4C7795}"/>
              </a:ext>
            </a:extLst>
          </p:cNvPr>
          <p:cNvSpPr txBox="1"/>
          <p:nvPr/>
        </p:nvSpPr>
        <p:spPr>
          <a:xfrm>
            <a:off x="54665" y="1007967"/>
            <a:ext cx="6634234"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DDB009"/>
                </a:solidFill>
              </a:rPr>
              <a:t>The role of Isoprene in Atmospheric Chemistry</a:t>
            </a:r>
          </a:p>
        </p:txBody>
      </p:sp>
      <p:sp>
        <p:nvSpPr>
          <p:cNvPr id="13" name="TextBox 12">
            <a:extLst>
              <a:ext uri="{FF2B5EF4-FFF2-40B4-BE49-F238E27FC236}">
                <a16:creationId xmlns:a16="http://schemas.microsoft.com/office/drawing/2014/main" id="{F02979E7-46EA-7E48-8EA4-91693269419E}"/>
              </a:ext>
            </a:extLst>
          </p:cNvPr>
          <p:cNvSpPr txBox="1"/>
          <p:nvPr/>
        </p:nvSpPr>
        <p:spPr>
          <a:xfrm>
            <a:off x="504136" y="1767666"/>
            <a:ext cx="11398304" cy="461665"/>
          </a:xfrm>
          <a:prstGeom prst="rect">
            <a:avLst/>
          </a:prstGeom>
          <a:noFill/>
        </p:spPr>
        <p:txBody>
          <a:bodyPr wrap="square" rtlCol="0">
            <a:spAutoFit/>
          </a:bodyPr>
          <a:lstStyle/>
          <a:p>
            <a:pPr marL="342900" indent="-342900">
              <a:buFont typeface="Wingdings" pitchFamily="2" charset="2"/>
              <a:buChar char="ü"/>
            </a:pPr>
            <a:r>
              <a:rPr lang="en-US" sz="2400" dirty="0"/>
              <a:t>Most </a:t>
            </a:r>
            <a:r>
              <a:rPr lang="en-US" sz="2400" dirty="0">
                <a:solidFill>
                  <a:srgbClr val="FF0000"/>
                </a:solidFill>
              </a:rPr>
              <a:t>abundant </a:t>
            </a:r>
            <a:r>
              <a:rPr lang="en-US" sz="2400" dirty="0"/>
              <a:t>hydrocarbon emitted into Earth’s atmosphere apart from methane.</a:t>
            </a:r>
          </a:p>
        </p:txBody>
      </p:sp>
      <p:pic>
        <p:nvPicPr>
          <p:cNvPr id="14" name="Picture 13">
            <a:extLst>
              <a:ext uri="{FF2B5EF4-FFF2-40B4-BE49-F238E27FC236}">
                <a16:creationId xmlns:a16="http://schemas.microsoft.com/office/drawing/2014/main" id="{526713CF-5DAB-F44F-8031-D4D49F8104CB}"/>
              </a:ext>
            </a:extLst>
          </p:cNvPr>
          <p:cNvPicPr>
            <a:picLocks noChangeAspect="1"/>
          </p:cNvPicPr>
          <p:nvPr/>
        </p:nvPicPr>
        <p:blipFill>
          <a:blip r:embed="rId3"/>
          <a:stretch>
            <a:fillRect/>
          </a:stretch>
        </p:blipFill>
        <p:spPr>
          <a:xfrm>
            <a:off x="4546413" y="4317040"/>
            <a:ext cx="3099173" cy="2066115"/>
          </a:xfrm>
          <a:prstGeom prst="rect">
            <a:avLst/>
          </a:prstGeom>
        </p:spPr>
      </p:pic>
      <p:sp>
        <p:nvSpPr>
          <p:cNvPr id="37" name="TextBox 36">
            <a:extLst>
              <a:ext uri="{FF2B5EF4-FFF2-40B4-BE49-F238E27FC236}">
                <a16:creationId xmlns:a16="http://schemas.microsoft.com/office/drawing/2014/main" id="{E8E89304-36FA-9344-99DE-E30E7ACCE71F}"/>
              </a:ext>
            </a:extLst>
          </p:cNvPr>
          <p:cNvSpPr txBox="1"/>
          <p:nvPr/>
        </p:nvSpPr>
        <p:spPr>
          <a:xfrm>
            <a:off x="504136" y="3079601"/>
            <a:ext cx="11398304" cy="830997"/>
          </a:xfrm>
          <a:prstGeom prst="rect">
            <a:avLst/>
          </a:prstGeom>
          <a:noFill/>
        </p:spPr>
        <p:txBody>
          <a:bodyPr wrap="square" rtlCol="0">
            <a:spAutoFit/>
          </a:bodyPr>
          <a:lstStyle/>
          <a:p>
            <a:pPr marL="342900" indent="-342900">
              <a:buFont typeface="Wingdings" pitchFamily="2" charset="2"/>
              <a:buChar char="ü"/>
            </a:pPr>
            <a:r>
              <a:rPr lang="en-US" sz="2400" dirty="0"/>
              <a:t>Important role in both </a:t>
            </a:r>
            <a:r>
              <a:rPr lang="en-US" sz="2400" dirty="0">
                <a:solidFill>
                  <a:srgbClr val="FF0000"/>
                </a:solidFill>
              </a:rPr>
              <a:t>gas-phase atmospheric chemistry </a:t>
            </a:r>
            <a:r>
              <a:rPr lang="en-US" sz="2400" dirty="0"/>
              <a:t>and</a:t>
            </a:r>
            <a:r>
              <a:rPr lang="en-US" sz="2400" dirty="0">
                <a:solidFill>
                  <a:srgbClr val="FF0000"/>
                </a:solidFill>
              </a:rPr>
              <a:t> secondary organic aerosol formation.</a:t>
            </a:r>
            <a:endParaRPr lang="en-US" sz="2400" dirty="0"/>
          </a:p>
        </p:txBody>
      </p:sp>
      <p:sp>
        <p:nvSpPr>
          <p:cNvPr id="15" name="TextBox 14">
            <a:extLst>
              <a:ext uri="{FF2B5EF4-FFF2-40B4-BE49-F238E27FC236}">
                <a16:creationId xmlns:a16="http://schemas.microsoft.com/office/drawing/2014/main" id="{EAEBE973-D996-C94E-834B-804076E9EE66}"/>
              </a:ext>
            </a:extLst>
          </p:cNvPr>
          <p:cNvSpPr txBox="1"/>
          <p:nvPr/>
        </p:nvSpPr>
        <p:spPr>
          <a:xfrm>
            <a:off x="6688899" y="5928755"/>
            <a:ext cx="1911208" cy="307777"/>
          </a:xfrm>
          <a:prstGeom prst="rect">
            <a:avLst/>
          </a:prstGeom>
          <a:noFill/>
        </p:spPr>
        <p:txBody>
          <a:bodyPr wrap="square" rtlCol="0">
            <a:spAutoFit/>
          </a:bodyPr>
          <a:lstStyle/>
          <a:p>
            <a:r>
              <a:rPr lang="en-US" sz="1400" i="1" dirty="0"/>
              <a:t>Jenkin et al., 2001</a:t>
            </a:r>
          </a:p>
        </p:txBody>
      </p:sp>
    </p:spTree>
    <p:extLst>
      <p:ext uri="{BB962C8B-B14F-4D97-AF65-F5344CB8AC3E}">
        <p14:creationId xmlns:p14="http://schemas.microsoft.com/office/powerpoint/2010/main" val="277489236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432080"/>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Background</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cxnSp>
        <p:nvCxnSpPr>
          <p:cNvPr id="5" name="Straight Connector 4">
            <a:extLst>
              <a:ext uri="{FF2B5EF4-FFF2-40B4-BE49-F238E27FC236}">
                <a16:creationId xmlns:a16="http://schemas.microsoft.com/office/drawing/2014/main" id="{A80E25B6-1AAE-CB46-BFE9-BDAB73B84204}"/>
              </a:ext>
            </a:extLst>
          </p:cNvPr>
          <p:cNvCxnSpPr/>
          <p:nvPr/>
        </p:nvCxnSpPr>
        <p:spPr>
          <a:xfrm flipV="1">
            <a:off x="778032" y="3391770"/>
            <a:ext cx="353629" cy="2882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A3D2C8-FD7A-414E-8C7F-523420355BFB}"/>
              </a:ext>
            </a:extLst>
          </p:cNvPr>
          <p:cNvCxnSpPr/>
          <p:nvPr/>
        </p:nvCxnSpPr>
        <p:spPr>
          <a:xfrm flipV="1">
            <a:off x="786748" y="3472423"/>
            <a:ext cx="353629" cy="2882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5324301-8E8E-954D-A63C-13F635293D9C}"/>
              </a:ext>
            </a:extLst>
          </p:cNvPr>
          <p:cNvCxnSpPr>
            <a:cxnSpLocks/>
          </p:cNvCxnSpPr>
          <p:nvPr/>
        </p:nvCxnSpPr>
        <p:spPr>
          <a:xfrm flipH="1" flipV="1">
            <a:off x="1122945" y="2985911"/>
            <a:ext cx="8716" cy="4406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0D4BDBC-20BE-124D-A910-AB91F2EE5F5B}"/>
              </a:ext>
            </a:extLst>
          </p:cNvPr>
          <p:cNvCxnSpPr>
            <a:cxnSpLocks/>
          </p:cNvCxnSpPr>
          <p:nvPr/>
        </p:nvCxnSpPr>
        <p:spPr>
          <a:xfrm flipH="1" flipV="1">
            <a:off x="1131661" y="3446880"/>
            <a:ext cx="428556" cy="2127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460FDF3-78C7-114A-8DAB-A25D276ACCFB}"/>
              </a:ext>
            </a:extLst>
          </p:cNvPr>
          <p:cNvCxnSpPr>
            <a:cxnSpLocks/>
          </p:cNvCxnSpPr>
          <p:nvPr/>
        </p:nvCxnSpPr>
        <p:spPr>
          <a:xfrm flipH="1">
            <a:off x="1514599" y="3391770"/>
            <a:ext cx="390531" cy="267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D81F1C6-29E6-FA4F-B4F6-27D04D4AAD0D}"/>
              </a:ext>
            </a:extLst>
          </p:cNvPr>
          <p:cNvCxnSpPr>
            <a:cxnSpLocks/>
          </p:cNvCxnSpPr>
          <p:nvPr/>
        </p:nvCxnSpPr>
        <p:spPr>
          <a:xfrm flipH="1">
            <a:off x="1560217" y="3446880"/>
            <a:ext cx="390531" cy="2679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0E3734F-DE8A-464D-85DE-FE0E5628C7E3}"/>
              </a:ext>
            </a:extLst>
          </p:cNvPr>
          <p:cNvSpPr txBox="1"/>
          <p:nvPr/>
        </p:nvSpPr>
        <p:spPr>
          <a:xfrm>
            <a:off x="963562" y="3735115"/>
            <a:ext cx="1228380" cy="369332"/>
          </a:xfrm>
          <a:prstGeom prst="rect">
            <a:avLst/>
          </a:prstGeom>
          <a:noFill/>
        </p:spPr>
        <p:txBody>
          <a:bodyPr wrap="square" rtlCol="0">
            <a:spAutoFit/>
          </a:bodyPr>
          <a:lstStyle/>
          <a:p>
            <a:r>
              <a:rPr lang="en-US" dirty="0"/>
              <a:t>C</a:t>
            </a:r>
            <a:r>
              <a:rPr lang="en-US" baseline="-25000" dirty="0"/>
              <a:t>5</a:t>
            </a:r>
            <a:r>
              <a:rPr lang="en-US" dirty="0"/>
              <a:t>H</a:t>
            </a:r>
            <a:r>
              <a:rPr lang="en-US" baseline="-25000" dirty="0"/>
              <a:t>8</a:t>
            </a:r>
            <a:endParaRPr lang="en-US" dirty="0"/>
          </a:p>
        </p:txBody>
      </p:sp>
      <p:sp>
        <p:nvSpPr>
          <p:cNvPr id="38" name="TextBox 37">
            <a:extLst>
              <a:ext uri="{FF2B5EF4-FFF2-40B4-BE49-F238E27FC236}">
                <a16:creationId xmlns:a16="http://schemas.microsoft.com/office/drawing/2014/main" id="{2FA01510-8CA4-CE4F-969F-9155B7153385}"/>
              </a:ext>
            </a:extLst>
          </p:cNvPr>
          <p:cNvSpPr txBox="1"/>
          <p:nvPr/>
        </p:nvSpPr>
        <p:spPr>
          <a:xfrm>
            <a:off x="-34094" y="1193085"/>
            <a:ext cx="6634234" cy="461665"/>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DDB009"/>
                </a:solidFill>
              </a:rPr>
              <a:t>Atmospheric Chemistry of Isoprene</a:t>
            </a:r>
          </a:p>
        </p:txBody>
      </p:sp>
      <p:sp>
        <p:nvSpPr>
          <p:cNvPr id="3" name="TextBox 2">
            <a:extLst>
              <a:ext uri="{FF2B5EF4-FFF2-40B4-BE49-F238E27FC236}">
                <a16:creationId xmlns:a16="http://schemas.microsoft.com/office/drawing/2014/main" id="{4321E70C-2238-DA4F-B0B3-069A5BB99E01}"/>
              </a:ext>
            </a:extLst>
          </p:cNvPr>
          <p:cNvSpPr txBox="1"/>
          <p:nvPr/>
        </p:nvSpPr>
        <p:spPr>
          <a:xfrm>
            <a:off x="1910689" y="3245499"/>
            <a:ext cx="566953" cy="307777"/>
          </a:xfrm>
          <a:prstGeom prst="rect">
            <a:avLst/>
          </a:prstGeom>
          <a:noFill/>
        </p:spPr>
        <p:txBody>
          <a:bodyPr wrap="square" rtlCol="0">
            <a:spAutoFit/>
          </a:bodyPr>
          <a:lstStyle/>
          <a:p>
            <a:r>
              <a:rPr lang="en-US" sz="1400" b="1" dirty="0">
                <a:solidFill>
                  <a:schemeClr val="accent2"/>
                </a:solidFill>
              </a:rPr>
              <a:t>4</a:t>
            </a:r>
          </a:p>
        </p:txBody>
      </p:sp>
      <p:sp>
        <p:nvSpPr>
          <p:cNvPr id="25" name="TextBox 24">
            <a:extLst>
              <a:ext uri="{FF2B5EF4-FFF2-40B4-BE49-F238E27FC236}">
                <a16:creationId xmlns:a16="http://schemas.microsoft.com/office/drawing/2014/main" id="{C0BB7A6F-81EA-4845-82DC-23FFBFF1B923}"/>
              </a:ext>
            </a:extLst>
          </p:cNvPr>
          <p:cNvSpPr txBox="1"/>
          <p:nvPr/>
        </p:nvSpPr>
        <p:spPr>
          <a:xfrm>
            <a:off x="1383795" y="3339647"/>
            <a:ext cx="566953" cy="307777"/>
          </a:xfrm>
          <a:prstGeom prst="rect">
            <a:avLst/>
          </a:prstGeom>
          <a:noFill/>
        </p:spPr>
        <p:txBody>
          <a:bodyPr wrap="square" rtlCol="0">
            <a:spAutoFit/>
          </a:bodyPr>
          <a:lstStyle/>
          <a:p>
            <a:r>
              <a:rPr lang="en-US" sz="1400" b="1" dirty="0">
                <a:solidFill>
                  <a:schemeClr val="accent2"/>
                </a:solidFill>
              </a:rPr>
              <a:t>3</a:t>
            </a:r>
          </a:p>
        </p:txBody>
      </p:sp>
      <p:sp>
        <p:nvSpPr>
          <p:cNvPr id="26" name="TextBox 25">
            <a:extLst>
              <a:ext uri="{FF2B5EF4-FFF2-40B4-BE49-F238E27FC236}">
                <a16:creationId xmlns:a16="http://schemas.microsoft.com/office/drawing/2014/main" id="{5FCBAEA2-7721-B649-A2CC-B11156F52371}"/>
              </a:ext>
            </a:extLst>
          </p:cNvPr>
          <p:cNvSpPr txBox="1"/>
          <p:nvPr/>
        </p:nvSpPr>
        <p:spPr>
          <a:xfrm>
            <a:off x="1122945" y="3167975"/>
            <a:ext cx="566953" cy="307777"/>
          </a:xfrm>
          <a:prstGeom prst="rect">
            <a:avLst/>
          </a:prstGeom>
          <a:noFill/>
        </p:spPr>
        <p:txBody>
          <a:bodyPr wrap="square" rtlCol="0">
            <a:spAutoFit/>
          </a:bodyPr>
          <a:lstStyle/>
          <a:p>
            <a:r>
              <a:rPr lang="en-US" sz="1400" b="1" dirty="0">
                <a:solidFill>
                  <a:schemeClr val="accent2"/>
                </a:solidFill>
              </a:rPr>
              <a:t>2</a:t>
            </a:r>
          </a:p>
        </p:txBody>
      </p:sp>
      <p:sp>
        <p:nvSpPr>
          <p:cNvPr id="34" name="TextBox 33">
            <a:extLst>
              <a:ext uri="{FF2B5EF4-FFF2-40B4-BE49-F238E27FC236}">
                <a16:creationId xmlns:a16="http://schemas.microsoft.com/office/drawing/2014/main" id="{C8EF2CEF-2216-F34B-99C5-4AC54132E9AC}"/>
              </a:ext>
            </a:extLst>
          </p:cNvPr>
          <p:cNvSpPr txBox="1"/>
          <p:nvPr/>
        </p:nvSpPr>
        <p:spPr>
          <a:xfrm>
            <a:off x="534614" y="3632312"/>
            <a:ext cx="566953" cy="307777"/>
          </a:xfrm>
          <a:prstGeom prst="rect">
            <a:avLst/>
          </a:prstGeom>
          <a:noFill/>
        </p:spPr>
        <p:txBody>
          <a:bodyPr wrap="square" rtlCol="0">
            <a:spAutoFit/>
          </a:bodyPr>
          <a:lstStyle/>
          <a:p>
            <a:r>
              <a:rPr lang="en-US" sz="1400" b="1" dirty="0">
                <a:solidFill>
                  <a:schemeClr val="accent2"/>
                </a:solidFill>
              </a:rPr>
              <a:t>1</a:t>
            </a:r>
          </a:p>
        </p:txBody>
      </p:sp>
      <p:sp>
        <p:nvSpPr>
          <p:cNvPr id="35" name="TextBox 34">
            <a:extLst>
              <a:ext uri="{FF2B5EF4-FFF2-40B4-BE49-F238E27FC236}">
                <a16:creationId xmlns:a16="http://schemas.microsoft.com/office/drawing/2014/main" id="{7F37513E-4D2C-D142-876F-CD5879C00ECB}"/>
              </a:ext>
            </a:extLst>
          </p:cNvPr>
          <p:cNvSpPr txBox="1"/>
          <p:nvPr/>
        </p:nvSpPr>
        <p:spPr>
          <a:xfrm>
            <a:off x="2808190" y="1952229"/>
            <a:ext cx="11398304" cy="677108"/>
          </a:xfrm>
          <a:prstGeom prst="rect">
            <a:avLst/>
          </a:prstGeom>
          <a:noFill/>
        </p:spPr>
        <p:txBody>
          <a:bodyPr wrap="square" rtlCol="0">
            <a:spAutoFit/>
          </a:bodyPr>
          <a:lstStyle/>
          <a:p>
            <a:pPr marL="342900" indent="-342900">
              <a:buFont typeface="Wingdings" pitchFamily="2" charset="2"/>
              <a:buChar char="ü"/>
            </a:pPr>
            <a:r>
              <a:rPr lang="en-US" sz="2000" dirty="0"/>
              <a:t>Isoprene </a:t>
            </a:r>
            <a:r>
              <a:rPr lang="en-US" sz="2000" b="1" dirty="0"/>
              <a:t>+ OH</a:t>
            </a:r>
          </a:p>
          <a:p>
            <a:r>
              <a:rPr lang="en-US" dirty="0"/>
              <a:t>      </a:t>
            </a:r>
            <a:r>
              <a:rPr lang="en-US" i="1" dirty="0"/>
              <a:t>[1,4]  ~[0.64,0.36]</a:t>
            </a:r>
          </a:p>
        </p:txBody>
      </p:sp>
      <p:cxnSp>
        <p:nvCxnSpPr>
          <p:cNvPr id="6" name="Straight Arrow Connector 5">
            <a:extLst>
              <a:ext uri="{FF2B5EF4-FFF2-40B4-BE49-F238E27FC236}">
                <a16:creationId xmlns:a16="http://schemas.microsoft.com/office/drawing/2014/main" id="{0A37D25E-27BA-634D-BAB5-0E9C6A2820A6}"/>
              </a:ext>
            </a:extLst>
          </p:cNvPr>
          <p:cNvCxnSpPr/>
          <p:nvPr/>
        </p:nvCxnSpPr>
        <p:spPr>
          <a:xfrm>
            <a:off x="4759891" y="2231242"/>
            <a:ext cx="475989" cy="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943C3AF-F868-F64E-BE9A-B7541FA3C1F6}"/>
              </a:ext>
            </a:extLst>
          </p:cNvPr>
          <p:cNvSpPr txBox="1"/>
          <p:nvPr/>
        </p:nvSpPr>
        <p:spPr>
          <a:xfrm>
            <a:off x="5310785" y="2027731"/>
            <a:ext cx="957045" cy="369332"/>
          </a:xfrm>
          <a:prstGeom prst="rect">
            <a:avLst/>
          </a:prstGeom>
          <a:noFill/>
        </p:spPr>
        <p:txBody>
          <a:bodyPr wrap="square" rtlCol="0">
            <a:spAutoFit/>
          </a:bodyPr>
          <a:lstStyle/>
          <a:p>
            <a:r>
              <a:rPr lang="en-US" dirty="0"/>
              <a:t>ISOPO</a:t>
            </a:r>
            <a:r>
              <a:rPr lang="en-US" baseline="-25000" dirty="0"/>
              <a:t>2</a:t>
            </a:r>
          </a:p>
        </p:txBody>
      </p:sp>
      <p:cxnSp>
        <p:nvCxnSpPr>
          <p:cNvPr id="39" name="Straight Arrow Connector 38">
            <a:extLst>
              <a:ext uri="{FF2B5EF4-FFF2-40B4-BE49-F238E27FC236}">
                <a16:creationId xmlns:a16="http://schemas.microsoft.com/office/drawing/2014/main" id="{A646DB5B-258D-914F-83B0-AAFC860CB414}"/>
              </a:ext>
            </a:extLst>
          </p:cNvPr>
          <p:cNvCxnSpPr>
            <a:cxnSpLocks/>
            <a:endCxn id="40" idx="1"/>
          </p:cNvCxnSpPr>
          <p:nvPr/>
        </p:nvCxnSpPr>
        <p:spPr>
          <a:xfrm flipV="1">
            <a:off x="6074128" y="1953313"/>
            <a:ext cx="276649" cy="213928"/>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0FAB61B-426A-134F-880F-5D79AB704D2A}"/>
              </a:ext>
            </a:extLst>
          </p:cNvPr>
          <p:cNvSpPr txBox="1"/>
          <p:nvPr/>
        </p:nvSpPr>
        <p:spPr>
          <a:xfrm>
            <a:off x="6350777" y="1768647"/>
            <a:ext cx="789140" cy="369332"/>
          </a:xfrm>
          <a:prstGeom prst="rect">
            <a:avLst/>
          </a:prstGeom>
          <a:noFill/>
        </p:spPr>
        <p:txBody>
          <a:bodyPr wrap="square" rtlCol="0">
            <a:spAutoFit/>
          </a:bodyPr>
          <a:lstStyle/>
          <a:p>
            <a:r>
              <a:rPr lang="en-US" dirty="0"/>
              <a:t>+HO</a:t>
            </a:r>
            <a:r>
              <a:rPr lang="en-US" baseline="-25000" dirty="0"/>
              <a:t>2</a:t>
            </a:r>
          </a:p>
        </p:txBody>
      </p:sp>
      <p:cxnSp>
        <p:nvCxnSpPr>
          <p:cNvPr id="41" name="Straight Arrow Connector 40">
            <a:extLst>
              <a:ext uri="{FF2B5EF4-FFF2-40B4-BE49-F238E27FC236}">
                <a16:creationId xmlns:a16="http://schemas.microsoft.com/office/drawing/2014/main" id="{082A3411-6BBC-7E4B-A9CE-1369A4C645E6}"/>
              </a:ext>
            </a:extLst>
          </p:cNvPr>
          <p:cNvCxnSpPr>
            <a:cxnSpLocks/>
          </p:cNvCxnSpPr>
          <p:nvPr/>
        </p:nvCxnSpPr>
        <p:spPr>
          <a:xfrm>
            <a:off x="6129217" y="2320719"/>
            <a:ext cx="335610" cy="337408"/>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C942A45-9538-194A-8BB7-E514E0BDBE11}"/>
              </a:ext>
            </a:extLst>
          </p:cNvPr>
          <p:cNvSpPr txBox="1"/>
          <p:nvPr/>
        </p:nvSpPr>
        <p:spPr>
          <a:xfrm>
            <a:off x="6464827" y="2514313"/>
            <a:ext cx="789140" cy="369332"/>
          </a:xfrm>
          <a:prstGeom prst="rect">
            <a:avLst/>
          </a:prstGeom>
          <a:noFill/>
        </p:spPr>
        <p:txBody>
          <a:bodyPr wrap="square" rtlCol="0">
            <a:spAutoFit/>
          </a:bodyPr>
          <a:lstStyle/>
          <a:p>
            <a:r>
              <a:rPr lang="en-US" dirty="0"/>
              <a:t>+NO</a:t>
            </a:r>
            <a:endParaRPr lang="en-US" baseline="-25000" dirty="0"/>
          </a:p>
        </p:txBody>
      </p:sp>
      <p:cxnSp>
        <p:nvCxnSpPr>
          <p:cNvPr id="43" name="Straight Arrow Connector 42">
            <a:extLst>
              <a:ext uri="{FF2B5EF4-FFF2-40B4-BE49-F238E27FC236}">
                <a16:creationId xmlns:a16="http://schemas.microsoft.com/office/drawing/2014/main" id="{55B1B5A5-DF1E-B643-B98E-FBCDF078ABBA}"/>
              </a:ext>
            </a:extLst>
          </p:cNvPr>
          <p:cNvCxnSpPr>
            <a:cxnSpLocks/>
            <a:endCxn id="44" idx="1"/>
          </p:cNvCxnSpPr>
          <p:nvPr/>
        </p:nvCxnSpPr>
        <p:spPr>
          <a:xfrm flipV="1">
            <a:off x="7020919" y="2681475"/>
            <a:ext cx="582380" cy="17504"/>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690B355-E955-8847-A764-AF78AFF077F7}"/>
              </a:ext>
            </a:extLst>
          </p:cNvPr>
          <p:cNvSpPr txBox="1"/>
          <p:nvPr/>
        </p:nvSpPr>
        <p:spPr>
          <a:xfrm>
            <a:off x="5601380" y="2313945"/>
            <a:ext cx="3206490" cy="307777"/>
          </a:xfrm>
          <a:prstGeom prst="rect">
            <a:avLst/>
          </a:prstGeom>
          <a:noFill/>
        </p:spPr>
        <p:txBody>
          <a:bodyPr wrap="square" rtlCol="0">
            <a:spAutoFit/>
          </a:bodyPr>
          <a:lstStyle/>
          <a:p>
            <a:r>
              <a:rPr lang="en-US" sz="1400" dirty="0"/>
              <a:t>NO is sufficient high</a:t>
            </a:r>
          </a:p>
        </p:txBody>
      </p:sp>
      <p:sp>
        <p:nvSpPr>
          <p:cNvPr id="44" name="TextBox 43">
            <a:extLst>
              <a:ext uri="{FF2B5EF4-FFF2-40B4-BE49-F238E27FC236}">
                <a16:creationId xmlns:a16="http://schemas.microsoft.com/office/drawing/2014/main" id="{D520B098-5517-A245-BB58-27DBA627AE99}"/>
              </a:ext>
            </a:extLst>
          </p:cNvPr>
          <p:cNvSpPr txBox="1"/>
          <p:nvPr/>
        </p:nvSpPr>
        <p:spPr>
          <a:xfrm>
            <a:off x="7603299" y="2496809"/>
            <a:ext cx="1573306" cy="369332"/>
          </a:xfrm>
          <a:prstGeom prst="rect">
            <a:avLst/>
          </a:prstGeom>
          <a:noFill/>
        </p:spPr>
        <p:txBody>
          <a:bodyPr wrap="square" rtlCol="0">
            <a:spAutoFit/>
          </a:bodyPr>
          <a:lstStyle/>
          <a:p>
            <a:r>
              <a:rPr lang="en-US" dirty="0"/>
              <a:t>O</a:t>
            </a:r>
            <a:r>
              <a:rPr lang="en-US" baseline="-25000" dirty="0"/>
              <a:t>3</a:t>
            </a:r>
            <a:r>
              <a:rPr lang="en-US" dirty="0"/>
              <a:t>, OH</a:t>
            </a:r>
            <a:endParaRPr lang="en-US" baseline="-25000" dirty="0"/>
          </a:p>
        </p:txBody>
      </p:sp>
      <p:cxnSp>
        <p:nvCxnSpPr>
          <p:cNvPr id="45" name="Straight Arrow Connector 44">
            <a:extLst>
              <a:ext uri="{FF2B5EF4-FFF2-40B4-BE49-F238E27FC236}">
                <a16:creationId xmlns:a16="http://schemas.microsoft.com/office/drawing/2014/main" id="{122BEBFD-23CD-754C-86E0-BC27C799A8DC}"/>
              </a:ext>
            </a:extLst>
          </p:cNvPr>
          <p:cNvCxnSpPr/>
          <p:nvPr/>
        </p:nvCxnSpPr>
        <p:spPr>
          <a:xfrm>
            <a:off x="7004219" y="1967526"/>
            <a:ext cx="475989" cy="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F03C710-EA50-2E49-94A8-9F61EC2DEACB}"/>
              </a:ext>
            </a:extLst>
          </p:cNvPr>
          <p:cNvCxnSpPr>
            <a:cxnSpLocks/>
          </p:cNvCxnSpPr>
          <p:nvPr/>
        </p:nvCxnSpPr>
        <p:spPr>
          <a:xfrm flipV="1">
            <a:off x="6901922" y="1610067"/>
            <a:ext cx="237995" cy="2658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6C8B20B9-02D5-A649-88B6-2642AE554EF4}"/>
              </a:ext>
            </a:extLst>
          </p:cNvPr>
          <p:cNvSpPr txBox="1"/>
          <p:nvPr/>
        </p:nvSpPr>
        <p:spPr>
          <a:xfrm>
            <a:off x="7346997" y="1765179"/>
            <a:ext cx="1573306" cy="369332"/>
          </a:xfrm>
          <a:prstGeom prst="rect">
            <a:avLst/>
          </a:prstGeom>
          <a:noFill/>
        </p:spPr>
        <p:txBody>
          <a:bodyPr wrap="square" rtlCol="0">
            <a:spAutoFit/>
          </a:bodyPr>
          <a:lstStyle/>
          <a:p>
            <a:r>
              <a:rPr lang="en-US" dirty="0"/>
              <a:t>IEPOX, OH</a:t>
            </a:r>
            <a:endParaRPr lang="en-US" baseline="-25000" dirty="0"/>
          </a:p>
        </p:txBody>
      </p:sp>
      <p:sp>
        <p:nvSpPr>
          <p:cNvPr id="49" name="TextBox 48">
            <a:extLst>
              <a:ext uri="{FF2B5EF4-FFF2-40B4-BE49-F238E27FC236}">
                <a16:creationId xmlns:a16="http://schemas.microsoft.com/office/drawing/2014/main" id="{2BA7CA22-DE04-DF4C-AFB6-E4C704541E96}"/>
              </a:ext>
            </a:extLst>
          </p:cNvPr>
          <p:cNvSpPr txBox="1"/>
          <p:nvPr/>
        </p:nvSpPr>
        <p:spPr>
          <a:xfrm>
            <a:off x="7139917" y="1444061"/>
            <a:ext cx="1578279" cy="369332"/>
          </a:xfrm>
          <a:prstGeom prst="rect">
            <a:avLst/>
          </a:prstGeom>
          <a:noFill/>
        </p:spPr>
        <p:txBody>
          <a:bodyPr wrap="square" rtlCol="0">
            <a:spAutoFit/>
          </a:bodyPr>
          <a:lstStyle/>
          <a:p>
            <a:r>
              <a:rPr lang="en-US" dirty="0"/>
              <a:t>HO</a:t>
            </a:r>
            <a:r>
              <a:rPr lang="en-US" altLang="zh-CN" baseline="-25000" dirty="0"/>
              <a:t>2</a:t>
            </a:r>
            <a:r>
              <a:rPr lang="zh-CN" altLang="en-US" dirty="0"/>
              <a:t> </a:t>
            </a:r>
            <a:r>
              <a:rPr lang="en-US" altLang="zh-CN" dirty="0"/>
              <a:t>+OVOC</a:t>
            </a:r>
            <a:endParaRPr lang="en-US" dirty="0"/>
          </a:p>
        </p:txBody>
      </p:sp>
      <p:cxnSp>
        <p:nvCxnSpPr>
          <p:cNvPr id="51" name="Straight Arrow Connector 50">
            <a:extLst>
              <a:ext uri="{FF2B5EF4-FFF2-40B4-BE49-F238E27FC236}">
                <a16:creationId xmlns:a16="http://schemas.microsoft.com/office/drawing/2014/main" id="{F057F8E2-C0E4-4547-9C74-5786964BAD9B}"/>
              </a:ext>
            </a:extLst>
          </p:cNvPr>
          <p:cNvCxnSpPr>
            <a:cxnSpLocks/>
          </p:cNvCxnSpPr>
          <p:nvPr/>
        </p:nvCxnSpPr>
        <p:spPr>
          <a:xfrm>
            <a:off x="6848305" y="2822089"/>
            <a:ext cx="291612" cy="162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65762CC1-A115-CE43-A011-8616B7C711EE}"/>
              </a:ext>
            </a:extLst>
          </p:cNvPr>
          <p:cNvSpPr txBox="1"/>
          <p:nvPr/>
        </p:nvSpPr>
        <p:spPr>
          <a:xfrm>
            <a:off x="7139917" y="2822089"/>
            <a:ext cx="1573306" cy="369332"/>
          </a:xfrm>
          <a:prstGeom prst="rect">
            <a:avLst/>
          </a:prstGeom>
          <a:noFill/>
        </p:spPr>
        <p:txBody>
          <a:bodyPr wrap="square" rtlCol="0">
            <a:spAutoFit/>
          </a:bodyPr>
          <a:lstStyle/>
          <a:p>
            <a:r>
              <a:rPr lang="en-US" dirty="0"/>
              <a:t>ISOPONO</a:t>
            </a:r>
            <a:r>
              <a:rPr lang="en-US" baseline="-25000" dirty="0"/>
              <a:t>2</a:t>
            </a:r>
          </a:p>
        </p:txBody>
      </p:sp>
      <p:sp>
        <p:nvSpPr>
          <p:cNvPr id="55" name="TextBox 54">
            <a:extLst>
              <a:ext uri="{FF2B5EF4-FFF2-40B4-BE49-F238E27FC236}">
                <a16:creationId xmlns:a16="http://schemas.microsoft.com/office/drawing/2014/main" id="{828D874C-9C9D-3D45-A00A-578759CA94D8}"/>
              </a:ext>
            </a:extLst>
          </p:cNvPr>
          <p:cNvSpPr txBox="1"/>
          <p:nvPr/>
        </p:nvSpPr>
        <p:spPr>
          <a:xfrm>
            <a:off x="4799833" y="1871930"/>
            <a:ext cx="789140" cy="369332"/>
          </a:xfrm>
          <a:prstGeom prst="rect">
            <a:avLst/>
          </a:prstGeom>
          <a:noFill/>
        </p:spPr>
        <p:txBody>
          <a:bodyPr wrap="square" rtlCol="0">
            <a:spAutoFit/>
          </a:bodyPr>
          <a:lstStyle/>
          <a:p>
            <a:r>
              <a:rPr lang="en-US" dirty="0"/>
              <a:t>+O</a:t>
            </a:r>
            <a:r>
              <a:rPr lang="en-US" baseline="-25000" dirty="0"/>
              <a:t>2</a:t>
            </a:r>
          </a:p>
        </p:txBody>
      </p:sp>
      <p:sp>
        <p:nvSpPr>
          <p:cNvPr id="61" name="TextBox 60">
            <a:extLst>
              <a:ext uri="{FF2B5EF4-FFF2-40B4-BE49-F238E27FC236}">
                <a16:creationId xmlns:a16="http://schemas.microsoft.com/office/drawing/2014/main" id="{6C76B256-05F3-4443-867C-D5F2CA70BF1D}"/>
              </a:ext>
            </a:extLst>
          </p:cNvPr>
          <p:cNvSpPr txBox="1"/>
          <p:nvPr/>
        </p:nvSpPr>
        <p:spPr>
          <a:xfrm>
            <a:off x="6934500" y="3066509"/>
            <a:ext cx="2910904" cy="338554"/>
          </a:xfrm>
          <a:prstGeom prst="rect">
            <a:avLst/>
          </a:prstGeom>
          <a:noFill/>
        </p:spPr>
        <p:txBody>
          <a:bodyPr wrap="square" rtlCol="0">
            <a:spAutoFit/>
          </a:bodyPr>
          <a:lstStyle/>
          <a:p>
            <a:r>
              <a:rPr lang="en-US" sz="1600" i="1" dirty="0"/>
              <a:t>minor, but significant</a:t>
            </a:r>
          </a:p>
        </p:txBody>
      </p:sp>
      <p:sp>
        <p:nvSpPr>
          <p:cNvPr id="62" name="TextBox 61">
            <a:extLst>
              <a:ext uri="{FF2B5EF4-FFF2-40B4-BE49-F238E27FC236}">
                <a16:creationId xmlns:a16="http://schemas.microsoft.com/office/drawing/2014/main" id="{BE0B759B-3A9B-5249-AE34-C97D37E12993}"/>
              </a:ext>
            </a:extLst>
          </p:cNvPr>
          <p:cNvSpPr txBox="1"/>
          <p:nvPr/>
        </p:nvSpPr>
        <p:spPr>
          <a:xfrm>
            <a:off x="2751032" y="3873728"/>
            <a:ext cx="11398304" cy="400110"/>
          </a:xfrm>
          <a:prstGeom prst="rect">
            <a:avLst/>
          </a:prstGeom>
          <a:noFill/>
        </p:spPr>
        <p:txBody>
          <a:bodyPr wrap="square" rtlCol="0">
            <a:spAutoFit/>
          </a:bodyPr>
          <a:lstStyle/>
          <a:p>
            <a:pPr marL="342900" indent="-342900">
              <a:buFont typeface="Wingdings" pitchFamily="2" charset="2"/>
              <a:buChar char="ü"/>
            </a:pPr>
            <a:r>
              <a:rPr lang="en-US" sz="2000" dirty="0"/>
              <a:t>Isoprene </a:t>
            </a:r>
            <a:r>
              <a:rPr lang="en-US" sz="2000" b="1" dirty="0"/>
              <a:t>+ O</a:t>
            </a:r>
            <a:r>
              <a:rPr lang="en-US" sz="2000" b="1" baseline="-25000" dirty="0"/>
              <a:t>3</a:t>
            </a:r>
          </a:p>
        </p:txBody>
      </p:sp>
      <p:sp>
        <p:nvSpPr>
          <p:cNvPr id="63" name="TextBox 62">
            <a:extLst>
              <a:ext uri="{FF2B5EF4-FFF2-40B4-BE49-F238E27FC236}">
                <a16:creationId xmlns:a16="http://schemas.microsoft.com/office/drawing/2014/main" id="{5D6C9637-9339-B941-93D7-94C06B63E9B1}"/>
              </a:ext>
            </a:extLst>
          </p:cNvPr>
          <p:cNvSpPr txBox="1"/>
          <p:nvPr/>
        </p:nvSpPr>
        <p:spPr>
          <a:xfrm>
            <a:off x="5022276" y="3640843"/>
            <a:ext cx="5010932" cy="923330"/>
          </a:xfrm>
          <a:prstGeom prst="rect">
            <a:avLst/>
          </a:prstGeom>
          <a:noFill/>
        </p:spPr>
        <p:txBody>
          <a:bodyPr wrap="square" rtlCol="0">
            <a:spAutoFit/>
          </a:bodyPr>
          <a:lstStyle/>
          <a:p>
            <a:r>
              <a:rPr lang="en-US" dirty="0"/>
              <a:t>HCHO</a:t>
            </a:r>
          </a:p>
          <a:p>
            <a:r>
              <a:rPr lang="en-US" dirty="0"/>
              <a:t>Methacrolein</a:t>
            </a:r>
          </a:p>
          <a:p>
            <a:r>
              <a:rPr lang="en-US" dirty="0"/>
              <a:t>Methyl vinyl ketone</a:t>
            </a:r>
            <a:endParaRPr lang="en-US" baseline="-25000" dirty="0"/>
          </a:p>
        </p:txBody>
      </p:sp>
      <p:cxnSp>
        <p:nvCxnSpPr>
          <p:cNvPr id="65" name="Straight Arrow Connector 64">
            <a:extLst>
              <a:ext uri="{FF2B5EF4-FFF2-40B4-BE49-F238E27FC236}">
                <a16:creationId xmlns:a16="http://schemas.microsoft.com/office/drawing/2014/main" id="{06B32E71-AA8D-2A46-B884-E16AF8FFF4FA}"/>
              </a:ext>
            </a:extLst>
          </p:cNvPr>
          <p:cNvCxnSpPr/>
          <p:nvPr/>
        </p:nvCxnSpPr>
        <p:spPr>
          <a:xfrm>
            <a:off x="4561838" y="4049479"/>
            <a:ext cx="475989" cy="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7E51321B-4CD5-6C46-816B-B3768EAB1C80}"/>
              </a:ext>
            </a:extLst>
          </p:cNvPr>
          <p:cNvSpPr txBox="1"/>
          <p:nvPr/>
        </p:nvSpPr>
        <p:spPr>
          <a:xfrm>
            <a:off x="8515879" y="2161934"/>
            <a:ext cx="3732822" cy="400110"/>
          </a:xfrm>
          <a:prstGeom prst="rect">
            <a:avLst/>
          </a:prstGeom>
          <a:noFill/>
        </p:spPr>
        <p:txBody>
          <a:bodyPr wrap="square" rtlCol="0">
            <a:spAutoFit/>
          </a:bodyPr>
          <a:lstStyle/>
          <a:p>
            <a:r>
              <a:rPr lang="en-US" sz="2000" b="1" dirty="0">
                <a:solidFill>
                  <a:schemeClr val="accent3">
                    <a:lumMod val="75000"/>
                  </a:schemeClr>
                </a:solidFill>
              </a:rPr>
              <a:t>Important during daytime.</a:t>
            </a:r>
          </a:p>
        </p:txBody>
      </p:sp>
      <p:sp>
        <p:nvSpPr>
          <p:cNvPr id="69" name="TextBox 68">
            <a:extLst>
              <a:ext uri="{FF2B5EF4-FFF2-40B4-BE49-F238E27FC236}">
                <a16:creationId xmlns:a16="http://schemas.microsoft.com/office/drawing/2014/main" id="{C806448E-3C22-8C46-8124-B0986382EA4F}"/>
              </a:ext>
            </a:extLst>
          </p:cNvPr>
          <p:cNvSpPr txBox="1"/>
          <p:nvPr/>
        </p:nvSpPr>
        <p:spPr>
          <a:xfrm>
            <a:off x="7965373" y="3873728"/>
            <a:ext cx="3732822" cy="400110"/>
          </a:xfrm>
          <a:prstGeom prst="rect">
            <a:avLst/>
          </a:prstGeom>
          <a:noFill/>
        </p:spPr>
        <p:txBody>
          <a:bodyPr wrap="square" rtlCol="0">
            <a:spAutoFit/>
          </a:bodyPr>
          <a:lstStyle/>
          <a:p>
            <a:r>
              <a:rPr lang="en-US" sz="2000" b="1" dirty="0">
                <a:solidFill>
                  <a:schemeClr val="accent3">
                    <a:lumMod val="75000"/>
                  </a:schemeClr>
                </a:solidFill>
              </a:rPr>
              <a:t>Removes ~10% isoprene globally.</a:t>
            </a:r>
          </a:p>
        </p:txBody>
      </p:sp>
      <p:sp>
        <p:nvSpPr>
          <p:cNvPr id="70" name="TextBox 69">
            <a:extLst>
              <a:ext uri="{FF2B5EF4-FFF2-40B4-BE49-F238E27FC236}">
                <a16:creationId xmlns:a16="http://schemas.microsoft.com/office/drawing/2014/main" id="{F89424C2-4B2C-884B-88E1-F540ED585B16}"/>
              </a:ext>
            </a:extLst>
          </p:cNvPr>
          <p:cNvSpPr txBox="1"/>
          <p:nvPr/>
        </p:nvSpPr>
        <p:spPr>
          <a:xfrm>
            <a:off x="2747216" y="5304254"/>
            <a:ext cx="11398304" cy="400110"/>
          </a:xfrm>
          <a:prstGeom prst="rect">
            <a:avLst/>
          </a:prstGeom>
          <a:noFill/>
        </p:spPr>
        <p:txBody>
          <a:bodyPr wrap="square" rtlCol="0">
            <a:spAutoFit/>
          </a:bodyPr>
          <a:lstStyle/>
          <a:p>
            <a:pPr marL="342900" indent="-342900">
              <a:buFont typeface="Wingdings" pitchFamily="2" charset="2"/>
              <a:buChar char="ü"/>
            </a:pPr>
            <a:r>
              <a:rPr lang="en-US" sz="2000" dirty="0"/>
              <a:t>Isoprene </a:t>
            </a:r>
            <a:r>
              <a:rPr lang="en-US" sz="2000" b="1" dirty="0"/>
              <a:t>+ NO</a:t>
            </a:r>
            <a:r>
              <a:rPr lang="en-US" sz="2000" b="1" baseline="-25000" dirty="0"/>
              <a:t>3</a:t>
            </a:r>
          </a:p>
        </p:txBody>
      </p:sp>
      <p:cxnSp>
        <p:nvCxnSpPr>
          <p:cNvPr id="71" name="Straight Arrow Connector 70">
            <a:extLst>
              <a:ext uri="{FF2B5EF4-FFF2-40B4-BE49-F238E27FC236}">
                <a16:creationId xmlns:a16="http://schemas.microsoft.com/office/drawing/2014/main" id="{8E974547-6BF7-3949-8F7E-35C8722875ED}"/>
              </a:ext>
            </a:extLst>
          </p:cNvPr>
          <p:cNvCxnSpPr/>
          <p:nvPr/>
        </p:nvCxnSpPr>
        <p:spPr>
          <a:xfrm>
            <a:off x="4749979" y="5504309"/>
            <a:ext cx="475989" cy="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A05957E6-801A-A340-BD80-AA0CE5430CFB}"/>
              </a:ext>
            </a:extLst>
          </p:cNvPr>
          <p:cNvSpPr txBox="1"/>
          <p:nvPr/>
        </p:nvSpPr>
        <p:spPr>
          <a:xfrm>
            <a:off x="5097833" y="5168119"/>
            <a:ext cx="5010932" cy="923330"/>
          </a:xfrm>
          <a:prstGeom prst="rect">
            <a:avLst/>
          </a:prstGeom>
          <a:noFill/>
        </p:spPr>
        <p:txBody>
          <a:bodyPr wrap="square" rtlCol="0">
            <a:spAutoFit/>
          </a:bodyPr>
          <a:lstStyle/>
          <a:p>
            <a:r>
              <a:rPr lang="en-US" dirty="0"/>
              <a:t>Carbonyl Nitrates</a:t>
            </a:r>
          </a:p>
          <a:p>
            <a:r>
              <a:rPr lang="en-US" dirty="0"/>
              <a:t>Hydroxy nitrates</a:t>
            </a:r>
          </a:p>
          <a:p>
            <a:r>
              <a:rPr lang="en-US" dirty="0" err="1"/>
              <a:t>Nitrooxyhydroperoxides</a:t>
            </a:r>
            <a:endParaRPr lang="en-US" baseline="-25000" dirty="0"/>
          </a:p>
        </p:txBody>
      </p:sp>
      <p:cxnSp>
        <p:nvCxnSpPr>
          <p:cNvPr id="73" name="Straight Arrow Connector 72">
            <a:extLst>
              <a:ext uri="{FF2B5EF4-FFF2-40B4-BE49-F238E27FC236}">
                <a16:creationId xmlns:a16="http://schemas.microsoft.com/office/drawing/2014/main" id="{0BCB581E-79BB-6248-9755-BAA7B5B1FB26}"/>
              </a:ext>
            </a:extLst>
          </p:cNvPr>
          <p:cNvCxnSpPr/>
          <p:nvPr/>
        </p:nvCxnSpPr>
        <p:spPr>
          <a:xfrm>
            <a:off x="6834205" y="5504309"/>
            <a:ext cx="475989" cy="0"/>
          </a:xfrm>
          <a:prstGeom prst="straightConnector1">
            <a:avLst/>
          </a:prstGeom>
          <a:ln w="2222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3D9BBDED-B8CC-FF4B-B467-4A209576194F}"/>
              </a:ext>
            </a:extLst>
          </p:cNvPr>
          <p:cNvSpPr txBox="1"/>
          <p:nvPr/>
        </p:nvSpPr>
        <p:spPr>
          <a:xfrm>
            <a:off x="7433241" y="5167993"/>
            <a:ext cx="5010932" cy="1138773"/>
          </a:xfrm>
          <a:prstGeom prst="rect">
            <a:avLst/>
          </a:prstGeom>
          <a:noFill/>
        </p:spPr>
        <p:txBody>
          <a:bodyPr wrap="square" rtlCol="0">
            <a:spAutoFit/>
          </a:bodyPr>
          <a:lstStyle/>
          <a:p>
            <a:r>
              <a:rPr lang="en-US" dirty="0"/>
              <a:t>Reaction </a:t>
            </a:r>
          </a:p>
          <a:p>
            <a:r>
              <a:rPr lang="en-US" sz="1400" i="1" dirty="0"/>
              <a:t>(with NO</a:t>
            </a:r>
            <a:r>
              <a:rPr lang="en-US" sz="1400" i="1" baseline="-25000" dirty="0"/>
              <a:t>3</a:t>
            </a:r>
            <a:r>
              <a:rPr lang="en-US" sz="1400" i="1" dirty="0"/>
              <a:t>, O3 , OH)</a:t>
            </a:r>
          </a:p>
          <a:p>
            <a:r>
              <a:rPr lang="en-US" dirty="0"/>
              <a:t>Photolysis</a:t>
            </a:r>
          </a:p>
          <a:p>
            <a:r>
              <a:rPr lang="en-US" dirty="0"/>
              <a:t>Deposition</a:t>
            </a:r>
            <a:endParaRPr lang="en-US" baseline="-25000" dirty="0"/>
          </a:p>
        </p:txBody>
      </p:sp>
      <p:sp>
        <p:nvSpPr>
          <p:cNvPr id="75" name="TextBox 74">
            <a:extLst>
              <a:ext uri="{FF2B5EF4-FFF2-40B4-BE49-F238E27FC236}">
                <a16:creationId xmlns:a16="http://schemas.microsoft.com/office/drawing/2014/main" id="{7C880675-850F-CD43-9FAC-841F52AFCB46}"/>
              </a:ext>
            </a:extLst>
          </p:cNvPr>
          <p:cNvSpPr txBox="1"/>
          <p:nvPr/>
        </p:nvSpPr>
        <p:spPr>
          <a:xfrm>
            <a:off x="8515879" y="5591414"/>
            <a:ext cx="3732822" cy="400110"/>
          </a:xfrm>
          <a:prstGeom prst="rect">
            <a:avLst/>
          </a:prstGeom>
          <a:noFill/>
        </p:spPr>
        <p:txBody>
          <a:bodyPr wrap="square" rtlCol="0">
            <a:spAutoFit/>
          </a:bodyPr>
          <a:lstStyle/>
          <a:p>
            <a:r>
              <a:rPr lang="en-US" sz="2000" b="1" dirty="0">
                <a:solidFill>
                  <a:schemeClr val="accent3">
                    <a:lumMod val="75000"/>
                  </a:schemeClr>
                </a:solidFill>
              </a:rPr>
              <a:t>Dominant at night</a:t>
            </a:r>
          </a:p>
        </p:txBody>
      </p:sp>
      <p:sp>
        <p:nvSpPr>
          <p:cNvPr id="76" name="TextBox 75">
            <a:extLst>
              <a:ext uri="{FF2B5EF4-FFF2-40B4-BE49-F238E27FC236}">
                <a16:creationId xmlns:a16="http://schemas.microsoft.com/office/drawing/2014/main" id="{07D096C2-A933-F249-B9DA-D8F42BC8CB2F}"/>
              </a:ext>
            </a:extLst>
          </p:cNvPr>
          <p:cNvSpPr txBox="1"/>
          <p:nvPr/>
        </p:nvSpPr>
        <p:spPr>
          <a:xfrm>
            <a:off x="2008107" y="1526360"/>
            <a:ext cx="3781200" cy="307777"/>
          </a:xfrm>
          <a:prstGeom prst="rect">
            <a:avLst/>
          </a:prstGeom>
          <a:noFill/>
        </p:spPr>
        <p:txBody>
          <a:bodyPr wrap="square" rtlCol="0">
            <a:spAutoFit/>
          </a:bodyPr>
          <a:lstStyle/>
          <a:p>
            <a:r>
              <a:rPr lang="en-US" sz="1400" i="1" dirty="0"/>
              <a:t>(Seinfeld and </a:t>
            </a:r>
            <a:r>
              <a:rPr lang="en-US" sz="1400" i="1" dirty="0" err="1"/>
              <a:t>Pandis</a:t>
            </a:r>
            <a:r>
              <a:rPr lang="en-US" sz="1400" i="1" dirty="0"/>
              <a:t>, 3</a:t>
            </a:r>
            <a:r>
              <a:rPr lang="en-US" sz="1400" i="1" baseline="30000" dirty="0"/>
              <a:t>rd</a:t>
            </a:r>
            <a:r>
              <a:rPr lang="en-US" sz="1400" i="1" dirty="0"/>
              <a:t> edition,2016</a:t>
            </a:r>
            <a:r>
              <a:rPr lang="en-US" sz="1400" dirty="0"/>
              <a:t>)</a:t>
            </a:r>
          </a:p>
        </p:txBody>
      </p:sp>
    </p:spTree>
    <p:extLst>
      <p:ext uri="{BB962C8B-B14F-4D97-AF65-F5344CB8AC3E}">
        <p14:creationId xmlns:p14="http://schemas.microsoft.com/office/powerpoint/2010/main" val="363396959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Method</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sp>
        <p:nvSpPr>
          <p:cNvPr id="38" name="TextBox 37">
            <a:extLst>
              <a:ext uri="{FF2B5EF4-FFF2-40B4-BE49-F238E27FC236}">
                <a16:creationId xmlns:a16="http://schemas.microsoft.com/office/drawing/2014/main" id="{2FA01510-8CA4-CE4F-969F-9155B7153385}"/>
              </a:ext>
            </a:extLst>
          </p:cNvPr>
          <p:cNvSpPr txBox="1"/>
          <p:nvPr/>
        </p:nvSpPr>
        <p:spPr>
          <a:xfrm>
            <a:off x="0" y="976466"/>
            <a:ext cx="9790176" cy="954107"/>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DDB009"/>
                </a:solidFill>
              </a:rPr>
              <a:t>Model of Emissions of Gases and Aerosols from Nature (</a:t>
            </a:r>
            <a:r>
              <a:rPr lang="en-US" sz="2800" b="1" dirty="0">
                <a:solidFill>
                  <a:srgbClr val="FF0000"/>
                </a:solidFill>
              </a:rPr>
              <a:t>MEGAN</a:t>
            </a:r>
            <a:r>
              <a:rPr lang="en-US" sz="2800" b="1" dirty="0">
                <a:solidFill>
                  <a:srgbClr val="DDB009"/>
                </a:solidFill>
              </a:rPr>
              <a:t>)</a:t>
            </a:r>
            <a:endParaRPr lang="en-US" sz="3600" b="1" dirty="0">
              <a:solidFill>
                <a:srgbClr val="DDB009"/>
              </a:solidFill>
            </a:endParaRPr>
          </a:p>
        </p:txBody>
      </p:sp>
      <p:sp>
        <p:nvSpPr>
          <p:cNvPr id="60" name="TextBox 59">
            <a:extLst>
              <a:ext uri="{FF2B5EF4-FFF2-40B4-BE49-F238E27FC236}">
                <a16:creationId xmlns:a16="http://schemas.microsoft.com/office/drawing/2014/main" id="{4BD99A9D-1C94-BE49-AA2E-437FCA180A9B}"/>
              </a:ext>
            </a:extLst>
          </p:cNvPr>
          <p:cNvSpPr txBox="1"/>
          <p:nvPr/>
        </p:nvSpPr>
        <p:spPr>
          <a:xfrm>
            <a:off x="459435" y="4036865"/>
            <a:ext cx="2689902" cy="584775"/>
          </a:xfrm>
          <a:prstGeom prst="rect">
            <a:avLst/>
          </a:prstGeom>
          <a:noFill/>
        </p:spPr>
        <p:txBody>
          <a:bodyPr wrap="square" rtlCol="0">
            <a:spAutoFit/>
          </a:bodyPr>
          <a:lstStyle/>
          <a:p>
            <a:pPr marL="457200" indent="-457200">
              <a:buFont typeface="Wingdings" pitchFamily="2" charset="2"/>
              <a:buChar char="ü"/>
            </a:pPr>
            <a:r>
              <a:rPr lang="en-US" sz="3200" b="1" dirty="0"/>
              <a:t>MEGAN3.1</a:t>
            </a:r>
          </a:p>
        </p:txBody>
      </p:sp>
      <p:sp>
        <p:nvSpPr>
          <p:cNvPr id="64" name="TextBox 63">
            <a:extLst>
              <a:ext uri="{FF2B5EF4-FFF2-40B4-BE49-F238E27FC236}">
                <a16:creationId xmlns:a16="http://schemas.microsoft.com/office/drawing/2014/main" id="{999E3B40-3C47-124D-83C4-DB7C410A1795}"/>
              </a:ext>
            </a:extLst>
          </p:cNvPr>
          <p:cNvSpPr txBox="1"/>
          <p:nvPr/>
        </p:nvSpPr>
        <p:spPr>
          <a:xfrm>
            <a:off x="459435" y="1875557"/>
            <a:ext cx="2689902" cy="584775"/>
          </a:xfrm>
          <a:prstGeom prst="rect">
            <a:avLst/>
          </a:prstGeom>
          <a:noFill/>
        </p:spPr>
        <p:txBody>
          <a:bodyPr wrap="square" rtlCol="0">
            <a:spAutoFit/>
          </a:bodyPr>
          <a:lstStyle/>
          <a:p>
            <a:pPr marL="457200" indent="-457200">
              <a:buFont typeface="Wingdings" pitchFamily="2" charset="2"/>
              <a:buChar char="ü"/>
            </a:pPr>
            <a:r>
              <a:rPr lang="en-US" sz="3200" b="1" dirty="0"/>
              <a:t>MEGAN2.1</a:t>
            </a:r>
          </a:p>
        </p:txBody>
      </p:sp>
      <p:sp>
        <p:nvSpPr>
          <p:cNvPr id="2" name="TextBox 1">
            <a:extLst>
              <a:ext uri="{FF2B5EF4-FFF2-40B4-BE49-F238E27FC236}">
                <a16:creationId xmlns:a16="http://schemas.microsoft.com/office/drawing/2014/main" id="{CA1A6D04-666F-E440-8071-7390A7D35E3C}"/>
              </a:ext>
            </a:extLst>
          </p:cNvPr>
          <p:cNvSpPr txBox="1"/>
          <p:nvPr/>
        </p:nvSpPr>
        <p:spPr>
          <a:xfrm>
            <a:off x="1601582" y="2470072"/>
            <a:ext cx="8172302"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Published in 2012, widely used, has been implemented into several CTMs;</a:t>
            </a:r>
          </a:p>
        </p:txBody>
      </p:sp>
      <p:sp>
        <p:nvSpPr>
          <p:cNvPr id="96" name="TextBox 95">
            <a:extLst>
              <a:ext uri="{FF2B5EF4-FFF2-40B4-BE49-F238E27FC236}">
                <a16:creationId xmlns:a16="http://schemas.microsoft.com/office/drawing/2014/main" id="{223407A6-A1C9-1049-841E-412FC16C34A9}"/>
              </a:ext>
            </a:extLst>
          </p:cNvPr>
          <p:cNvSpPr txBox="1"/>
          <p:nvPr/>
        </p:nvSpPr>
        <p:spPr>
          <a:xfrm>
            <a:off x="1617874" y="3175412"/>
            <a:ext cx="8589724" cy="677108"/>
          </a:xfrm>
          <a:prstGeom prst="rect">
            <a:avLst/>
          </a:prstGeom>
          <a:noFill/>
        </p:spPr>
        <p:txBody>
          <a:bodyPr wrap="none" rtlCol="0">
            <a:spAutoFit/>
          </a:bodyPr>
          <a:lstStyle/>
          <a:p>
            <a:pPr marL="285750" indent="-285750">
              <a:buFont typeface="Arial" panose="020B0604020202020204" pitchFamily="34" charset="0"/>
              <a:buChar char="•"/>
            </a:pPr>
            <a:r>
              <a:rPr lang="en-US" sz="2000" dirty="0"/>
              <a:t>Significantly over-predicts isoprene emissions in the contiguous United States.</a:t>
            </a:r>
            <a:endParaRPr lang="en-US" sz="2400" dirty="0"/>
          </a:p>
          <a:p>
            <a:r>
              <a:rPr lang="en-US" i="1" dirty="0"/>
              <a:t>( </a:t>
            </a:r>
            <a:r>
              <a:rPr lang="en-US" i="1" dirty="0" err="1"/>
              <a:t>Luecken</a:t>
            </a:r>
            <a:r>
              <a:rPr lang="en-US" i="1" dirty="0"/>
              <a:t> et al. 2018, Wang et al. 2016, Kaiser et al. 2019)</a:t>
            </a:r>
          </a:p>
        </p:txBody>
      </p:sp>
      <p:sp>
        <p:nvSpPr>
          <p:cNvPr id="97" name="TextBox 96">
            <a:extLst>
              <a:ext uri="{FF2B5EF4-FFF2-40B4-BE49-F238E27FC236}">
                <a16:creationId xmlns:a16="http://schemas.microsoft.com/office/drawing/2014/main" id="{957087AF-3EEE-1741-B232-AAC50D7A2837}"/>
              </a:ext>
            </a:extLst>
          </p:cNvPr>
          <p:cNvSpPr txBox="1"/>
          <p:nvPr/>
        </p:nvSpPr>
        <p:spPr>
          <a:xfrm>
            <a:off x="1717406" y="4605930"/>
            <a:ext cx="9696629"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Released in October 2019 and a final version was expected to be available in Spring 2020</a:t>
            </a:r>
          </a:p>
        </p:txBody>
      </p:sp>
      <p:sp>
        <p:nvSpPr>
          <p:cNvPr id="98" name="TextBox 97">
            <a:extLst>
              <a:ext uri="{FF2B5EF4-FFF2-40B4-BE49-F238E27FC236}">
                <a16:creationId xmlns:a16="http://schemas.microsoft.com/office/drawing/2014/main" id="{2731183E-3C59-214E-BFEB-AD408D4ABDBE}"/>
              </a:ext>
            </a:extLst>
          </p:cNvPr>
          <p:cNvSpPr txBox="1"/>
          <p:nvPr/>
        </p:nvSpPr>
        <p:spPr>
          <a:xfrm>
            <a:off x="1732883" y="5189691"/>
            <a:ext cx="6136936"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Updating the algorithm for the effects of Soil Moisture.</a:t>
            </a:r>
          </a:p>
        </p:txBody>
      </p:sp>
      <p:sp>
        <p:nvSpPr>
          <p:cNvPr id="99" name="TextBox 98">
            <a:extLst>
              <a:ext uri="{FF2B5EF4-FFF2-40B4-BE49-F238E27FC236}">
                <a16:creationId xmlns:a16="http://schemas.microsoft.com/office/drawing/2014/main" id="{8BCC5193-326F-274D-A3AB-204AD83ADC53}"/>
              </a:ext>
            </a:extLst>
          </p:cNvPr>
          <p:cNvSpPr txBox="1"/>
          <p:nvPr/>
        </p:nvSpPr>
        <p:spPr>
          <a:xfrm>
            <a:off x="1804386" y="5888170"/>
            <a:ext cx="8032199" cy="400110"/>
          </a:xfrm>
          <a:prstGeom prst="rect">
            <a:avLst/>
          </a:prstGeom>
          <a:noFill/>
        </p:spPr>
        <p:txBody>
          <a:bodyPr wrap="none" rtlCol="0">
            <a:spAutoFit/>
          </a:bodyPr>
          <a:lstStyle/>
          <a:p>
            <a:pPr marL="285750" indent="-285750">
              <a:buFont typeface="Arial" panose="020B0604020202020204" pitchFamily="34" charset="0"/>
              <a:buChar char="•"/>
            </a:pPr>
            <a:r>
              <a:rPr lang="en-US" sz="2000" dirty="0"/>
              <a:t>Updating the calculation of factor account for temperature and radiation.</a:t>
            </a:r>
          </a:p>
        </p:txBody>
      </p:sp>
      <p:sp>
        <p:nvSpPr>
          <p:cNvPr id="4" name="TextBox 3">
            <a:extLst>
              <a:ext uri="{FF2B5EF4-FFF2-40B4-BE49-F238E27FC236}">
                <a16:creationId xmlns:a16="http://schemas.microsoft.com/office/drawing/2014/main" id="{82D4A6B1-3857-A44C-B024-FDE4A415BB6B}"/>
              </a:ext>
            </a:extLst>
          </p:cNvPr>
          <p:cNvSpPr txBox="1"/>
          <p:nvPr/>
        </p:nvSpPr>
        <p:spPr>
          <a:xfrm>
            <a:off x="950976" y="6341669"/>
            <a:ext cx="8583168" cy="369332"/>
          </a:xfrm>
          <a:prstGeom prst="rect">
            <a:avLst/>
          </a:prstGeom>
          <a:noFill/>
        </p:spPr>
        <p:txBody>
          <a:bodyPr wrap="square" rtlCol="0">
            <a:spAutoFit/>
          </a:bodyPr>
          <a:lstStyle/>
          <a:p>
            <a:r>
              <a:rPr lang="en-US" i="1" dirty="0"/>
              <a:t>code source: https://bai.ess.uci.edu/megan/data-and-code</a:t>
            </a:r>
          </a:p>
        </p:txBody>
      </p:sp>
    </p:spTree>
    <p:extLst>
      <p:ext uri="{BB962C8B-B14F-4D97-AF65-F5344CB8AC3E}">
        <p14:creationId xmlns:p14="http://schemas.microsoft.com/office/powerpoint/2010/main" val="421697762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Method</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sp>
        <p:nvSpPr>
          <p:cNvPr id="38" name="TextBox 37">
            <a:extLst>
              <a:ext uri="{FF2B5EF4-FFF2-40B4-BE49-F238E27FC236}">
                <a16:creationId xmlns:a16="http://schemas.microsoft.com/office/drawing/2014/main" id="{2FA01510-8CA4-CE4F-969F-9155B7153385}"/>
              </a:ext>
            </a:extLst>
          </p:cNvPr>
          <p:cNvSpPr txBox="1"/>
          <p:nvPr/>
        </p:nvSpPr>
        <p:spPr>
          <a:xfrm>
            <a:off x="0" y="976466"/>
            <a:ext cx="9790176" cy="584775"/>
          </a:xfrm>
          <a:prstGeom prst="rect">
            <a:avLst/>
          </a:prstGeom>
          <a:noFill/>
        </p:spPr>
        <p:txBody>
          <a:bodyPr wrap="square" rtlCol="0">
            <a:spAutoFit/>
          </a:bodyPr>
          <a:lstStyle/>
          <a:p>
            <a:pPr marL="457200" indent="-457200">
              <a:buFont typeface="Wingdings" pitchFamily="2" charset="2"/>
              <a:buChar char="Ø"/>
            </a:pPr>
            <a:r>
              <a:rPr lang="en-US" sz="3200" b="1" dirty="0">
                <a:solidFill>
                  <a:schemeClr val="accent2"/>
                </a:solidFill>
              </a:rPr>
              <a:t>Meteorology Data</a:t>
            </a:r>
          </a:p>
        </p:txBody>
      </p:sp>
      <p:sp>
        <p:nvSpPr>
          <p:cNvPr id="64" name="TextBox 63">
            <a:extLst>
              <a:ext uri="{FF2B5EF4-FFF2-40B4-BE49-F238E27FC236}">
                <a16:creationId xmlns:a16="http://schemas.microsoft.com/office/drawing/2014/main" id="{999E3B40-3C47-124D-83C4-DB7C410A1795}"/>
              </a:ext>
            </a:extLst>
          </p:cNvPr>
          <p:cNvSpPr txBox="1"/>
          <p:nvPr/>
        </p:nvSpPr>
        <p:spPr>
          <a:xfrm>
            <a:off x="2185873" y="3458114"/>
            <a:ext cx="9571624" cy="584775"/>
          </a:xfrm>
          <a:prstGeom prst="rect">
            <a:avLst/>
          </a:prstGeom>
          <a:noFill/>
        </p:spPr>
        <p:txBody>
          <a:bodyPr wrap="square" rtlCol="0">
            <a:spAutoFit/>
          </a:bodyPr>
          <a:lstStyle/>
          <a:p>
            <a:pPr marL="457200" indent="-457200">
              <a:buFont typeface="Wingdings" pitchFamily="2" charset="2"/>
              <a:buChar char="ü"/>
            </a:pPr>
            <a:r>
              <a:rPr lang="en-US" sz="3200" dirty="0"/>
              <a:t>MEGAN website provides data for 2013.</a:t>
            </a:r>
          </a:p>
        </p:txBody>
      </p:sp>
      <p:sp>
        <p:nvSpPr>
          <p:cNvPr id="17" name="TextBox 16">
            <a:extLst>
              <a:ext uri="{FF2B5EF4-FFF2-40B4-BE49-F238E27FC236}">
                <a16:creationId xmlns:a16="http://schemas.microsoft.com/office/drawing/2014/main" id="{715AF8BF-B483-F044-AA04-65A5A01DFA7B}"/>
              </a:ext>
            </a:extLst>
          </p:cNvPr>
          <p:cNvSpPr txBox="1"/>
          <p:nvPr/>
        </p:nvSpPr>
        <p:spPr>
          <a:xfrm>
            <a:off x="32581" y="2818948"/>
            <a:ext cx="9790176" cy="584775"/>
          </a:xfrm>
          <a:prstGeom prst="rect">
            <a:avLst/>
          </a:prstGeom>
          <a:noFill/>
        </p:spPr>
        <p:txBody>
          <a:bodyPr wrap="square" rtlCol="0">
            <a:spAutoFit/>
          </a:bodyPr>
          <a:lstStyle/>
          <a:p>
            <a:pPr marL="457200" indent="-457200">
              <a:buFont typeface="Wingdings" pitchFamily="2" charset="2"/>
              <a:buChar char="Ø"/>
            </a:pPr>
            <a:r>
              <a:rPr lang="en-US" sz="3200" b="1" dirty="0">
                <a:solidFill>
                  <a:schemeClr val="accent2"/>
                </a:solidFill>
              </a:rPr>
              <a:t>Land Data</a:t>
            </a:r>
          </a:p>
        </p:txBody>
      </p:sp>
      <p:sp>
        <p:nvSpPr>
          <p:cNvPr id="18" name="TextBox 17">
            <a:extLst>
              <a:ext uri="{FF2B5EF4-FFF2-40B4-BE49-F238E27FC236}">
                <a16:creationId xmlns:a16="http://schemas.microsoft.com/office/drawing/2014/main" id="{E54009D2-BA89-4444-801D-7D13AA10A86A}"/>
              </a:ext>
            </a:extLst>
          </p:cNvPr>
          <p:cNvSpPr txBox="1"/>
          <p:nvPr/>
        </p:nvSpPr>
        <p:spPr>
          <a:xfrm>
            <a:off x="2045368" y="1695340"/>
            <a:ext cx="4392007" cy="584775"/>
          </a:xfrm>
          <a:prstGeom prst="rect">
            <a:avLst/>
          </a:prstGeom>
          <a:noFill/>
        </p:spPr>
        <p:txBody>
          <a:bodyPr wrap="square" rtlCol="0">
            <a:spAutoFit/>
          </a:bodyPr>
          <a:lstStyle/>
          <a:p>
            <a:pPr marL="457200" indent="-457200">
              <a:buFont typeface="Wingdings" pitchFamily="2" charset="2"/>
              <a:buChar char="ü"/>
            </a:pPr>
            <a:r>
              <a:rPr lang="en-US" sz="3200" dirty="0"/>
              <a:t>WRF 3.9 (36km)</a:t>
            </a:r>
          </a:p>
        </p:txBody>
      </p:sp>
      <p:sp>
        <p:nvSpPr>
          <p:cNvPr id="19" name="TextBox 18">
            <a:extLst>
              <a:ext uri="{FF2B5EF4-FFF2-40B4-BE49-F238E27FC236}">
                <a16:creationId xmlns:a16="http://schemas.microsoft.com/office/drawing/2014/main" id="{DA08797B-8E48-5741-9EE7-C8847FCE91A1}"/>
              </a:ext>
            </a:extLst>
          </p:cNvPr>
          <p:cNvSpPr txBox="1"/>
          <p:nvPr/>
        </p:nvSpPr>
        <p:spPr>
          <a:xfrm>
            <a:off x="2890448" y="4204602"/>
            <a:ext cx="8583168" cy="369332"/>
          </a:xfrm>
          <a:prstGeom prst="rect">
            <a:avLst/>
          </a:prstGeom>
          <a:noFill/>
        </p:spPr>
        <p:txBody>
          <a:bodyPr wrap="square" rtlCol="0">
            <a:spAutoFit/>
          </a:bodyPr>
          <a:lstStyle/>
          <a:p>
            <a:r>
              <a:rPr lang="en-US" i="1" dirty="0"/>
              <a:t>data source: https://bai.ess.uci.edu/megan/data-and-code</a:t>
            </a:r>
          </a:p>
        </p:txBody>
      </p:sp>
      <p:sp>
        <p:nvSpPr>
          <p:cNvPr id="20" name="TextBox 19">
            <a:extLst>
              <a:ext uri="{FF2B5EF4-FFF2-40B4-BE49-F238E27FC236}">
                <a16:creationId xmlns:a16="http://schemas.microsoft.com/office/drawing/2014/main" id="{91C6C724-CFD5-5945-A507-B17AF4C7EE2A}"/>
              </a:ext>
            </a:extLst>
          </p:cNvPr>
          <p:cNvSpPr txBox="1"/>
          <p:nvPr/>
        </p:nvSpPr>
        <p:spPr>
          <a:xfrm>
            <a:off x="72662" y="4661430"/>
            <a:ext cx="9790176" cy="584775"/>
          </a:xfrm>
          <a:prstGeom prst="rect">
            <a:avLst/>
          </a:prstGeom>
          <a:noFill/>
        </p:spPr>
        <p:txBody>
          <a:bodyPr wrap="square" rtlCol="0">
            <a:spAutoFit/>
          </a:bodyPr>
          <a:lstStyle/>
          <a:p>
            <a:pPr marL="457200" indent="-457200">
              <a:buFont typeface="Wingdings" pitchFamily="2" charset="2"/>
              <a:buChar char="Ø"/>
            </a:pPr>
            <a:r>
              <a:rPr lang="en-US" sz="3200" b="1" dirty="0">
                <a:solidFill>
                  <a:schemeClr val="accent2"/>
                </a:solidFill>
              </a:rPr>
              <a:t>Time Period</a:t>
            </a:r>
          </a:p>
        </p:txBody>
      </p:sp>
      <p:sp>
        <p:nvSpPr>
          <p:cNvPr id="3" name="TextBox 2">
            <a:extLst>
              <a:ext uri="{FF2B5EF4-FFF2-40B4-BE49-F238E27FC236}">
                <a16:creationId xmlns:a16="http://schemas.microsoft.com/office/drawing/2014/main" id="{2294A420-2D67-2F46-AEF7-ED92A3630EB3}"/>
              </a:ext>
            </a:extLst>
          </p:cNvPr>
          <p:cNvSpPr txBox="1"/>
          <p:nvPr/>
        </p:nvSpPr>
        <p:spPr>
          <a:xfrm>
            <a:off x="2341455" y="5413248"/>
            <a:ext cx="5351697" cy="584775"/>
          </a:xfrm>
          <a:prstGeom prst="rect">
            <a:avLst/>
          </a:prstGeom>
          <a:noFill/>
        </p:spPr>
        <p:txBody>
          <a:bodyPr wrap="square" rtlCol="0">
            <a:spAutoFit/>
          </a:bodyPr>
          <a:lstStyle/>
          <a:p>
            <a:pPr marL="457200" indent="-457200">
              <a:buFont typeface="Wingdings" pitchFamily="2" charset="2"/>
              <a:buChar char="ü"/>
            </a:pPr>
            <a:r>
              <a:rPr lang="en-US" sz="3200" dirty="0"/>
              <a:t>June and July, 2013</a:t>
            </a:r>
          </a:p>
        </p:txBody>
      </p:sp>
    </p:spTree>
    <p:extLst>
      <p:ext uri="{BB962C8B-B14F-4D97-AF65-F5344CB8AC3E}">
        <p14:creationId xmlns:p14="http://schemas.microsoft.com/office/powerpoint/2010/main" val="320836422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Method</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sp>
        <p:nvSpPr>
          <p:cNvPr id="38" name="TextBox 37">
            <a:extLst>
              <a:ext uri="{FF2B5EF4-FFF2-40B4-BE49-F238E27FC236}">
                <a16:creationId xmlns:a16="http://schemas.microsoft.com/office/drawing/2014/main" id="{2FA01510-8CA4-CE4F-969F-9155B7153385}"/>
              </a:ext>
            </a:extLst>
          </p:cNvPr>
          <p:cNvSpPr txBox="1"/>
          <p:nvPr/>
        </p:nvSpPr>
        <p:spPr>
          <a:xfrm>
            <a:off x="0" y="976466"/>
            <a:ext cx="9790176"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a:solidFill>
                  <a:srgbClr val="DDB009"/>
                </a:solidFill>
              </a:rPr>
              <a:t>OMI Observations</a:t>
            </a:r>
          </a:p>
        </p:txBody>
      </p:sp>
      <p:sp>
        <p:nvSpPr>
          <p:cNvPr id="3" name="TextBox 2">
            <a:extLst>
              <a:ext uri="{FF2B5EF4-FFF2-40B4-BE49-F238E27FC236}">
                <a16:creationId xmlns:a16="http://schemas.microsoft.com/office/drawing/2014/main" id="{1D2E3417-AE65-4D4A-B05E-F3C87BD2AE1F}"/>
              </a:ext>
            </a:extLst>
          </p:cNvPr>
          <p:cNvSpPr txBox="1"/>
          <p:nvPr/>
        </p:nvSpPr>
        <p:spPr>
          <a:xfrm>
            <a:off x="1341120" y="1671557"/>
            <a:ext cx="3425952" cy="523220"/>
          </a:xfrm>
          <a:prstGeom prst="rect">
            <a:avLst/>
          </a:prstGeom>
          <a:noFill/>
        </p:spPr>
        <p:txBody>
          <a:bodyPr wrap="square" rtlCol="0">
            <a:spAutoFit/>
          </a:bodyPr>
          <a:lstStyle/>
          <a:p>
            <a:pPr marL="285750" indent="-285750">
              <a:buFont typeface="Wingdings" pitchFamily="2" charset="2"/>
              <a:buChar char="ü"/>
            </a:pPr>
            <a:r>
              <a:rPr lang="en-US" sz="2800" dirty="0"/>
              <a:t>Data Source:</a:t>
            </a:r>
          </a:p>
        </p:txBody>
      </p:sp>
      <p:sp>
        <p:nvSpPr>
          <p:cNvPr id="19" name="TextBox 18">
            <a:extLst>
              <a:ext uri="{FF2B5EF4-FFF2-40B4-BE49-F238E27FC236}">
                <a16:creationId xmlns:a16="http://schemas.microsoft.com/office/drawing/2014/main" id="{19C08DC2-4958-8A4E-80C3-786B054A7168}"/>
              </a:ext>
            </a:extLst>
          </p:cNvPr>
          <p:cNvSpPr txBox="1"/>
          <p:nvPr/>
        </p:nvSpPr>
        <p:spPr>
          <a:xfrm>
            <a:off x="1341120" y="2742469"/>
            <a:ext cx="9260205" cy="523220"/>
          </a:xfrm>
          <a:prstGeom prst="rect">
            <a:avLst/>
          </a:prstGeom>
          <a:noFill/>
        </p:spPr>
        <p:txBody>
          <a:bodyPr wrap="square" rtlCol="0">
            <a:spAutoFit/>
          </a:bodyPr>
          <a:lstStyle/>
          <a:p>
            <a:pPr marL="285750" indent="-285750">
              <a:buFont typeface="Wingdings" pitchFamily="2" charset="2"/>
              <a:buChar char="ü"/>
            </a:pPr>
            <a:r>
              <a:rPr lang="en-US" sz="2800" dirty="0"/>
              <a:t>Monthly HCHO VCD (June and July of 2013)</a:t>
            </a:r>
          </a:p>
        </p:txBody>
      </p:sp>
      <p:sp>
        <p:nvSpPr>
          <p:cNvPr id="7" name="TextBox 6">
            <a:extLst>
              <a:ext uri="{FF2B5EF4-FFF2-40B4-BE49-F238E27FC236}">
                <a16:creationId xmlns:a16="http://schemas.microsoft.com/office/drawing/2014/main" id="{94670F5D-92A2-0C4D-AB55-9FEAEADB7574}"/>
              </a:ext>
            </a:extLst>
          </p:cNvPr>
          <p:cNvSpPr txBox="1"/>
          <p:nvPr/>
        </p:nvSpPr>
        <p:spPr>
          <a:xfrm>
            <a:off x="2098629" y="2180550"/>
            <a:ext cx="6470447" cy="369332"/>
          </a:xfrm>
          <a:prstGeom prst="rect">
            <a:avLst/>
          </a:prstGeom>
          <a:noFill/>
        </p:spPr>
        <p:txBody>
          <a:bodyPr wrap="square" rtlCol="0">
            <a:spAutoFit/>
          </a:bodyPr>
          <a:lstStyle/>
          <a:p>
            <a:pPr algn="ctr"/>
            <a:r>
              <a:rPr lang="en-US" i="1" dirty="0"/>
              <a:t>http://h2co.aeronomie.be/</a:t>
            </a:r>
          </a:p>
        </p:txBody>
      </p:sp>
      <p:sp>
        <p:nvSpPr>
          <p:cNvPr id="15" name="TextBox 14">
            <a:extLst>
              <a:ext uri="{FF2B5EF4-FFF2-40B4-BE49-F238E27FC236}">
                <a16:creationId xmlns:a16="http://schemas.microsoft.com/office/drawing/2014/main" id="{99EB88B6-4929-6945-AE2F-B29C88047230}"/>
              </a:ext>
            </a:extLst>
          </p:cNvPr>
          <p:cNvSpPr txBox="1"/>
          <p:nvPr/>
        </p:nvSpPr>
        <p:spPr>
          <a:xfrm>
            <a:off x="67243" y="4192774"/>
            <a:ext cx="9790176" cy="646331"/>
          </a:xfrm>
          <a:prstGeom prst="rect">
            <a:avLst/>
          </a:prstGeom>
          <a:noFill/>
        </p:spPr>
        <p:txBody>
          <a:bodyPr wrap="square" rtlCol="0">
            <a:spAutoFit/>
          </a:bodyPr>
          <a:lstStyle/>
          <a:p>
            <a:pPr marL="285750" indent="-285750">
              <a:buFont typeface="Arial" panose="020B0604020202020204" pitchFamily="34" charset="0"/>
              <a:buChar char="•"/>
            </a:pPr>
            <a:r>
              <a:rPr lang="en-US" sz="3600" b="1" dirty="0">
                <a:solidFill>
                  <a:srgbClr val="DDB009"/>
                </a:solidFill>
              </a:rPr>
              <a:t>Southeastern US</a:t>
            </a:r>
          </a:p>
        </p:txBody>
      </p:sp>
      <p:sp>
        <p:nvSpPr>
          <p:cNvPr id="16" name="TextBox 15">
            <a:extLst>
              <a:ext uri="{FF2B5EF4-FFF2-40B4-BE49-F238E27FC236}">
                <a16:creationId xmlns:a16="http://schemas.microsoft.com/office/drawing/2014/main" id="{A3FDA0F8-CE75-1D49-BF2B-75DC248C8AF8}"/>
              </a:ext>
            </a:extLst>
          </p:cNvPr>
          <p:cNvSpPr txBox="1"/>
          <p:nvPr/>
        </p:nvSpPr>
        <p:spPr>
          <a:xfrm>
            <a:off x="1341120" y="3669554"/>
            <a:ext cx="9260205" cy="523220"/>
          </a:xfrm>
          <a:prstGeom prst="rect">
            <a:avLst/>
          </a:prstGeom>
          <a:noFill/>
        </p:spPr>
        <p:txBody>
          <a:bodyPr wrap="square" rtlCol="0">
            <a:spAutoFit/>
          </a:bodyPr>
          <a:lstStyle/>
          <a:p>
            <a:pPr marL="285750" indent="-285750">
              <a:buFont typeface="Wingdings" pitchFamily="2" charset="2"/>
              <a:buChar char="ü"/>
            </a:pPr>
            <a:r>
              <a:rPr lang="en-US" sz="2800" dirty="0"/>
              <a:t>Spatial distribution compared with MEGAN results</a:t>
            </a:r>
          </a:p>
        </p:txBody>
      </p:sp>
      <p:sp>
        <p:nvSpPr>
          <p:cNvPr id="17" name="TextBox 16">
            <a:extLst>
              <a:ext uri="{FF2B5EF4-FFF2-40B4-BE49-F238E27FC236}">
                <a16:creationId xmlns:a16="http://schemas.microsoft.com/office/drawing/2014/main" id="{42049482-1847-4949-9981-9DCF77C2F471}"/>
              </a:ext>
            </a:extLst>
          </p:cNvPr>
          <p:cNvSpPr txBox="1"/>
          <p:nvPr/>
        </p:nvSpPr>
        <p:spPr>
          <a:xfrm>
            <a:off x="1485216" y="4872192"/>
            <a:ext cx="9260205" cy="523220"/>
          </a:xfrm>
          <a:prstGeom prst="rect">
            <a:avLst/>
          </a:prstGeom>
          <a:noFill/>
        </p:spPr>
        <p:txBody>
          <a:bodyPr wrap="square" rtlCol="0">
            <a:spAutoFit/>
          </a:bodyPr>
          <a:lstStyle/>
          <a:p>
            <a:pPr marL="285750" indent="-285750">
              <a:buFont typeface="Wingdings" pitchFamily="2" charset="2"/>
              <a:buChar char="ü"/>
            </a:pPr>
            <a:r>
              <a:rPr lang="en-US" sz="2800" dirty="0"/>
              <a:t>Isoprene emissions VS HCHO VCD observations</a:t>
            </a:r>
          </a:p>
        </p:txBody>
      </p:sp>
      <p:sp>
        <p:nvSpPr>
          <p:cNvPr id="18" name="TextBox 17">
            <a:extLst>
              <a:ext uri="{FF2B5EF4-FFF2-40B4-BE49-F238E27FC236}">
                <a16:creationId xmlns:a16="http://schemas.microsoft.com/office/drawing/2014/main" id="{03913B1F-A79D-5641-B32E-291855EE26A3}"/>
              </a:ext>
            </a:extLst>
          </p:cNvPr>
          <p:cNvSpPr txBox="1"/>
          <p:nvPr/>
        </p:nvSpPr>
        <p:spPr>
          <a:xfrm>
            <a:off x="1485216" y="5929161"/>
            <a:ext cx="9260205" cy="523220"/>
          </a:xfrm>
          <a:prstGeom prst="rect">
            <a:avLst/>
          </a:prstGeom>
          <a:noFill/>
        </p:spPr>
        <p:txBody>
          <a:bodyPr wrap="square" rtlCol="0">
            <a:spAutoFit/>
          </a:bodyPr>
          <a:lstStyle/>
          <a:p>
            <a:pPr marL="285750" indent="-285750">
              <a:buFont typeface="Wingdings" pitchFamily="2" charset="2"/>
              <a:buChar char="ü"/>
            </a:pPr>
            <a:r>
              <a:rPr lang="en-US" sz="2800" dirty="0"/>
              <a:t>Variation of Isoprene emissions in July 2013.</a:t>
            </a:r>
          </a:p>
        </p:txBody>
      </p:sp>
    </p:spTree>
    <p:extLst>
      <p:ext uri="{BB962C8B-B14F-4D97-AF65-F5344CB8AC3E}">
        <p14:creationId xmlns:p14="http://schemas.microsoft.com/office/powerpoint/2010/main" val="2646656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0" y="5281889"/>
            <a:ext cx="12211508" cy="1601510"/>
          </a:xfrm>
          <a:custGeom>
            <a:avLst/>
            <a:gdLst>
              <a:gd name="T0" fmla="*/ 97 w 6466"/>
              <a:gd name="T1" fmla="*/ 722 h 848"/>
              <a:gd name="T2" fmla="*/ 191 w 6466"/>
              <a:gd name="T3" fmla="*/ 744 h 848"/>
              <a:gd name="T4" fmla="*/ 312 w 6466"/>
              <a:gd name="T5" fmla="*/ 736 h 848"/>
              <a:gd name="T6" fmla="*/ 385 w 6466"/>
              <a:gd name="T7" fmla="*/ 622 h 848"/>
              <a:gd name="T8" fmla="*/ 470 w 6466"/>
              <a:gd name="T9" fmla="*/ 600 h 848"/>
              <a:gd name="T10" fmla="*/ 529 w 6466"/>
              <a:gd name="T11" fmla="*/ 560 h 848"/>
              <a:gd name="T12" fmla="*/ 697 w 6466"/>
              <a:gd name="T13" fmla="*/ 560 h 848"/>
              <a:gd name="T14" fmla="*/ 896 w 6466"/>
              <a:gd name="T15" fmla="*/ 443 h 848"/>
              <a:gd name="T16" fmla="*/ 1007 w 6466"/>
              <a:gd name="T17" fmla="*/ 763 h 848"/>
              <a:gd name="T18" fmla="*/ 1090 w 6466"/>
              <a:gd name="T19" fmla="*/ 491 h 848"/>
              <a:gd name="T20" fmla="*/ 1168 w 6466"/>
              <a:gd name="T21" fmla="*/ 617 h 848"/>
              <a:gd name="T22" fmla="*/ 1333 w 6466"/>
              <a:gd name="T23" fmla="*/ 755 h 848"/>
              <a:gd name="T24" fmla="*/ 1584 w 6466"/>
              <a:gd name="T25" fmla="*/ 748 h 848"/>
              <a:gd name="T26" fmla="*/ 1660 w 6466"/>
              <a:gd name="T27" fmla="*/ 570 h 848"/>
              <a:gd name="T28" fmla="*/ 1790 w 6466"/>
              <a:gd name="T29" fmla="*/ 755 h 848"/>
              <a:gd name="T30" fmla="*/ 1865 w 6466"/>
              <a:gd name="T31" fmla="*/ 643 h 848"/>
              <a:gd name="T32" fmla="*/ 2038 w 6466"/>
              <a:gd name="T33" fmla="*/ 398 h 848"/>
              <a:gd name="T34" fmla="*/ 2199 w 6466"/>
              <a:gd name="T35" fmla="*/ 314 h 848"/>
              <a:gd name="T36" fmla="*/ 2303 w 6466"/>
              <a:gd name="T37" fmla="*/ 553 h 848"/>
              <a:gd name="T38" fmla="*/ 2369 w 6466"/>
              <a:gd name="T39" fmla="*/ 543 h 848"/>
              <a:gd name="T40" fmla="*/ 2459 w 6466"/>
              <a:gd name="T41" fmla="*/ 713 h 848"/>
              <a:gd name="T42" fmla="*/ 2539 w 6466"/>
              <a:gd name="T43" fmla="*/ 493 h 848"/>
              <a:gd name="T44" fmla="*/ 2745 w 6466"/>
              <a:gd name="T45" fmla="*/ 379 h 848"/>
              <a:gd name="T46" fmla="*/ 2851 w 6466"/>
              <a:gd name="T47" fmla="*/ 419 h 848"/>
              <a:gd name="T48" fmla="*/ 2941 w 6466"/>
              <a:gd name="T49" fmla="*/ 639 h 848"/>
              <a:gd name="T50" fmla="*/ 3014 w 6466"/>
              <a:gd name="T51" fmla="*/ 739 h 848"/>
              <a:gd name="T52" fmla="*/ 3218 w 6466"/>
              <a:gd name="T53" fmla="*/ 410 h 848"/>
              <a:gd name="T54" fmla="*/ 3336 w 6466"/>
              <a:gd name="T55" fmla="*/ 33 h 848"/>
              <a:gd name="T56" fmla="*/ 3466 w 6466"/>
              <a:gd name="T57" fmla="*/ 16 h 848"/>
              <a:gd name="T58" fmla="*/ 3662 w 6466"/>
              <a:gd name="T59" fmla="*/ 329 h 848"/>
              <a:gd name="T60" fmla="*/ 3851 w 6466"/>
              <a:gd name="T61" fmla="*/ 474 h 848"/>
              <a:gd name="T62" fmla="*/ 3967 w 6466"/>
              <a:gd name="T63" fmla="*/ 546 h 848"/>
              <a:gd name="T64" fmla="*/ 4057 w 6466"/>
              <a:gd name="T65" fmla="*/ 250 h 848"/>
              <a:gd name="T66" fmla="*/ 4208 w 6466"/>
              <a:gd name="T67" fmla="*/ 419 h 848"/>
              <a:gd name="T68" fmla="*/ 4334 w 6466"/>
              <a:gd name="T69" fmla="*/ 462 h 848"/>
              <a:gd name="T70" fmla="*/ 4440 w 6466"/>
              <a:gd name="T71" fmla="*/ 410 h 848"/>
              <a:gd name="T72" fmla="*/ 4494 w 6466"/>
              <a:gd name="T73" fmla="*/ 510 h 848"/>
              <a:gd name="T74" fmla="*/ 4603 w 6466"/>
              <a:gd name="T75" fmla="*/ 450 h 848"/>
              <a:gd name="T76" fmla="*/ 4695 w 6466"/>
              <a:gd name="T77" fmla="*/ 491 h 848"/>
              <a:gd name="T78" fmla="*/ 4773 w 6466"/>
              <a:gd name="T79" fmla="*/ 693 h 848"/>
              <a:gd name="T80" fmla="*/ 4807 w 6466"/>
              <a:gd name="T81" fmla="*/ 479 h 848"/>
              <a:gd name="T82" fmla="*/ 4878 w 6466"/>
              <a:gd name="T83" fmla="*/ 629 h 848"/>
              <a:gd name="T84" fmla="*/ 5000 w 6466"/>
              <a:gd name="T85" fmla="*/ 548 h 848"/>
              <a:gd name="T86" fmla="*/ 5052 w 6466"/>
              <a:gd name="T87" fmla="*/ 682 h 848"/>
              <a:gd name="T88" fmla="*/ 5149 w 6466"/>
              <a:gd name="T89" fmla="*/ 543 h 848"/>
              <a:gd name="T90" fmla="*/ 5220 w 6466"/>
              <a:gd name="T91" fmla="*/ 710 h 848"/>
              <a:gd name="T92" fmla="*/ 5395 w 6466"/>
              <a:gd name="T93" fmla="*/ 615 h 848"/>
              <a:gd name="T94" fmla="*/ 5495 w 6466"/>
              <a:gd name="T95" fmla="*/ 722 h 848"/>
              <a:gd name="T96" fmla="*/ 5537 w 6466"/>
              <a:gd name="T97" fmla="*/ 500 h 848"/>
              <a:gd name="T98" fmla="*/ 5707 w 6466"/>
              <a:gd name="T99" fmla="*/ 255 h 848"/>
              <a:gd name="T100" fmla="*/ 5783 w 6466"/>
              <a:gd name="T101" fmla="*/ 443 h 848"/>
              <a:gd name="T102" fmla="*/ 5968 w 6466"/>
              <a:gd name="T103" fmla="*/ 548 h 848"/>
              <a:gd name="T104" fmla="*/ 6072 w 6466"/>
              <a:gd name="T105" fmla="*/ 653 h 848"/>
              <a:gd name="T106" fmla="*/ 6239 w 6466"/>
              <a:gd name="T107" fmla="*/ 410 h 848"/>
              <a:gd name="T108" fmla="*/ 6365 w 6466"/>
              <a:gd name="T109" fmla="*/ 744 h 848"/>
              <a:gd name="T110" fmla="*/ 6466 w 6466"/>
              <a:gd name="T111" fmla="*/ 6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66" h="848">
                <a:moveTo>
                  <a:pt x="0" y="848"/>
                </a:moveTo>
                <a:lnTo>
                  <a:pt x="0" y="775"/>
                </a:lnTo>
                <a:lnTo>
                  <a:pt x="61" y="775"/>
                </a:lnTo>
                <a:lnTo>
                  <a:pt x="61" y="722"/>
                </a:lnTo>
                <a:lnTo>
                  <a:pt x="97" y="722"/>
                </a:lnTo>
                <a:lnTo>
                  <a:pt x="97" y="693"/>
                </a:lnTo>
                <a:lnTo>
                  <a:pt x="132" y="693"/>
                </a:lnTo>
                <a:lnTo>
                  <a:pt x="132" y="720"/>
                </a:lnTo>
                <a:lnTo>
                  <a:pt x="191" y="720"/>
                </a:lnTo>
                <a:lnTo>
                  <a:pt x="191" y="744"/>
                </a:lnTo>
                <a:lnTo>
                  <a:pt x="224" y="744"/>
                </a:lnTo>
                <a:lnTo>
                  <a:pt x="224" y="789"/>
                </a:lnTo>
                <a:lnTo>
                  <a:pt x="265" y="789"/>
                </a:lnTo>
                <a:lnTo>
                  <a:pt x="265" y="736"/>
                </a:lnTo>
                <a:lnTo>
                  <a:pt x="312" y="736"/>
                </a:lnTo>
                <a:lnTo>
                  <a:pt x="314" y="617"/>
                </a:lnTo>
                <a:lnTo>
                  <a:pt x="350" y="617"/>
                </a:lnTo>
                <a:lnTo>
                  <a:pt x="350" y="596"/>
                </a:lnTo>
                <a:lnTo>
                  <a:pt x="385" y="598"/>
                </a:lnTo>
                <a:lnTo>
                  <a:pt x="385" y="622"/>
                </a:lnTo>
                <a:lnTo>
                  <a:pt x="399" y="622"/>
                </a:lnTo>
                <a:lnTo>
                  <a:pt x="399" y="572"/>
                </a:lnTo>
                <a:lnTo>
                  <a:pt x="447" y="574"/>
                </a:lnTo>
                <a:lnTo>
                  <a:pt x="447" y="600"/>
                </a:lnTo>
                <a:lnTo>
                  <a:pt x="470" y="600"/>
                </a:lnTo>
                <a:lnTo>
                  <a:pt x="470" y="744"/>
                </a:lnTo>
                <a:lnTo>
                  <a:pt x="496" y="744"/>
                </a:lnTo>
                <a:lnTo>
                  <a:pt x="496" y="772"/>
                </a:lnTo>
                <a:lnTo>
                  <a:pt x="529" y="772"/>
                </a:lnTo>
                <a:lnTo>
                  <a:pt x="529" y="560"/>
                </a:lnTo>
                <a:lnTo>
                  <a:pt x="567" y="560"/>
                </a:lnTo>
                <a:lnTo>
                  <a:pt x="567" y="536"/>
                </a:lnTo>
                <a:lnTo>
                  <a:pt x="655" y="536"/>
                </a:lnTo>
                <a:lnTo>
                  <a:pt x="655" y="560"/>
                </a:lnTo>
                <a:lnTo>
                  <a:pt x="697" y="560"/>
                </a:lnTo>
                <a:lnTo>
                  <a:pt x="697" y="767"/>
                </a:lnTo>
                <a:lnTo>
                  <a:pt x="875" y="767"/>
                </a:lnTo>
                <a:lnTo>
                  <a:pt x="875" y="472"/>
                </a:lnTo>
                <a:lnTo>
                  <a:pt x="896" y="472"/>
                </a:lnTo>
                <a:lnTo>
                  <a:pt x="896" y="443"/>
                </a:lnTo>
                <a:lnTo>
                  <a:pt x="945" y="443"/>
                </a:lnTo>
                <a:lnTo>
                  <a:pt x="945" y="467"/>
                </a:lnTo>
                <a:lnTo>
                  <a:pt x="976" y="467"/>
                </a:lnTo>
                <a:lnTo>
                  <a:pt x="976" y="763"/>
                </a:lnTo>
                <a:lnTo>
                  <a:pt x="1007" y="763"/>
                </a:lnTo>
                <a:lnTo>
                  <a:pt x="1007" y="498"/>
                </a:lnTo>
                <a:lnTo>
                  <a:pt x="1028" y="498"/>
                </a:lnTo>
                <a:lnTo>
                  <a:pt x="1028" y="467"/>
                </a:lnTo>
                <a:lnTo>
                  <a:pt x="1090" y="467"/>
                </a:lnTo>
                <a:lnTo>
                  <a:pt x="1090" y="491"/>
                </a:lnTo>
                <a:lnTo>
                  <a:pt x="1113" y="491"/>
                </a:lnTo>
                <a:lnTo>
                  <a:pt x="1113" y="648"/>
                </a:lnTo>
                <a:lnTo>
                  <a:pt x="1139" y="648"/>
                </a:lnTo>
                <a:lnTo>
                  <a:pt x="1139" y="617"/>
                </a:lnTo>
                <a:lnTo>
                  <a:pt x="1168" y="617"/>
                </a:lnTo>
                <a:lnTo>
                  <a:pt x="1168" y="648"/>
                </a:lnTo>
                <a:lnTo>
                  <a:pt x="1194" y="648"/>
                </a:lnTo>
                <a:lnTo>
                  <a:pt x="1194" y="598"/>
                </a:lnTo>
                <a:lnTo>
                  <a:pt x="1333" y="598"/>
                </a:lnTo>
                <a:lnTo>
                  <a:pt x="1333" y="755"/>
                </a:lnTo>
                <a:lnTo>
                  <a:pt x="1376" y="755"/>
                </a:lnTo>
                <a:lnTo>
                  <a:pt x="1378" y="651"/>
                </a:lnTo>
                <a:lnTo>
                  <a:pt x="1513" y="651"/>
                </a:lnTo>
                <a:lnTo>
                  <a:pt x="1513" y="746"/>
                </a:lnTo>
                <a:lnTo>
                  <a:pt x="1584" y="748"/>
                </a:lnTo>
                <a:lnTo>
                  <a:pt x="1584" y="572"/>
                </a:lnTo>
                <a:lnTo>
                  <a:pt x="1608" y="572"/>
                </a:lnTo>
                <a:lnTo>
                  <a:pt x="1608" y="541"/>
                </a:lnTo>
                <a:lnTo>
                  <a:pt x="1660" y="541"/>
                </a:lnTo>
                <a:lnTo>
                  <a:pt x="1660" y="570"/>
                </a:lnTo>
                <a:lnTo>
                  <a:pt x="1714" y="570"/>
                </a:lnTo>
                <a:lnTo>
                  <a:pt x="1714" y="600"/>
                </a:lnTo>
                <a:lnTo>
                  <a:pt x="1761" y="600"/>
                </a:lnTo>
                <a:lnTo>
                  <a:pt x="1759" y="755"/>
                </a:lnTo>
                <a:lnTo>
                  <a:pt x="1790" y="755"/>
                </a:lnTo>
                <a:lnTo>
                  <a:pt x="1792" y="641"/>
                </a:lnTo>
                <a:lnTo>
                  <a:pt x="1811" y="641"/>
                </a:lnTo>
                <a:lnTo>
                  <a:pt x="1811" y="615"/>
                </a:lnTo>
                <a:lnTo>
                  <a:pt x="1865" y="615"/>
                </a:lnTo>
                <a:lnTo>
                  <a:pt x="1865" y="643"/>
                </a:lnTo>
                <a:lnTo>
                  <a:pt x="1898" y="643"/>
                </a:lnTo>
                <a:lnTo>
                  <a:pt x="1898" y="732"/>
                </a:lnTo>
                <a:lnTo>
                  <a:pt x="2021" y="732"/>
                </a:lnTo>
                <a:lnTo>
                  <a:pt x="2024" y="398"/>
                </a:lnTo>
                <a:lnTo>
                  <a:pt x="2038" y="398"/>
                </a:lnTo>
                <a:lnTo>
                  <a:pt x="2038" y="317"/>
                </a:lnTo>
                <a:lnTo>
                  <a:pt x="2061" y="317"/>
                </a:lnTo>
                <a:lnTo>
                  <a:pt x="2061" y="267"/>
                </a:lnTo>
                <a:lnTo>
                  <a:pt x="2199" y="267"/>
                </a:lnTo>
                <a:lnTo>
                  <a:pt x="2199" y="314"/>
                </a:lnTo>
                <a:lnTo>
                  <a:pt x="2241" y="314"/>
                </a:lnTo>
                <a:lnTo>
                  <a:pt x="2239" y="753"/>
                </a:lnTo>
                <a:lnTo>
                  <a:pt x="2281" y="753"/>
                </a:lnTo>
                <a:lnTo>
                  <a:pt x="2281" y="553"/>
                </a:lnTo>
                <a:lnTo>
                  <a:pt x="2303" y="553"/>
                </a:lnTo>
                <a:lnTo>
                  <a:pt x="2303" y="493"/>
                </a:lnTo>
                <a:lnTo>
                  <a:pt x="2333" y="493"/>
                </a:lnTo>
                <a:lnTo>
                  <a:pt x="2333" y="522"/>
                </a:lnTo>
                <a:lnTo>
                  <a:pt x="2369" y="522"/>
                </a:lnTo>
                <a:lnTo>
                  <a:pt x="2369" y="543"/>
                </a:lnTo>
                <a:lnTo>
                  <a:pt x="2400" y="543"/>
                </a:lnTo>
                <a:lnTo>
                  <a:pt x="2397" y="755"/>
                </a:lnTo>
                <a:lnTo>
                  <a:pt x="2423" y="755"/>
                </a:lnTo>
                <a:lnTo>
                  <a:pt x="2423" y="710"/>
                </a:lnTo>
                <a:lnTo>
                  <a:pt x="2459" y="713"/>
                </a:lnTo>
                <a:lnTo>
                  <a:pt x="2459" y="488"/>
                </a:lnTo>
                <a:lnTo>
                  <a:pt x="2475" y="488"/>
                </a:lnTo>
                <a:lnTo>
                  <a:pt x="2489" y="469"/>
                </a:lnTo>
                <a:lnTo>
                  <a:pt x="2539" y="469"/>
                </a:lnTo>
                <a:lnTo>
                  <a:pt x="2539" y="493"/>
                </a:lnTo>
                <a:lnTo>
                  <a:pt x="2563" y="493"/>
                </a:lnTo>
                <a:lnTo>
                  <a:pt x="2560" y="741"/>
                </a:lnTo>
                <a:lnTo>
                  <a:pt x="2683" y="744"/>
                </a:lnTo>
                <a:lnTo>
                  <a:pt x="2683" y="379"/>
                </a:lnTo>
                <a:lnTo>
                  <a:pt x="2745" y="379"/>
                </a:lnTo>
                <a:lnTo>
                  <a:pt x="2745" y="410"/>
                </a:lnTo>
                <a:lnTo>
                  <a:pt x="2759" y="410"/>
                </a:lnTo>
                <a:lnTo>
                  <a:pt x="2759" y="391"/>
                </a:lnTo>
                <a:lnTo>
                  <a:pt x="2851" y="391"/>
                </a:lnTo>
                <a:lnTo>
                  <a:pt x="2851" y="419"/>
                </a:lnTo>
                <a:lnTo>
                  <a:pt x="2877" y="419"/>
                </a:lnTo>
                <a:lnTo>
                  <a:pt x="2877" y="741"/>
                </a:lnTo>
                <a:lnTo>
                  <a:pt x="2913" y="741"/>
                </a:lnTo>
                <a:lnTo>
                  <a:pt x="2913" y="639"/>
                </a:lnTo>
                <a:lnTo>
                  <a:pt x="2941" y="639"/>
                </a:lnTo>
                <a:lnTo>
                  <a:pt x="2941" y="612"/>
                </a:lnTo>
                <a:lnTo>
                  <a:pt x="2977" y="612"/>
                </a:lnTo>
                <a:lnTo>
                  <a:pt x="2977" y="639"/>
                </a:lnTo>
                <a:lnTo>
                  <a:pt x="3017" y="641"/>
                </a:lnTo>
                <a:lnTo>
                  <a:pt x="3014" y="739"/>
                </a:lnTo>
                <a:lnTo>
                  <a:pt x="3071" y="739"/>
                </a:lnTo>
                <a:lnTo>
                  <a:pt x="3073" y="493"/>
                </a:lnTo>
                <a:lnTo>
                  <a:pt x="3092" y="493"/>
                </a:lnTo>
                <a:lnTo>
                  <a:pt x="3092" y="410"/>
                </a:lnTo>
                <a:lnTo>
                  <a:pt x="3218" y="410"/>
                </a:lnTo>
                <a:lnTo>
                  <a:pt x="3218" y="446"/>
                </a:lnTo>
                <a:lnTo>
                  <a:pt x="3248" y="446"/>
                </a:lnTo>
                <a:lnTo>
                  <a:pt x="3248" y="605"/>
                </a:lnTo>
                <a:lnTo>
                  <a:pt x="3334" y="605"/>
                </a:lnTo>
                <a:lnTo>
                  <a:pt x="3336" y="33"/>
                </a:lnTo>
                <a:lnTo>
                  <a:pt x="3348" y="33"/>
                </a:lnTo>
                <a:lnTo>
                  <a:pt x="3348" y="0"/>
                </a:lnTo>
                <a:lnTo>
                  <a:pt x="3423" y="0"/>
                </a:lnTo>
                <a:lnTo>
                  <a:pt x="3423" y="16"/>
                </a:lnTo>
                <a:lnTo>
                  <a:pt x="3466" y="16"/>
                </a:lnTo>
                <a:lnTo>
                  <a:pt x="3464" y="620"/>
                </a:lnTo>
                <a:lnTo>
                  <a:pt x="3575" y="620"/>
                </a:lnTo>
                <a:lnTo>
                  <a:pt x="3577" y="460"/>
                </a:lnTo>
                <a:lnTo>
                  <a:pt x="3662" y="460"/>
                </a:lnTo>
                <a:lnTo>
                  <a:pt x="3662" y="329"/>
                </a:lnTo>
                <a:lnTo>
                  <a:pt x="3788" y="331"/>
                </a:lnTo>
                <a:lnTo>
                  <a:pt x="3785" y="372"/>
                </a:lnTo>
                <a:lnTo>
                  <a:pt x="3816" y="372"/>
                </a:lnTo>
                <a:lnTo>
                  <a:pt x="3816" y="474"/>
                </a:lnTo>
                <a:lnTo>
                  <a:pt x="3851" y="474"/>
                </a:lnTo>
                <a:lnTo>
                  <a:pt x="3851" y="441"/>
                </a:lnTo>
                <a:lnTo>
                  <a:pt x="3932" y="441"/>
                </a:lnTo>
                <a:lnTo>
                  <a:pt x="3932" y="477"/>
                </a:lnTo>
                <a:lnTo>
                  <a:pt x="3970" y="479"/>
                </a:lnTo>
                <a:lnTo>
                  <a:pt x="3967" y="546"/>
                </a:lnTo>
                <a:lnTo>
                  <a:pt x="3991" y="546"/>
                </a:lnTo>
                <a:lnTo>
                  <a:pt x="3991" y="298"/>
                </a:lnTo>
                <a:lnTo>
                  <a:pt x="4014" y="298"/>
                </a:lnTo>
                <a:lnTo>
                  <a:pt x="4014" y="250"/>
                </a:lnTo>
                <a:lnTo>
                  <a:pt x="4057" y="250"/>
                </a:lnTo>
                <a:lnTo>
                  <a:pt x="4111" y="250"/>
                </a:lnTo>
                <a:lnTo>
                  <a:pt x="4111" y="274"/>
                </a:lnTo>
                <a:lnTo>
                  <a:pt x="4159" y="274"/>
                </a:lnTo>
                <a:lnTo>
                  <a:pt x="4159" y="419"/>
                </a:lnTo>
                <a:lnTo>
                  <a:pt x="4208" y="419"/>
                </a:lnTo>
                <a:lnTo>
                  <a:pt x="4208" y="384"/>
                </a:lnTo>
                <a:lnTo>
                  <a:pt x="4263" y="386"/>
                </a:lnTo>
                <a:lnTo>
                  <a:pt x="4263" y="410"/>
                </a:lnTo>
                <a:lnTo>
                  <a:pt x="4334" y="410"/>
                </a:lnTo>
                <a:lnTo>
                  <a:pt x="4334" y="462"/>
                </a:lnTo>
                <a:lnTo>
                  <a:pt x="4360" y="462"/>
                </a:lnTo>
                <a:lnTo>
                  <a:pt x="4360" y="436"/>
                </a:lnTo>
                <a:lnTo>
                  <a:pt x="4383" y="436"/>
                </a:lnTo>
                <a:lnTo>
                  <a:pt x="4383" y="410"/>
                </a:lnTo>
                <a:lnTo>
                  <a:pt x="4440" y="410"/>
                </a:lnTo>
                <a:lnTo>
                  <a:pt x="4438" y="436"/>
                </a:lnTo>
                <a:lnTo>
                  <a:pt x="4478" y="436"/>
                </a:lnTo>
                <a:lnTo>
                  <a:pt x="4478" y="455"/>
                </a:lnTo>
                <a:lnTo>
                  <a:pt x="4494" y="455"/>
                </a:lnTo>
                <a:lnTo>
                  <a:pt x="4494" y="510"/>
                </a:lnTo>
                <a:lnTo>
                  <a:pt x="4523" y="510"/>
                </a:lnTo>
                <a:lnTo>
                  <a:pt x="4523" y="474"/>
                </a:lnTo>
                <a:lnTo>
                  <a:pt x="4580" y="474"/>
                </a:lnTo>
                <a:lnTo>
                  <a:pt x="4580" y="450"/>
                </a:lnTo>
                <a:lnTo>
                  <a:pt x="4603" y="450"/>
                </a:lnTo>
                <a:lnTo>
                  <a:pt x="4603" y="438"/>
                </a:lnTo>
                <a:lnTo>
                  <a:pt x="4658" y="438"/>
                </a:lnTo>
                <a:lnTo>
                  <a:pt x="4658" y="465"/>
                </a:lnTo>
                <a:lnTo>
                  <a:pt x="4695" y="465"/>
                </a:lnTo>
                <a:lnTo>
                  <a:pt x="4695" y="491"/>
                </a:lnTo>
                <a:lnTo>
                  <a:pt x="4743" y="491"/>
                </a:lnTo>
                <a:lnTo>
                  <a:pt x="4743" y="524"/>
                </a:lnTo>
                <a:lnTo>
                  <a:pt x="4764" y="524"/>
                </a:lnTo>
                <a:lnTo>
                  <a:pt x="4764" y="693"/>
                </a:lnTo>
                <a:lnTo>
                  <a:pt x="4773" y="693"/>
                </a:lnTo>
                <a:lnTo>
                  <a:pt x="4773" y="646"/>
                </a:lnTo>
                <a:lnTo>
                  <a:pt x="4792" y="646"/>
                </a:lnTo>
                <a:lnTo>
                  <a:pt x="4795" y="503"/>
                </a:lnTo>
                <a:lnTo>
                  <a:pt x="4807" y="503"/>
                </a:lnTo>
                <a:lnTo>
                  <a:pt x="4807" y="479"/>
                </a:lnTo>
                <a:lnTo>
                  <a:pt x="4847" y="479"/>
                </a:lnTo>
                <a:lnTo>
                  <a:pt x="4847" y="500"/>
                </a:lnTo>
                <a:lnTo>
                  <a:pt x="4861" y="500"/>
                </a:lnTo>
                <a:lnTo>
                  <a:pt x="4859" y="629"/>
                </a:lnTo>
                <a:lnTo>
                  <a:pt x="4878" y="629"/>
                </a:lnTo>
                <a:lnTo>
                  <a:pt x="4880" y="438"/>
                </a:lnTo>
                <a:lnTo>
                  <a:pt x="4989" y="441"/>
                </a:lnTo>
                <a:lnTo>
                  <a:pt x="4989" y="491"/>
                </a:lnTo>
                <a:lnTo>
                  <a:pt x="5003" y="491"/>
                </a:lnTo>
                <a:lnTo>
                  <a:pt x="5000" y="548"/>
                </a:lnTo>
                <a:lnTo>
                  <a:pt x="5010" y="548"/>
                </a:lnTo>
                <a:lnTo>
                  <a:pt x="5010" y="703"/>
                </a:lnTo>
                <a:lnTo>
                  <a:pt x="5041" y="703"/>
                </a:lnTo>
                <a:lnTo>
                  <a:pt x="5041" y="682"/>
                </a:lnTo>
                <a:lnTo>
                  <a:pt x="5052" y="682"/>
                </a:lnTo>
                <a:lnTo>
                  <a:pt x="5055" y="627"/>
                </a:lnTo>
                <a:lnTo>
                  <a:pt x="5067" y="627"/>
                </a:lnTo>
                <a:lnTo>
                  <a:pt x="5067" y="415"/>
                </a:lnTo>
                <a:lnTo>
                  <a:pt x="5149" y="415"/>
                </a:lnTo>
                <a:lnTo>
                  <a:pt x="5149" y="543"/>
                </a:lnTo>
                <a:lnTo>
                  <a:pt x="5161" y="543"/>
                </a:lnTo>
                <a:lnTo>
                  <a:pt x="5161" y="629"/>
                </a:lnTo>
                <a:lnTo>
                  <a:pt x="5199" y="631"/>
                </a:lnTo>
                <a:lnTo>
                  <a:pt x="5199" y="710"/>
                </a:lnTo>
                <a:lnTo>
                  <a:pt x="5220" y="710"/>
                </a:lnTo>
                <a:lnTo>
                  <a:pt x="5223" y="670"/>
                </a:lnTo>
                <a:lnTo>
                  <a:pt x="5261" y="670"/>
                </a:lnTo>
                <a:lnTo>
                  <a:pt x="5261" y="643"/>
                </a:lnTo>
                <a:lnTo>
                  <a:pt x="5395" y="643"/>
                </a:lnTo>
                <a:lnTo>
                  <a:pt x="5395" y="615"/>
                </a:lnTo>
                <a:lnTo>
                  <a:pt x="5431" y="615"/>
                </a:lnTo>
                <a:lnTo>
                  <a:pt x="5428" y="648"/>
                </a:lnTo>
                <a:lnTo>
                  <a:pt x="5464" y="648"/>
                </a:lnTo>
                <a:lnTo>
                  <a:pt x="5464" y="722"/>
                </a:lnTo>
                <a:lnTo>
                  <a:pt x="5495" y="722"/>
                </a:lnTo>
                <a:lnTo>
                  <a:pt x="5495" y="653"/>
                </a:lnTo>
                <a:lnTo>
                  <a:pt x="5516" y="653"/>
                </a:lnTo>
                <a:lnTo>
                  <a:pt x="5516" y="546"/>
                </a:lnTo>
                <a:lnTo>
                  <a:pt x="5537" y="546"/>
                </a:lnTo>
                <a:lnTo>
                  <a:pt x="5537" y="500"/>
                </a:lnTo>
                <a:lnTo>
                  <a:pt x="5561" y="503"/>
                </a:lnTo>
                <a:lnTo>
                  <a:pt x="5575" y="484"/>
                </a:lnTo>
                <a:lnTo>
                  <a:pt x="5618" y="484"/>
                </a:lnTo>
                <a:lnTo>
                  <a:pt x="5618" y="255"/>
                </a:lnTo>
                <a:lnTo>
                  <a:pt x="5707" y="255"/>
                </a:lnTo>
                <a:lnTo>
                  <a:pt x="5705" y="486"/>
                </a:lnTo>
                <a:lnTo>
                  <a:pt x="5755" y="486"/>
                </a:lnTo>
                <a:lnTo>
                  <a:pt x="5755" y="662"/>
                </a:lnTo>
                <a:lnTo>
                  <a:pt x="5781" y="662"/>
                </a:lnTo>
                <a:lnTo>
                  <a:pt x="5783" y="443"/>
                </a:lnTo>
                <a:lnTo>
                  <a:pt x="5859" y="443"/>
                </a:lnTo>
                <a:lnTo>
                  <a:pt x="5859" y="467"/>
                </a:lnTo>
                <a:lnTo>
                  <a:pt x="5932" y="467"/>
                </a:lnTo>
                <a:lnTo>
                  <a:pt x="5932" y="548"/>
                </a:lnTo>
                <a:lnTo>
                  <a:pt x="5968" y="548"/>
                </a:lnTo>
                <a:lnTo>
                  <a:pt x="5968" y="488"/>
                </a:lnTo>
                <a:lnTo>
                  <a:pt x="6022" y="488"/>
                </a:lnTo>
                <a:lnTo>
                  <a:pt x="6022" y="455"/>
                </a:lnTo>
                <a:lnTo>
                  <a:pt x="6072" y="455"/>
                </a:lnTo>
                <a:lnTo>
                  <a:pt x="6072" y="653"/>
                </a:lnTo>
                <a:lnTo>
                  <a:pt x="6145" y="653"/>
                </a:lnTo>
                <a:lnTo>
                  <a:pt x="6147" y="429"/>
                </a:lnTo>
                <a:lnTo>
                  <a:pt x="6159" y="429"/>
                </a:lnTo>
                <a:lnTo>
                  <a:pt x="6159" y="410"/>
                </a:lnTo>
                <a:lnTo>
                  <a:pt x="6239" y="410"/>
                </a:lnTo>
                <a:lnTo>
                  <a:pt x="6237" y="446"/>
                </a:lnTo>
                <a:lnTo>
                  <a:pt x="6325" y="446"/>
                </a:lnTo>
                <a:lnTo>
                  <a:pt x="6325" y="674"/>
                </a:lnTo>
                <a:lnTo>
                  <a:pt x="6365" y="674"/>
                </a:lnTo>
                <a:lnTo>
                  <a:pt x="6365" y="744"/>
                </a:lnTo>
                <a:lnTo>
                  <a:pt x="6410" y="744"/>
                </a:lnTo>
                <a:lnTo>
                  <a:pt x="6412" y="660"/>
                </a:lnTo>
                <a:lnTo>
                  <a:pt x="6436" y="660"/>
                </a:lnTo>
                <a:lnTo>
                  <a:pt x="6436" y="627"/>
                </a:lnTo>
                <a:lnTo>
                  <a:pt x="6466" y="627"/>
                </a:lnTo>
                <a:lnTo>
                  <a:pt x="6466" y="829"/>
                </a:lnTo>
                <a:lnTo>
                  <a:pt x="0" y="848"/>
                </a:lnTo>
                <a:close/>
              </a:path>
            </a:pathLst>
          </a:custGeom>
          <a:noFill/>
          <a:ln w="9525">
            <a:solidFill>
              <a:schemeClr val="bg1">
                <a:alpha val="31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Results</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sp>
        <p:nvSpPr>
          <p:cNvPr id="2" name="TextBox 1">
            <a:extLst>
              <a:ext uri="{FF2B5EF4-FFF2-40B4-BE49-F238E27FC236}">
                <a16:creationId xmlns:a16="http://schemas.microsoft.com/office/drawing/2014/main" id="{FBF6774B-4AA2-6D4F-8084-63049C4C7795}"/>
              </a:ext>
            </a:extLst>
          </p:cNvPr>
          <p:cNvSpPr txBox="1"/>
          <p:nvPr/>
        </p:nvSpPr>
        <p:spPr>
          <a:xfrm>
            <a:off x="54665" y="1007967"/>
            <a:ext cx="6634234"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DDB009"/>
                </a:solidFill>
              </a:rPr>
              <a:t>MEGAN3.1 VS MEGAN2.1 - US</a:t>
            </a:r>
          </a:p>
        </p:txBody>
      </p:sp>
      <p:sp>
        <p:nvSpPr>
          <p:cNvPr id="5" name="TextBox 4">
            <a:extLst>
              <a:ext uri="{FF2B5EF4-FFF2-40B4-BE49-F238E27FC236}">
                <a16:creationId xmlns:a16="http://schemas.microsoft.com/office/drawing/2014/main" id="{AF21C048-1ADF-2A42-9934-8C0EAE3499A3}"/>
              </a:ext>
            </a:extLst>
          </p:cNvPr>
          <p:cNvSpPr txBox="1"/>
          <p:nvPr/>
        </p:nvSpPr>
        <p:spPr>
          <a:xfrm>
            <a:off x="141418" y="5205079"/>
            <a:ext cx="2999232" cy="369332"/>
          </a:xfrm>
          <a:prstGeom prst="rect">
            <a:avLst/>
          </a:prstGeom>
          <a:noFill/>
        </p:spPr>
        <p:txBody>
          <a:bodyPr wrap="square" rtlCol="0">
            <a:spAutoFit/>
          </a:bodyPr>
          <a:lstStyle/>
          <a:p>
            <a:r>
              <a:rPr lang="en-US" dirty="0"/>
              <a:t>July Monthly Mean</a:t>
            </a:r>
          </a:p>
        </p:txBody>
      </p:sp>
      <p:sp>
        <p:nvSpPr>
          <p:cNvPr id="22" name="TextBox 21">
            <a:extLst>
              <a:ext uri="{FF2B5EF4-FFF2-40B4-BE49-F238E27FC236}">
                <a16:creationId xmlns:a16="http://schemas.microsoft.com/office/drawing/2014/main" id="{666683FD-CC18-3E46-A5AF-EB59E498AA52}"/>
              </a:ext>
            </a:extLst>
          </p:cNvPr>
          <p:cNvSpPr txBox="1"/>
          <p:nvPr/>
        </p:nvSpPr>
        <p:spPr>
          <a:xfrm>
            <a:off x="171351" y="2480686"/>
            <a:ext cx="2999232" cy="369332"/>
          </a:xfrm>
          <a:prstGeom prst="rect">
            <a:avLst/>
          </a:prstGeom>
          <a:noFill/>
        </p:spPr>
        <p:txBody>
          <a:bodyPr wrap="square" rtlCol="0">
            <a:spAutoFit/>
          </a:bodyPr>
          <a:lstStyle/>
          <a:p>
            <a:r>
              <a:rPr lang="en-US" dirty="0"/>
              <a:t>June Monthly Mean</a:t>
            </a:r>
          </a:p>
        </p:txBody>
      </p:sp>
      <p:pic>
        <p:nvPicPr>
          <p:cNvPr id="6" name="Picture 5" descr="A picture containing text, map&#10;&#10;Description automatically generated">
            <a:extLst>
              <a:ext uri="{FF2B5EF4-FFF2-40B4-BE49-F238E27FC236}">
                <a16:creationId xmlns:a16="http://schemas.microsoft.com/office/drawing/2014/main" id="{063EF40E-CA20-BC4C-9331-CDE70A68BEE0}"/>
              </a:ext>
            </a:extLst>
          </p:cNvPr>
          <p:cNvPicPr>
            <a:picLocks noChangeAspect="1"/>
          </p:cNvPicPr>
          <p:nvPr/>
        </p:nvPicPr>
        <p:blipFill rotWithShape="1">
          <a:blip r:embed="rId3">
            <a:extLst>
              <a:ext uri="{28A0092B-C50C-407E-A947-70E740481C1C}">
                <a14:useLocalDpi xmlns:a14="http://schemas.microsoft.com/office/drawing/2010/main" val="0"/>
              </a:ext>
            </a:extLst>
          </a:blip>
          <a:srcRect l="7886" t="21426" r="7530" b="32794"/>
          <a:stretch/>
        </p:blipFill>
        <p:spPr>
          <a:xfrm>
            <a:off x="2462813" y="1728468"/>
            <a:ext cx="4144378" cy="2243100"/>
          </a:xfrm>
          <a:prstGeom prst="rect">
            <a:avLst/>
          </a:prstGeom>
        </p:spPr>
      </p:pic>
      <p:sp>
        <p:nvSpPr>
          <p:cNvPr id="25" name="TextBox 24">
            <a:extLst>
              <a:ext uri="{FF2B5EF4-FFF2-40B4-BE49-F238E27FC236}">
                <a16:creationId xmlns:a16="http://schemas.microsoft.com/office/drawing/2014/main" id="{DA34B82F-E99B-7C41-AFAB-A2AC12D354B4}"/>
              </a:ext>
            </a:extLst>
          </p:cNvPr>
          <p:cNvSpPr txBox="1"/>
          <p:nvPr/>
        </p:nvSpPr>
        <p:spPr>
          <a:xfrm>
            <a:off x="2462814" y="1756338"/>
            <a:ext cx="1255776" cy="369332"/>
          </a:xfrm>
          <a:prstGeom prst="rect">
            <a:avLst/>
          </a:prstGeom>
          <a:noFill/>
        </p:spPr>
        <p:txBody>
          <a:bodyPr wrap="square" rtlCol="0">
            <a:spAutoFit/>
          </a:bodyPr>
          <a:lstStyle/>
          <a:p>
            <a:r>
              <a:rPr lang="en-US" dirty="0">
                <a:solidFill>
                  <a:srgbClr val="FF0000"/>
                </a:solidFill>
              </a:rPr>
              <a:t>MEGAN2.1</a:t>
            </a:r>
          </a:p>
        </p:txBody>
      </p:sp>
      <p:pic>
        <p:nvPicPr>
          <p:cNvPr id="12" name="Picture 11" descr="A picture containing text, map&#10;&#10;Description automatically generated">
            <a:extLst>
              <a:ext uri="{FF2B5EF4-FFF2-40B4-BE49-F238E27FC236}">
                <a16:creationId xmlns:a16="http://schemas.microsoft.com/office/drawing/2014/main" id="{8180DAA8-8514-9544-8C4A-00375DB4338E}"/>
              </a:ext>
            </a:extLst>
          </p:cNvPr>
          <p:cNvPicPr>
            <a:picLocks noChangeAspect="1"/>
          </p:cNvPicPr>
          <p:nvPr/>
        </p:nvPicPr>
        <p:blipFill rotWithShape="1">
          <a:blip r:embed="rId4">
            <a:extLst>
              <a:ext uri="{28A0092B-C50C-407E-A947-70E740481C1C}">
                <a14:useLocalDpi xmlns:a14="http://schemas.microsoft.com/office/drawing/2010/main" val="0"/>
              </a:ext>
            </a:extLst>
          </a:blip>
          <a:srcRect l="7936" t="20813" r="8942" b="31965"/>
          <a:stretch/>
        </p:blipFill>
        <p:spPr>
          <a:xfrm>
            <a:off x="7205850" y="1639702"/>
            <a:ext cx="4200952" cy="2386567"/>
          </a:xfrm>
          <a:prstGeom prst="rect">
            <a:avLst/>
          </a:prstGeom>
        </p:spPr>
      </p:pic>
      <p:sp>
        <p:nvSpPr>
          <p:cNvPr id="34" name="TextBox 33">
            <a:extLst>
              <a:ext uri="{FF2B5EF4-FFF2-40B4-BE49-F238E27FC236}">
                <a16:creationId xmlns:a16="http://schemas.microsoft.com/office/drawing/2014/main" id="{3F3D58D7-F6E2-164D-9C6E-1C532767A193}"/>
              </a:ext>
            </a:extLst>
          </p:cNvPr>
          <p:cNvSpPr txBox="1"/>
          <p:nvPr/>
        </p:nvSpPr>
        <p:spPr>
          <a:xfrm>
            <a:off x="7292361" y="1728468"/>
            <a:ext cx="1255776" cy="369332"/>
          </a:xfrm>
          <a:prstGeom prst="rect">
            <a:avLst/>
          </a:prstGeom>
          <a:noFill/>
        </p:spPr>
        <p:txBody>
          <a:bodyPr wrap="square" rtlCol="0">
            <a:spAutoFit/>
          </a:bodyPr>
          <a:lstStyle/>
          <a:p>
            <a:r>
              <a:rPr lang="en-US" dirty="0">
                <a:solidFill>
                  <a:srgbClr val="FF0000"/>
                </a:solidFill>
              </a:rPr>
              <a:t>MEGAN3.1</a:t>
            </a:r>
          </a:p>
        </p:txBody>
      </p:sp>
      <p:pic>
        <p:nvPicPr>
          <p:cNvPr id="14" name="Picture 13" descr="A close up of a map&#10;&#10;Description automatically generated">
            <a:extLst>
              <a:ext uri="{FF2B5EF4-FFF2-40B4-BE49-F238E27FC236}">
                <a16:creationId xmlns:a16="http://schemas.microsoft.com/office/drawing/2014/main" id="{0A718AD6-AAFB-DA41-AEFE-467403B02B88}"/>
              </a:ext>
            </a:extLst>
          </p:cNvPr>
          <p:cNvPicPr>
            <a:picLocks noChangeAspect="1"/>
          </p:cNvPicPr>
          <p:nvPr/>
        </p:nvPicPr>
        <p:blipFill rotWithShape="1">
          <a:blip r:embed="rId5">
            <a:extLst>
              <a:ext uri="{28A0092B-C50C-407E-A947-70E740481C1C}">
                <a14:useLocalDpi xmlns:a14="http://schemas.microsoft.com/office/drawing/2010/main" val="0"/>
              </a:ext>
            </a:extLst>
          </a:blip>
          <a:srcRect l="7226" t="21900" r="6898" b="31965"/>
          <a:stretch/>
        </p:blipFill>
        <p:spPr>
          <a:xfrm>
            <a:off x="2458050" y="4093074"/>
            <a:ext cx="4144378" cy="2226531"/>
          </a:xfrm>
          <a:prstGeom prst="rect">
            <a:avLst/>
          </a:prstGeom>
        </p:spPr>
      </p:pic>
      <p:sp>
        <p:nvSpPr>
          <p:cNvPr id="9" name="TextBox 8">
            <a:extLst>
              <a:ext uri="{FF2B5EF4-FFF2-40B4-BE49-F238E27FC236}">
                <a16:creationId xmlns:a16="http://schemas.microsoft.com/office/drawing/2014/main" id="{07E06B7E-50E5-B143-8B71-F1AC5CEC90E7}"/>
              </a:ext>
            </a:extLst>
          </p:cNvPr>
          <p:cNvSpPr txBox="1"/>
          <p:nvPr/>
        </p:nvSpPr>
        <p:spPr>
          <a:xfrm>
            <a:off x="2512762" y="4111399"/>
            <a:ext cx="1255776" cy="369332"/>
          </a:xfrm>
          <a:prstGeom prst="rect">
            <a:avLst/>
          </a:prstGeom>
          <a:noFill/>
        </p:spPr>
        <p:txBody>
          <a:bodyPr wrap="square" rtlCol="0">
            <a:spAutoFit/>
          </a:bodyPr>
          <a:lstStyle/>
          <a:p>
            <a:r>
              <a:rPr lang="en-US" dirty="0">
                <a:solidFill>
                  <a:srgbClr val="FF0000"/>
                </a:solidFill>
              </a:rPr>
              <a:t>MEGAN2.1</a:t>
            </a:r>
          </a:p>
        </p:txBody>
      </p:sp>
      <p:sp>
        <p:nvSpPr>
          <p:cNvPr id="38" name="TextBox 37">
            <a:extLst>
              <a:ext uri="{FF2B5EF4-FFF2-40B4-BE49-F238E27FC236}">
                <a16:creationId xmlns:a16="http://schemas.microsoft.com/office/drawing/2014/main" id="{8E81AC11-62E0-F046-86B7-401AFC193184}"/>
              </a:ext>
            </a:extLst>
          </p:cNvPr>
          <p:cNvSpPr txBox="1"/>
          <p:nvPr/>
        </p:nvSpPr>
        <p:spPr>
          <a:xfrm>
            <a:off x="6453269" y="5986714"/>
            <a:ext cx="839092" cy="369332"/>
          </a:xfrm>
          <a:prstGeom prst="rect">
            <a:avLst/>
          </a:prstGeom>
          <a:noFill/>
        </p:spPr>
        <p:txBody>
          <a:bodyPr wrap="square" rtlCol="0">
            <a:spAutoFit/>
          </a:bodyPr>
          <a:lstStyle/>
          <a:p>
            <a:r>
              <a:rPr lang="en-US" dirty="0"/>
              <a:t>mol/s</a:t>
            </a:r>
          </a:p>
        </p:txBody>
      </p:sp>
      <p:pic>
        <p:nvPicPr>
          <p:cNvPr id="18" name="Picture 17" descr="A picture containing text, map&#10;&#10;Description automatically generated">
            <a:extLst>
              <a:ext uri="{FF2B5EF4-FFF2-40B4-BE49-F238E27FC236}">
                <a16:creationId xmlns:a16="http://schemas.microsoft.com/office/drawing/2014/main" id="{65E3C774-1263-8649-983D-A505ECCB9B31}"/>
              </a:ext>
            </a:extLst>
          </p:cNvPr>
          <p:cNvPicPr>
            <a:picLocks noChangeAspect="1"/>
          </p:cNvPicPr>
          <p:nvPr/>
        </p:nvPicPr>
        <p:blipFill rotWithShape="1">
          <a:blip r:embed="rId6">
            <a:extLst>
              <a:ext uri="{28A0092B-C50C-407E-A947-70E740481C1C}">
                <a14:useLocalDpi xmlns:a14="http://schemas.microsoft.com/office/drawing/2010/main" val="0"/>
              </a:ext>
            </a:extLst>
          </a:blip>
          <a:srcRect l="7886" t="21995" r="7530" b="32793"/>
          <a:stretch/>
        </p:blipFill>
        <p:spPr>
          <a:xfrm>
            <a:off x="7205850" y="4026269"/>
            <a:ext cx="4325162" cy="2311904"/>
          </a:xfrm>
          <a:prstGeom prst="rect">
            <a:avLst/>
          </a:prstGeom>
        </p:spPr>
      </p:pic>
      <p:sp>
        <p:nvSpPr>
          <p:cNvPr id="21" name="TextBox 20">
            <a:extLst>
              <a:ext uri="{FF2B5EF4-FFF2-40B4-BE49-F238E27FC236}">
                <a16:creationId xmlns:a16="http://schemas.microsoft.com/office/drawing/2014/main" id="{6DFDB893-5B9C-3B4B-A17C-B49F0BCD43E4}"/>
              </a:ext>
            </a:extLst>
          </p:cNvPr>
          <p:cNvSpPr txBox="1"/>
          <p:nvPr/>
        </p:nvSpPr>
        <p:spPr>
          <a:xfrm>
            <a:off x="7292361" y="4088108"/>
            <a:ext cx="1255776" cy="369332"/>
          </a:xfrm>
          <a:prstGeom prst="rect">
            <a:avLst/>
          </a:prstGeom>
          <a:noFill/>
        </p:spPr>
        <p:txBody>
          <a:bodyPr wrap="square" rtlCol="0">
            <a:spAutoFit/>
          </a:bodyPr>
          <a:lstStyle/>
          <a:p>
            <a:r>
              <a:rPr lang="en-US" dirty="0">
                <a:solidFill>
                  <a:srgbClr val="FF0000"/>
                </a:solidFill>
              </a:rPr>
              <a:t>MEGAN3.1</a:t>
            </a:r>
          </a:p>
        </p:txBody>
      </p:sp>
      <p:pic>
        <p:nvPicPr>
          <p:cNvPr id="37" name="Picture 36" descr="A picture containing text, map&#10;&#10;Description automatically generated">
            <a:extLst>
              <a:ext uri="{FF2B5EF4-FFF2-40B4-BE49-F238E27FC236}">
                <a16:creationId xmlns:a16="http://schemas.microsoft.com/office/drawing/2014/main" id="{224F63CD-D814-2D49-A312-49A96191AA8A}"/>
              </a:ext>
            </a:extLst>
          </p:cNvPr>
          <p:cNvPicPr>
            <a:picLocks noChangeAspect="1"/>
          </p:cNvPicPr>
          <p:nvPr/>
        </p:nvPicPr>
        <p:blipFill rotWithShape="1">
          <a:blip r:embed="rId4">
            <a:extLst>
              <a:ext uri="{28A0092B-C50C-407E-A947-70E740481C1C}">
                <a14:useLocalDpi xmlns:a14="http://schemas.microsoft.com/office/drawing/2010/main" val="0"/>
              </a:ext>
            </a:extLst>
          </a:blip>
          <a:srcRect l="7936" t="72234" r="8942" b="20458"/>
          <a:stretch/>
        </p:blipFill>
        <p:spPr>
          <a:xfrm>
            <a:off x="5386575" y="6296142"/>
            <a:ext cx="4200952" cy="369332"/>
          </a:xfrm>
          <a:prstGeom prst="rect">
            <a:avLst/>
          </a:prstGeom>
        </p:spPr>
      </p:pic>
      <p:sp>
        <p:nvSpPr>
          <p:cNvPr id="36" name="TextBox 35">
            <a:extLst>
              <a:ext uri="{FF2B5EF4-FFF2-40B4-BE49-F238E27FC236}">
                <a16:creationId xmlns:a16="http://schemas.microsoft.com/office/drawing/2014/main" id="{F9E486C8-F769-914D-8DF5-3116ED8AFBF4}"/>
              </a:ext>
            </a:extLst>
          </p:cNvPr>
          <p:cNvSpPr txBox="1"/>
          <p:nvPr/>
        </p:nvSpPr>
        <p:spPr>
          <a:xfrm>
            <a:off x="9072423" y="6488668"/>
            <a:ext cx="467805" cy="369332"/>
          </a:xfrm>
          <a:prstGeom prst="rect">
            <a:avLst/>
          </a:prstGeom>
          <a:noFill/>
        </p:spPr>
        <p:txBody>
          <a:bodyPr wrap="square" rtlCol="0">
            <a:spAutoFit/>
          </a:bodyPr>
          <a:lstStyle/>
          <a:p>
            <a:r>
              <a:rPr lang="en-US" dirty="0"/>
              <a:t>18</a:t>
            </a:r>
          </a:p>
        </p:txBody>
      </p:sp>
      <p:sp>
        <p:nvSpPr>
          <p:cNvPr id="17" name="TextBox 16">
            <a:extLst>
              <a:ext uri="{FF2B5EF4-FFF2-40B4-BE49-F238E27FC236}">
                <a16:creationId xmlns:a16="http://schemas.microsoft.com/office/drawing/2014/main" id="{4A8755BB-4AC7-E144-9B9F-72F749AD8975}"/>
              </a:ext>
            </a:extLst>
          </p:cNvPr>
          <p:cNvSpPr txBox="1"/>
          <p:nvPr/>
        </p:nvSpPr>
        <p:spPr>
          <a:xfrm>
            <a:off x="5646632" y="6491919"/>
            <a:ext cx="308693" cy="369332"/>
          </a:xfrm>
          <a:prstGeom prst="rect">
            <a:avLst/>
          </a:prstGeom>
          <a:noFill/>
        </p:spPr>
        <p:txBody>
          <a:bodyPr wrap="square" rtlCol="0">
            <a:spAutoFit/>
          </a:bodyPr>
          <a:lstStyle/>
          <a:p>
            <a:r>
              <a:rPr lang="en-US" dirty="0"/>
              <a:t>1</a:t>
            </a:r>
          </a:p>
        </p:txBody>
      </p:sp>
      <p:sp>
        <p:nvSpPr>
          <p:cNvPr id="19" name="Rectangle 18">
            <a:extLst>
              <a:ext uri="{FF2B5EF4-FFF2-40B4-BE49-F238E27FC236}">
                <a16:creationId xmlns:a16="http://schemas.microsoft.com/office/drawing/2014/main" id="{8E23D17A-4471-1B4A-8249-69E44C8563DC}"/>
              </a:ext>
            </a:extLst>
          </p:cNvPr>
          <p:cNvSpPr/>
          <p:nvPr/>
        </p:nvSpPr>
        <p:spPr>
          <a:xfrm>
            <a:off x="2458050" y="2125670"/>
            <a:ext cx="1260540" cy="989005"/>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AA52300-3585-7245-97F6-4CEB046D4A3D}"/>
              </a:ext>
            </a:extLst>
          </p:cNvPr>
          <p:cNvSpPr/>
          <p:nvPr/>
        </p:nvSpPr>
        <p:spPr>
          <a:xfrm>
            <a:off x="6790951" y="2073029"/>
            <a:ext cx="1260540" cy="989005"/>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B7762C6-293B-AA46-AE29-B551A8265CD5}"/>
              </a:ext>
            </a:extLst>
          </p:cNvPr>
          <p:cNvSpPr/>
          <p:nvPr/>
        </p:nvSpPr>
        <p:spPr>
          <a:xfrm>
            <a:off x="2458050" y="4499056"/>
            <a:ext cx="1260540" cy="989005"/>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19ACCE0-DA62-9141-85C4-CC2C221E2416}"/>
              </a:ext>
            </a:extLst>
          </p:cNvPr>
          <p:cNvSpPr/>
          <p:nvPr/>
        </p:nvSpPr>
        <p:spPr>
          <a:xfrm>
            <a:off x="6997575" y="4400410"/>
            <a:ext cx="1260540" cy="989005"/>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6EC99D7-9972-9541-95DA-D87D18924E5E}"/>
              </a:ext>
            </a:extLst>
          </p:cNvPr>
          <p:cNvSpPr/>
          <p:nvPr/>
        </p:nvSpPr>
        <p:spPr>
          <a:xfrm>
            <a:off x="3273507" y="5673871"/>
            <a:ext cx="695377" cy="517552"/>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553CE65-0AB9-0C41-9C46-E693D4720029}"/>
              </a:ext>
            </a:extLst>
          </p:cNvPr>
          <p:cNvSpPr/>
          <p:nvPr/>
        </p:nvSpPr>
        <p:spPr>
          <a:xfrm>
            <a:off x="8011366" y="5727938"/>
            <a:ext cx="695377" cy="517552"/>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66DBE61A-1D0D-A044-BB9F-011168A1A4A5}"/>
              </a:ext>
            </a:extLst>
          </p:cNvPr>
          <p:cNvSpPr/>
          <p:nvPr/>
        </p:nvSpPr>
        <p:spPr>
          <a:xfrm>
            <a:off x="3091864" y="3373903"/>
            <a:ext cx="751252" cy="615885"/>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6B907BB-0919-6D48-991E-B998030DBE24}"/>
              </a:ext>
            </a:extLst>
          </p:cNvPr>
          <p:cNvSpPr/>
          <p:nvPr/>
        </p:nvSpPr>
        <p:spPr>
          <a:xfrm>
            <a:off x="8011365" y="3472446"/>
            <a:ext cx="695377" cy="517552"/>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24468E4-3612-7C43-AB57-EF80A445FB85}"/>
              </a:ext>
            </a:extLst>
          </p:cNvPr>
          <p:cNvSpPr/>
          <p:nvPr/>
        </p:nvSpPr>
        <p:spPr>
          <a:xfrm>
            <a:off x="5800978" y="4250673"/>
            <a:ext cx="695377" cy="517552"/>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D874C20-8B5E-BB48-B037-5DCE3EA0AA9F}"/>
              </a:ext>
            </a:extLst>
          </p:cNvPr>
          <p:cNvSpPr/>
          <p:nvPr/>
        </p:nvSpPr>
        <p:spPr>
          <a:xfrm>
            <a:off x="10566010" y="4367953"/>
            <a:ext cx="695377" cy="517552"/>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19829D3-3AB2-F24B-99AA-221850D75E10}"/>
              </a:ext>
            </a:extLst>
          </p:cNvPr>
          <p:cNvSpPr/>
          <p:nvPr/>
        </p:nvSpPr>
        <p:spPr>
          <a:xfrm>
            <a:off x="4421768" y="5050226"/>
            <a:ext cx="1613454" cy="868328"/>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DC8271EA-D65E-1E4D-839B-9F73855F83A1}"/>
              </a:ext>
            </a:extLst>
          </p:cNvPr>
          <p:cNvSpPr/>
          <p:nvPr/>
        </p:nvSpPr>
        <p:spPr>
          <a:xfrm>
            <a:off x="9306325" y="5046114"/>
            <a:ext cx="1647020" cy="853644"/>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983BC89-E9F9-F84E-9D28-FC7C3BD1F86C}"/>
              </a:ext>
            </a:extLst>
          </p:cNvPr>
          <p:cNvSpPr/>
          <p:nvPr/>
        </p:nvSpPr>
        <p:spPr>
          <a:xfrm>
            <a:off x="9324018" y="2665862"/>
            <a:ext cx="1647020" cy="853644"/>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044B142-A3E0-714B-91A7-866F94832C34}"/>
              </a:ext>
            </a:extLst>
          </p:cNvPr>
          <p:cNvSpPr/>
          <p:nvPr/>
        </p:nvSpPr>
        <p:spPr>
          <a:xfrm>
            <a:off x="4535002" y="2800428"/>
            <a:ext cx="1647020" cy="853644"/>
          </a:xfrm>
          <a:prstGeom prst="rect">
            <a:avLst/>
          </a:prstGeom>
          <a:noFill/>
          <a:ln w="31750">
            <a:solidFill>
              <a:srgbClr val="5F4B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95071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a:spLocks/>
          </p:cNvSpPr>
          <p:nvPr/>
        </p:nvSpPr>
        <p:spPr bwMode="auto">
          <a:xfrm>
            <a:off x="0" y="5281889"/>
            <a:ext cx="12211508" cy="1601510"/>
          </a:xfrm>
          <a:custGeom>
            <a:avLst/>
            <a:gdLst>
              <a:gd name="T0" fmla="*/ 97 w 6466"/>
              <a:gd name="T1" fmla="*/ 722 h 848"/>
              <a:gd name="T2" fmla="*/ 191 w 6466"/>
              <a:gd name="T3" fmla="*/ 744 h 848"/>
              <a:gd name="T4" fmla="*/ 312 w 6466"/>
              <a:gd name="T5" fmla="*/ 736 h 848"/>
              <a:gd name="T6" fmla="*/ 385 w 6466"/>
              <a:gd name="T7" fmla="*/ 622 h 848"/>
              <a:gd name="T8" fmla="*/ 470 w 6466"/>
              <a:gd name="T9" fmla="*/ 600 h 848"/>
              <a:gd name="T10" fmla="*/ 529 w 6466"/>
              <a:gd name="T11" fmla="*/ 560 h 848"/>
              <a:gd name="T12" fmla="*/ 697 w 6466"/>
              <a:gd name="T13" fmla="*/ 560 h 848"/>
              <a:gd name="T14" fmla="*/ 896 w 6466"/>
              <a:gd name="T15" fmla="*/ 443 h 848"/>
              <a:gd name="T16" fmla="*/ 1007 w 6466"/>
              <a:gd name="T17" fmla="*/ 763 h 848"/>
              <a:gd name="T18" fmla="*/ 1090 w 6466"/>
              <a:gd name="T19" fmla="*/ 491 h 848"/>
              <a:gd name="T20" fmla="*/ 1168 w 6466"/>
              <a:gd name="T21" fmla="*/ 617 h 848"/>
              <a:gd name="T22" fmla="*/ 1333 w 6466"/>
              <a:gd name="T23" fmla="*/ 755 h 848"/>
              <a:gd name="T24" fmla="*/ 1584 w 6466"/>
              <a:gd name="T25" fmla="*/ 748 h 848"/>
              <a:gd name="T26" fmla="*/ 1660 w 6466"/>
              <a:gd name="T27" fmla="*/ 570 h 848"/>
              <a:gd name="T28" fmla="*/ 1790 w 6466"/>
              <a:gd name="T29" fmla="*/ 755 h 848"/>
              <a:gd name="T30" fmla="*/ 1865 w 6466"/>
              <a:gd name="T31" fmla="*/ 643 h 848"/>
              <a:gd name="T32" fmla="*/ 2038 w 6466"/>
              <a:gd name="T33" fmla="*/ 398 h 848"/>
              <a:gd name="T34" fmla="*/ 2199 w 6466"/>
              <a:gd name="T35" fmla="*/ 314 h 848"/>
              <a:gd name="T36" fmla="*/ 2303 w 6466"/>
              <a:gd name="T37" fmla="*/ 553 h 848"/>
              <a:gd name="T38" fmla="*/ 2369 w 6466"/>
              <a:gd name="T39" fmla="*/ 543 h 848"/>
              <a:gd name="T40" fmla="*/ 2459 w 6466"/>
              <a:gd name="T41" fmla="*/ 713 h 848"/>
              <a:gd name="T42" fmla="*/ 2539 w 6466"/>
              <a:gd name="T43" fmla="*/ 493 h 848"/>
              <a:gd name="T44" fmla="*/ 2745 w 6466"/>
              <a:gd name="T45" fmla="*/ 379 h 848"/>
              <a:gd name="T46" fmla="*/ 2851 w 6466"/>
              <a:gd name="T47" fmla="*/ 419 h 848"/>
              <a:gd name="T48" fmla="*/ 2941 w 6466"/>
              <a:gd name="T49" fmla="*/ 639 h 848"/>
              <a:gd name="T50" fmla="*/ 3014 w 6466"/>
              <a:gd name="T51" fmla="*/ 739 h 848"/>
              <a:gd name="T52" fmla="*/ 3218 w 6466"/>
              <a:gd name="T53" fmla="*/ 410 h 848"/>
              <a:gd name="T54" fmla="*/ 3336 w 6466"/>
              <a:gd name="T55" fmla="*/ 33 h 848"/>
              <a:gd name="T56" fmla="*/ 3466 w 6466"/>
              <a:gd name="T57" fmla="*/ 16 h 848"/>
              <a:gd name="T58" fmla="*/ 3662 w 6466"/>
              <a:gd name="T59" fmla="*/ 329 h 848"/>
              <a:gd name="T60" fmla="*/ 3851 w 6466"/>
              <a:gd name="T61" fmla="*/ 474 h 848"/>
              <a:gd name="T62" fmla="*/ 3967 w 6466"/>
              <a:gd name="T63" fmla="*/ 546 h 848"/>
              <a:gd name="T64" fmla="*/ 4057 w 6466"/>
              <a:gd name="T65" fmla="*/ 250 h 848"/>
              <a:gd name="T66" fmla="*/ 4208 w 6466"/>
              <a:gd name="T67" fmla="*/ 419 h 848"/>
              <a:gd name="T68" fmla="*/ 4334 w 6466"/>
              <a:gd name="T69" fmla="*/ 462 h 848"/>
              <a:gd name="T70" fmla="*/ 4440 w 6466"/>
              <a:gd name="T71" fmla="*/ 410 h 848"/>
              <a:gd name="T72" fmla="*/ 4494 w 6466"/>
              <a:gd name="T73" fmla="*/ 510 h 848"/>
              <a:gd name="T74" fmla="*/ 4603 w 6466"/>
              <a:gd name="T75" fmla="*/ 450 h 848"/>
              <a:gd name="T76" fmla="*/ 4695 w 6466"/>
              <a:gd name="T77" fmla="*/ 491 h 848"/>
              <a:gd name="T78" fmla="*/ 4773 w 6466"/>
              <a:gd name="T79" fmla="*/ 693 h 848"/>
              <a:gd name="T80" fmla="*/ 4807 w 6466"/>
              <a:gd name="T81" fmla="*/ 479 h 848"/>
              <a:gd name="T82" fmla="*/ 4878 w 6466"/>
              <a:gd name="T83" fmla="*/ 629 h 848"/>
              <a:gd name="T84" fmla="*/ 5000 w 6466"/>
              <a:gd name="T85" fmla="*/ 548 h 848"/>
              <a:gd name="T86" fmla="*/ 5052 w 6466"/>
              <a:gd name="T87" fmla="*/ 682 h 848"/>
              <a:gd name="T88" fmla="*/ 5149 w 6466"/>
              <a:gd name="T89" fmla="*/ 543 h 848"/>
              <a:gd name="T90" fmla="*/ 5220 w 6466"/>
              <a:gd name="T91" fmla="*/ 710 h 848"/>
              <a:gd name="T92" fmla="*/ 5395 w 6466"/>
              <a:gd name="T93" fmla="*/ 615 h 848"/>
              <a:gd name="T94" fmla="*/ 5495 w 6466"/>
              <a:gd name="T95" fmla="*/ 722 h 848"/>
              <a:gd name="T96" fmla="*/ 5537 w 6466"/>
              <a:gd name="T97" fmla="*/ 500 h 848"/>
              <a:gd name="T98" fmla="*/ 5707 w 6466"/>
              <a:gd name="T99" fmla="*/ 255 h 848"/>
              <a:gd name="T100" fmla="*/ 5783 w 6466"/>
              <a:gd name="T101" fmla="*/ 443 h 848"/>
              <a:gd name="T102" fmla="*/ 5968 w 6466"/>
              <a:gd name="T103" fmla="*/ 548 h 848"/>
              <a:gd name="T104" fmla="*/ 6072 w 6466"/>
              <a:gd name="T105" fmla="*/ 653 h 848"/>
              <a:gd name="T106" fmla="*/ 6239 w 6466"/>
              <a:gd name="T107" fmla="*/ 410 h 848"/>
              <a:gd name="T108" fmla="*/ 6365 w 6466"/>
              <a:gd name="T109" fmla="*/ 744 h 848"/>
              <a:gd name="T110" fmla="*/ 6466 w 6466"/>
              <a:gd name="T111" fmla="*/ 627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466" h="848">
                <a:moveTo>
                  <a:pt x="0" y="848"/>
                </a:moveTo>
                <a:lnTo>
                  <a:pt x="0" y="775"/>
                </a:lnTo>
                <a:lnTo>
                  <a:pt x="61" y="775"/>
                </a:lnTo>
                <a:lnTo>
                  <a:pt x="61" y="722"/>
                </a:lnTo>
                <a:lnTo>
                  <a:pt x="97" y="722"/>
                </a:lnTo>
                <a:lnTo>
                  <a:pt x="97" y="693"/>
                </a:lnTo>
                <a:lnTo>
                  <a:pt x="132" y="693"/>
                </a:lnTo>
                <a:lnTo>
                  <a:pt x="132" y="720"/>
                </a:lnTo>
                <a:lnTo>
                  <a:pt x="191" y="720"/>
                </a:lnTo>
                <a:lnTo>
                  <a:pt x="191" y="744"/>
                </a:lnTo>
                <a:lnTo>
                  <a:pt x="224" y="744"/>
                </a:lnTo>
                <a:lnTo>
                  <a:pt x="224" y="789"/>
                </a:lnTo>
                <a:lnTo>
                  <a:pt x="265" y="789"/>
                </a:lnTo>
                <a:lnTo>
                  <a:pt x="265" y="736"/>
                </a:lnTo>
                <a:lnTo>
                  <a:pt x="312" y="736"/>
                </a:lnTo>
                <a:lnTo>
                  <a:pt x="314" y="617"/>
                </a:lnTo>
                <a:lnTo>
                  <a:pt x="350" y="617"/>
                </a:lnTo>
                <a:lnTo>
                  <a:pt x="350" y="596"/>
                </a:lnTo>
                <a:lnTo>
                  <a:pt x="385" y="598"/>
                </a:lnTo>
                <a:lnTo>
                  <a:pt x="385" y="622"/>
                </a:lnTo>
                <a:lnTo>
                  <a:pt x="399" y="622"/>
                </a:lnTo>
                <a:lnTo>
                  <a:pt x="399" y="572"/>
                </a:lnTo>
                <a:lnTo>
                  <a:pt x="447" y="574"/>
                </a:lnTo>
                <a:lnTo>
                  <a:pt x="447" y="600"/>
                </a:lnTo>
                <a:lnTo>
                  <a:pt x="470" y="600"/>
                </a:lnTo>
                <a:lnTo>
                  <a:pt x="470" y="744"/>
                </a:lnTo>
                <a:lnTo>
                  <a:pt x="496" y="744"/>
                </a:lnTo>
                <a:lnTo>
                  <a:pt x="496" y="772"/>
                </a:lnTo>
                <a:lnTo>
                  <a:pt x="529" y="772"/>
                </a:lnTo>
                <a:lnTo>
                  <a:pt x="529" y="560"/>
                </a:lnTo>
                <a:lnTo>
                  <a:pt x="567" y="560"/>
                </a:lnTo>
                <a:lnTo>
                  <a:pt x="567" y="536"/>
                </a:lnTo>
                <a:lnTo>
                  <a:pt x="655" y="536"/>
                </a:lnTo>
                <a:lnTo>
                  <a:pt x="655" y="560"/>
                </a:lnTo>
                <a:lnTo>
                  <a:pt x="697" y="560"/>
                </a:lnTo>
                <a:lnTo>
                  <a:pt x="697" y="767"/>
                </a:lnTo>
                <a:lnTo>
                  <a:pt x="875" y="767"/>
                </a:lnTo>
                <a:lnTo>
                  <a:pt x="875" y="472"/>
                </a:lnTo>
                <a:lnTo>
                  <a:pt x="896" y="472"/>
                </a:lnTo>
                <a:lnTo>
                  <a:pt x="896" y="443"/>
                </a:lnTo>
                <a:lnTo>
                  <a:pt x="945" y="443"/>
                </a:lnTo>
                <a:lnTo>
                  <a:pt x="945" y="467"/>
                </a:lnTo>
                <a:lnTo>
                  <a:pt x="976" y="467"/>
                </a:lnTo>
                <a:lnTo>
                  <a:pt x="976" y="763"/>
                </a:lnTo>
                <a:lnTo>
                  <a:pt x="1007" y="763"/>
                </a:lnTo>
                <a:lnTo>
                  <a:pt x="1007" y="498"/>
                </a:lnTo>
                <a:lnTo>
                  <a:pt x="1028" y="498"/>
                </a:lnTo>
                <a:lnTo>
                  <a:pt x="1028" y="467"/>
                </a:lnTo>
                <a:lnTo>
                  <a:pt x="1090" y="467"/>
                </a:lnTo>
                <a:lnTo>
                  <a:pt x="1090" y="491"/>
                </a:lnTo>
                <a:lnTo>
                  <a:pt x="1113" y="491"/>
                </a:lnTo>
                <a:lnTo>
                  <a:pt x="1113" y="648"/>
                </a:lnTo>
                <a:lnTo>
                  <a:pt x="1139" y="648"/>
                </a:lnTo>
                <a:lnTo>
                  <a:pt x="1139" y="617"/>
                </a:lnTo>
                <a:lnTo>
                  <a:pt x="1168" y="617"/>
                </a:lnTo>
                <a:lnTo>
                  <a:pt x="1168" y="648"/>
                </a:lnTo>
                <a:lnTo>
                  <a:pt x="1194" y="648"/>
                </a:lnTo>
                <a:lnTo>
                  <a:pt x="1194" y="598"/>
                </a:lnTo>
                <a:lnTo>
                  <a:pt x="1333" y="598"/>
                </a:lnTo>
                <a:lnTo>
                  <a:pt x="1333" y="755"/>
                </a:lnTo>
                <a:lnTo>
                  <a:pt x="1376" y="755"/>
                </a:lnTo>
                <a:lnTo>
                  <a:pt x="1378" y="651"/>
                </a:lnTo>
                <a:lnTo>
                  <a:pt x="1513" y="651"/>
                </a:lnTo>
                <a:lnTo>
                  <a:pt x="1513" y="746"/>
                </a:lnTo>
                <a:lnTo>
                  <a:pt x="1584" y="748"/>
                </a:lnTo>
                <a:lnTo>
                  <a:pt x="1584" y="572"/>
                </a:lnTo>
                <a:lnTo>
                  <a:pt x="1608" y="572"/>
                </a:lnTo>
                <a:lnTo>
                  <a:pt x="1608" y="541"/>
                </a:lnTo>
                <a:lnTo>
                  <a:pt x="1660" y="541"/>
                </a:lnTo>
                <a:lnTo>
                  <a:pt x="1660" y="570"/>
                </a:lnTo>
                <a:lnTo>
                  <a:pt x="1714" y="570"/>
                </a:lnTo>
                <a:lnTo>
                  <a:pt x="1714" y="600"/>
                </a:lnTo>
                <a:lnTo>
                  <a:pt x="1761" y="600"/>
                </a:lnTo>
                <a:lnTo>
                  <a:pt x="1759" y="755"/>
                </a:lnTo>
                <a:lnTo>
                  <a:pt x="1790" y="755"/>
                </a:lnTo>
                <a:lnTo>
                  <a:pt x="1792" y="641"/>
                </a:lnTo>
                <a:lnTo>
                  <a:pt x="1811" y="641"/>
                </a:lnTo>
                <a:lnTo>
                  <a:pt x="1811" y="615"/>
                </a:lnTo>
                <a:lnTo>
                  <a:pt x="1865" y="615"/>
                </a:lnTo>
                <a:lnTo>
                  <a:pt x="1865" y="643"/>
                </a:lnTo>
                <a:lnTo>
                  <a:pt x="1898" y="643"/>
                </a:lnTo>
                <a:lnTo>
                  <a:pt x="1898" y="732"/>
                </a:lnTo>
                <a:lnTo>
                  <a:pt x="2021" y="732"/>
                </a:lnTo>
                <a:lnTo>
                  <a:pt x="2024" y="398"/>
                </a:lnTo>
                <a:lnTo>
                  <a:pt x="2038" y="398"/>
                </a:lnTo>
                <a:lnTo>
                  <a:pt x="2038" y="317"/>
                </a:lnTo>
                <a:lnTo>
                  <a:pt x="2061" y="317"/>
                </a:lnTo>
                <a:lnTo>
                  <a:pt x="2061" y="267"/>
                </a:lnTo>
                <a:lnTo>
                  <a:pt x="2199" y="267"/>
                </a:lnTo>
                <a:lnTo>
                  <a:pt x="2199" y="314"/>
                </a:lnTo>
                <a:lnTo>
                  <a:pt x="2241" y="314"/>
                </a:lnTo>
                <a:lnTo>
                  <a:pt x="2239" y="753"/>
                </a:lnTo>
                <a:lnTo>
                  <a:pt x="2281" y="753"/>
                </a:lnTo>
                <a:lnTo>
                  <a:pt x="2281" y="553"/>
                </a:lnTo>
                <a:lnTo>
                  <a:pt x="2303" y="553"/>
                </a:lnTo>
                <a:lnTo>
                  <a:pt x="2303" y="493"/>
                </a:lnTo>
                <a:lnTo>
                  <a:pt x="2333" y="493"/>
                </a:lnTo>
                <a:lnTo>
                  <a:pt x="2333" y="522"/>
                </a:lnTo>
                <a:lnTo>
                  <a:pt x="2369" y="522"/>
                </a:lnTo>
                <a:lnTo>
                  <a:pt x="2369" y="543"/>
                </a:lnTo>
                <a:lnTo>
                  <a:pt x="2400" y="543"/>
                </a:lnTo>
                <a:lnTo>
                  <a:pt x="2397" y="755"/>
                </a:lnTo>
                <a:lnTo>
                  <a:pt x="2423" y="755"/>
                </a:lnTo>
                <a:lnTo>
                  <a:pt x="2423" y="710"/>
                </a:lnTo>
                <a:lnTo>
                  <a:pt x="2459" y="713"/>
                </a:lnTo>
                <a:lnTo>
                  <a:pt x="2459" y="488"/>
                </a:lnTo>
                <a:lnTo>
                  <a:pt x="2475" y="488"/>
                </a:lnTo>
                <a:lnTo>
                  <a:pt x="2489" y="469"/>
                </a:lnTo>
                <a:lnTo>
                  <a:pt x="2539" y="469"/>
                </a:lnTo>
                <a:lnTo>
                  <a:pt x="2539" y="493"/>
                </a:lnTo>
                <a:lnTo>
                  <a:pt x="2563" y="493"/>
                </a:lnTo>
                <a:lnTo>
                  <a:pt x="2560" y="741"/>
                </a:lnTo>
                <a:lnTo>
                  <a:pt x="2683" y="744"/>
                </a:lnTo>
                <a:lnTo>
                  <a:pt x="2683" y="379"/>
                </a:lnTo>
                <a:lnTo>
                  <a:pt x="2745" y="379"/>
                </a:lnTo>
                <a:lnTo>
                  <a:pt x="2745" y="410"/>
                </a:lnTo>
                <a:lnTo>
                  <a:pt x="2759" y="410"/>
                </a:lnTo>
                <a:lnTo>
                  <a:pt x="2759" y="391"/>
                </a:lnTo>
                <a:lnTo>
                  <a:pt x="2851" y="391"/>
                </a:lnTo>
                <a:lnTo>
                  <a:pt x="2851" y="419"/>
                </a:lnTo>
                <a:lnTo>
                  <a:pt x="2877" y="419"/>
                </a:lnTo>
                <a:lnTo>
                  <a:pt x="2877" y="741"/>
                </a:lnTo>
                <a:lnTo>
                  <a:pt x="2913" y="741"/>
                </a:lnTo>
                <a:lnTo>
                  <a:pt x="2913" y="639"/>
                </a:lnTo>
                <a:lnTo>
                  <a:pt x="2941" y="639"/>
                </a:lnTo>
                <a:lnTo>
                  <a:pt x="2941" y="612"/>
                </a:lnTo>
                <a:lnTo>
                  <a:pt x="2977" y="612"/>
                </a:lnTo>
                <a:lnTo>
                  <a:pt x="2977" y="639"/>
                </a:lnTo>
                <a:lnTo>
                  <a:pt x="3017" y="641"/>
                </a:lnTo>
                <a:lnTo>
                  <a:pt x="3014" y="739"/>
                </a:lnTo>
                <a:lnTo>
                  <a:pt x="3071" y="739"/>
                </a:lnTo>
                <a:lnTo>
                  <a:pt x="3073" y="493"/>
                </a:lnTo>
                <a:lnTo>
                  <a:pt x="3092" y="493"/>
                </a:lnTo>
                <a:lnTo>
                  <a:pt x="3092" y="410"/>
                </a:lnTo>
                <a:lnTo>
                  <a:pt x="3218" y="410"/>
                </a:lnTo>
                <a:lnTo>
                  <a:pt x="3218" y="446"/>
                </a:lnTo>
                <a:lnTo>
                  <a:pt x="3248" y="446"/>
                </a:lnTo>
                <a:lnTo>
                  <a:pt x="3248" y="605"/>
                </a:lnTo>
                <a:lnTo>
                  <a:pt x="3334" y="605"/>
                </a:lnTo>
                <a:lnTo>
                  <a:pt x="3336" y="33"/>
                </a:lnTo>
                <a:lnTo>
                  <a:pt x="3348" y="33"/>
                </a:lnTo>
                <a:lnTo>
                  <a:pt x="3348" y="0"/>
                </a:lnTo>
                <a:lnTo>
                  <a:pt x="3423" y="0"/>
                </a:lnTo>
                <a:lnTo>
                  <a:pt x="3423" y="16"/>
                </a:lnTo>
                <a:lnTo>
                  <a:pt x="3466" y="16"/>
                </a:lnTo>
                <a:lnTo>
                  <a:pt x="3464" y="620"/>
                </a:lnTo>
                <a:lnTo>
                  <a:pt x="3575" y="620"/>
                </a:lnTo>
                <a:lnTo>
                  <a:pt x="3577" y="460"/>
                </a:lnTo>
                <a:lnTo>
                  <a:pt x="3662" y="460"/>
                </a:lnTo>
                <a:lnTo>
                  <a:pt x="3662" y="329"/>
                </a:lnTo>
                <a:lnTo>
                  <a:pt x="3788" y="331"/>
                </a:lnTo>
                <a:lnTo>
                  <a:pt x="3785" y="372"/>
                </a:lnTo>
                <a:lnTo>
                  <a:pt x="3816" y="372"/>
                </a:lnTo>
                <a:lnTo>
                  <a:pt x="3816" y="474"/>
                </a:lnTo>
                <a:lnTo>
                  <a:pt x="3851" y="474"/>
                </a:lnTo>
                <a:lnTo>
                  <a:pt x="3851" y="441"/>
                </a:lnTo>
                <a:lnTo>
                  <a:pt x="3932" y="441"/>
                </a:lnTo>
                <a:lnTo>
                  <a:pt x="3932" y="477"/>
                </a:lnTo>
                <a:lnTo>
                  <a:pt x="3970" y="479"/>
                </a:lnTo>
                <a:lnTo>
                  <a:pt x="3967" y="546"/>
                </a:lnTo>
                <a:lnTo>
                  <a:pt x="3991" y="546"/>
                </a:lnTo>
                <a:lnTo>
                  <a:pt x="3991" y="298"/>
                </a:lnTo>
                <a:lnTo>
                  <a:pt x="4014" y="298"/>
                </a:lnTo>
                <a:lnTo>
                  <a:pt x="4014" y="250"/>
                </a:lnTo>
                <a:lnTo>
                  <a:pt x="4057" y="250"/>
                </a:lnTo>
                <a:lnTo>
                  <a:pt x="4111" y="250"/>
                </a:lnTo>
                <a:lnTo>
                  <a:pt x="4111" y="274"/>
                </a:lnTo>
                <a:lnTo>
                  <a:pt x="4159" y="274"/>
                </a:lnTo>
                <a:lnTo>
                  <a:pt x="4159" y="419"/>
                </a:lnTo>
                <a:lnTo>
                  <a:pt x="4208" y="419"/>
                </a:lnTo>
                <a:lnTo>
                  <a:pt x="4208" y="384"/>
                </a:lnTo>
                <a:lnTo>
                  <a:pt x="4263" y="386"/>
                </a:lnTo>
                <a:lnTo>
                  <a:pt x="4263" y="410"/>
                </a:lnTo>
                <a:lnTo>
                  <a:pt x="4334" y="410"/>
                </a:lnTo>
                <a:lnTo>
                  <a:pt x="4334" y="462"/>
                </a:lnTo>
                <a:lnTo>
                  <a:pt x="4360" y="462"/>
                </a:lnTo>
                <a:lnTo>
                  <a:pt x="4360" y="436"/>
                </a:lnTo>
                <a:lnTo>
                  <a:pt x="4383" y="436"/>
                </a:lnTo>
                <a:lnTo>
                  <a:pt x="4383" y="410"/>
                </a:lnTo>
                <a:lnTo>
                  <a:pt x="4440" y="410"/>
                </a:lnTo>
                <a:lnTo>
                  <a:pt x="4438" y="436"/>
                </a:lnTo>
                <a:lnTo>
                  <a:pt x="4478" y="436"/>
                </a:lnTo>
                <a:lnTo>
                  <a:pt x="4478" y="455"/>
                </a:lnTo>
                <a:lnTo>
                  <a:pt x="4494" y="455"/>
                </a:lnTo>
                <a:lnTo>
                  <a:pt x="4494" y="510"/>
                </a:lnTo>
                <a:lnTo>
                  <a:pt x="4523" y="510"/>
                </a:lnTo>
                <a:lnTo>
                  <a:pt x="4523" y="474"/>
                </a:lnTo>
                <a:lnTo>
                  <a:pt x="4580" y="474"/>
                </a:lnTo>
                <a:lnTo>
                  <a:pt x="4580" y="450"/>
                </a:lnTo>
                <a:lnTo>
                  <a:pt x="4603" y="450"/>
                </a:lnTo>
                <a:lnTo>
                  <a:pt x="4603" y="438"/>
                </a:lnTo>
                <a:lnTo>
                  <a:pt x="4658" y="438"/>
                </a:lnTo>
                <a:lnTo>
                  <a:pt x="4658" y="465"/>
                </a:lnTo>
                <a:lnTo>
                  <a:pt x="4695" y="465"/>
                </a:lnTo>
                <a:lnTo>
                  <a:pt x="4695" y="491"/>
                </a:lnTo>
                <a:lnTo>
                  <a:pt x="4743" y="491"/>
                </a:lnTo>
                <a:lnTo>
                  <a:pt x="4743" y="524"/>
                </a:lnTo>
                <a:lnTo>
                  <a:pt x="4764" y="524"/>
                </a:lnTo>
                <a:lnTo>
                  <a:pt x="4764" y="693"/>
                </a:lnTo>
                <a:lnTo>
                  <a:pt x="4773" y="693"/>
                </a:lnTo>
                <a:lnTo>
                  <a:pt x="4773" y="646"/>
                </a:lnTo>
                <a:lnTo>
                  <a:pt x="4792" y="646"/>
                </a:lnTo>
                <a:lnTo>
                  <a:pt x="4795" y="503"/>
                </a:lnTo>
                <a:lnTo>
                  <a:pt x="4807" y="503"/>
                </a:lnTo>
                <a:lnTo>
                  <a:pt x="4807" y="479"/>
                </a:lnTo>
                <a:lnTo>
                  <a:pt x="4847" y="479"/>
                </a:lnTo>
                <a:lnTo>
                  <a:pt x="4847" y="500"/>
                </a:lnTo>
                <a:lnTo>
                  <a:pt x="4861" y="500"/>
                </a:lnTo>
                <a:lnTo>
                  <a:pt x="4859" y="629"/>
                </a:lnTo>
                <a:lnTo>
                  <a:pt x="4878" y="629"/>
                </a:lnTo>
                <a:lnTo>
                  <a:pt x="4880" y="438"/>
                </a:lnTo>
                <a:lnTo>
                  <a:pt x="4989" y="441"/>
                </a:lnTo>
                <a:lnTo>
                  <a:pt x="4989" y="491"/>
                </a:lnTo>
                <a:lnTo>
                  <a:pt x="5003" y="491"/>
                </a:lnTo>
                <a:lnTo>
                  <a:pt x="5000" y="548"/>
                </a:lnTo>
                <a:lnTo>
                  <a:pt x="5010" y="548"/>
                </a:lnTo>
                <a:lnTo>
                  <a:pt x="5010" y="703"/>
                </a:lnTo>
                <a:lnTo>
                  <a:pt x="5041" y="703"/>
                </a:lnTo>
                <a:lnTo>
                  <a:pt x="5041" y="682"/>
                </a:lnTo>
                <a:lnTo>
                  <a:pt x="5052" y="682"/>
                </a:lnTo>
                <a:lnTo>
                  <a:pt x="5055" y="627"/>
                </a:lnTo>
                <a:lnTo>
                  <a:pt x="5067" y="627"/>
                </a:lnTo>
                <a:lnTo>
                  <a:pt x="5067" y="415"/>
                </a:lnTo>
                <a:lnTo>
                  <a:pt x="5149" y="415"/>
                </a:lnTo>
                <a:lnTo>
                  <a:pt x="5149" y="543"/>
                </a:lnTo>
                <a:lnTo>
                  <a:pt x="5161" y="543"/>
                </a:lnTo>
                <a:lnTo>
                  <a:pt x="5161" y="629"/>
                </a:lnTo>
                <a:lnTo>
                  <a:pt x="5199" y="631"/>
                </a:lnTo>
                <a:lnTo>
                  <a:pt x="5199" y="710"/>
                </a:lnTo>
                <a:lnTo>
                  <a:pt x="5220" y="710"/>
                </a:lnTo>
                <a:lnTo>
                  <a:pt x="5223" y="670"/>
                </a:lnTo>
                <a:lnTo>
                  <a:pt x="5261" y="670"/>
                </a:lnTo>
                <a:lnTo>
                  <a:pt x="5261" y="643"/>
                </a:lnTo>
                <a:lnTo>
                  <a:pt x="5395" y="643"/>
                </a:lnTo>
                <a:lnTo>
                  <a:pt x="5395" y="615"/>
                </a:lnTo>
                <a:lnTo>
                  <a:pt x="5431" y="615"/>
                </a:lnTo>
                <a:lnTo>
                  <a:pt x="5428" y="648"/>
                </a:lnTo>
                <a:lnTo>
                  <a:pt x="5464" y="648"/>
                </a:lnTo>
                <a:lnTo>
                  <a:pt x="5464" y="722"/>
                </a:lnTo>
                <a:lnTo>
                  <a:pt x="5495" y="722"/>
                </a:lnTo>
                <a:lnTo>
                  <a:pt x="5495" y="653"/>
                </a:lnTo>
                <a:lnTo>
                  <a:pt x="5516" y="653"/>
                </a:lnTo>
                <a:lnTo>
                  <a:pt x="5516" y="546"/>
                </a:lnTo>
                <a:lnTo>
                  <a:pt x="5537" y="546"/>
                </a:lnTo>
                <a:lnTo>
                  <a:pt x="5537" y="500"/>
                </a:lnTo>
                <a:lnTo>
                  <a:pt x="5561" y="503"/>
                </a:lnTo>
                <a:lnTo>
                  <a:pt x="5575" y="484"/>
                </a:lnTo>
                <a:lnTo>
                  <a:pt x="5618" y="484"/>
                </a:lnTo>
                <a:lnTo>
                  <a:pt x="5618" y="255"/>
                </a:lnTo>
                <a:lnTo>
                  <a:pt x="5707" y="255"/>
                </a:lnTo>
                <a:lnTo>
                  <a:pt x="5705" y="486"/>
                </a:lnTo>
                <a:lnTo>
                  <a:pt x="5755" y="486"/>
                </a:lnTo>
                <a:lnTo>
                  <a:pt x="5755" y="662"/>
                </a:lnTo>
                <a:lnTo>
                  <a:pt x="5781" y="662"/>
                </a:lnTo>
                <a:lnTo>
                  <a:pt x="5783" y="443"/>
                </a:lnTo>
                <a:lnTo>
                  <a:pt x="5859" y="443"/>
                </a:lnTo>
                <a:lnTo>
                  <a:pt x="5859" y="467"/>
                </a:lnTo>
                <a:lnTo>
                  <a:pt x="5932" y="467"/>
                </a:lnTo>
                <a:lnTo>
                  <a:pt x="5932" y="548"/>
                </a:lnTo>
                <a:lnTo>
                  <a:pt x="5968" y="548"/>
                </a:lnTo>
                <a:lnTo>
                  <a:pt x="5968" y="488"/>
                </a:lnTo>
                <a:lnTo>
                  <a:pt x="6022" y="488"/>
                </a:lnTo>
                <a:lnTo>
                  <a:pt x="6022" y="455"/>
                </a:lnTo>
                <a:lnTo>
                  <a:pt x="6072" y="455"/>
                </a:lnTo>
                <a:lnTo>
                  <a:pt x="6072" y="653"/>
                </a:lnTo>
                <a:lnTo>
                  <a:pt x="6145" y="653"/>
                </a:lnTo>
                <a:lnTo>
                  <a:pt x="6147" y="429"/>
                </a:lnTo>
                <a:lnTo>
                  <a:pt x="6159" y="429"/>
                </a:lnTo>
                <a:lnTo>
                  <a:pt x="6159" y="410"/>
                </a:lnTo>
                <a:lnTo>
                  <a:pt x="6239" y="410"/>
                </a:lnTo>
                <a:lnTo>
                  <a:pt x="6237" y="446"/>
                </a:lnTo>
                <a:lnTo>
                  <a:pt x="6325" y="446"/>
                </a:lnTo>
                <a:lnTo>
                  <a:pt x="6325" y="674"/>
                </a:lnTo>
                <a:lnTo>
                  <a:pt x="6365" y="674"/>
                </a:lnTo>
                <a:lnTo>
                  <a:pt x="6365" y="744"/>
                </a:lnTo>
                <a:lnTo>
                  <a:pt x="6410" y="744"/>
                </a:lnTo>
                <a:lnTo>
                  <a:pt x="6412" y="660"/>
                </a:lnTo>
                <a:lnTo>
                  <a:pt x="6436" y="660"/>
                </a:lnTo>
                <a:lnTo>
                  <a:pt x="6436" y="627"/>
                </a:lnTo>
                <a:lnTo>
                  <a:pt x="6466" y="627"/>
                </a:lnTo>
                <a:lnTo>
                  <a:pt x="6466" y="829"/>
                </a:lnTo>
                <a:lnTo>
                  <a:pt x="0" y="848"/>
                </a:lnTo>
                <a:close/>
              </a:path>
            </a:pathLst>
          </a:custGeom>
          <a:noFill/>
          <a:ln w="9525">
            <a:solidFill>
              <a:schemeClr val="bg1">
                <a:alpha val="31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7" name="组合 26"/>
          <p:cNvGrpSpPr/>
          <p:nvPr/>
        </p:nvGrpSpPr>
        <p:grpSpPr>
          <a:xfrm>
            <a:off x="-178904" y="0"/>
            <a:ext cx="3349487" cy="894522"/>
            <a:chOff x="5910825" y="337142"/>
            <a:chExt cx="2932770" cy="1102162"/>
          </a:xfrm>
        </p:grpSpPr>
        <p:grpSp>
          <p:nvGrpSpPr>
            <p:cNvPr id="28" name="组合 27"/>
            <p:cNvGrpSpPr/>
            <p:nvPr/>
          </p:nvGrpSpPr>
          <p:grpSpPr>
            <a:xfrm>
              <a:off x="5910825" y="588176"/>
              <a:ext cx="2932770" cy="851128"/>
              <a:chOff x="689005" y="625313"/>
              <a:chExt cx="2932770" cy="851128"/>
            </a:xfrm>
          </p:grpSpPr>
          <p:sp>
            <p:nvSpPr>
              <p:cNvPr id="32" name="文本框 31"/>
              <p:cNvSpPr txBox="1"/>
              <p:nvPr/>
            </p:nvSpPr>
            <p:spPr>
              <a:xfrm>
                <a:off x="689005" y="782931"/>
                <a:ext cx="2914167" cy="644672"/>
              </a:xfrm>
              <a:prstGeom prst="rect">
                <a:avLst/>
              </a:prstGeom>
              <a:noFill/>
            </p:spPr>
            <p:txBody>
              <a:bodyPr wrap="square" rtlCol="0">
                <a:spAutoFit/>
              </a:bodyPr>
              <a:lstStyle/>
              <a:p>
                <a:pPr algn="ctr"/>
                <a:r>
                  <a:rPr lang="en-US" altLang="zh-CN" sz="2800" dirty="0">
                    <a:solidFill>
                      <a:srgbClr val="FFD200"/>
                    </a:solidFill>
                    <a:latin typeface="Bauhaus LT Heavy" panose="02000903020000020004" pitchFamily="2" charset="0"/>
                  </a:rPr>
                  <a:t>Results</a:t>
                </a:r>
                <a:endParaRPr lang="zh-CN" altLang="en-US" sz="2800" dirty="0">
                  <a:solidFill>
                    <a:srgbClr val="FFD200"/>
                  </a:solidFill>
                  <a:latin typeface="Bauhaus LT Heavy" panose="02000903020000020004" pitchFamily="2" charset="0"/>
                </a:endParaRPr>
              </a:p>
            </p:txBody>
          </p:sp>
          <p:sp>
            <p:nvSpPr>
              <p:cNvPr id="33" name="圆角矩形 32"/>
              <p:cNvSpPr/>
              <p:nvPr/>
            </p:nvSpPr>
            <p:spPr>
              <a:xfrm>
                <a:off x="874179" y="625313"/>
                <a:ext cx="2747596" cy="851128"/>
              </a:xfrm>
              <a:prstGeom prst="roundRect">
                <a:avLst>
                  <a:gd name="adj" fmla="val 50000"/>
                </a:avLst>
              </a:prstGeom>
              <a:noFill/>
              <a:ln w="28575">
                <a:solidFill>
                  <a:srgbClr val="FF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00">
                  <a:solidFill>
                    <a:srgbClr val="FFD200"/>
                  </a:solidFill>
                </a:endParaRPr>
              </a:p>
            </p:txBody>
          </p:sp>
        </p:grpSp>
        <p:grpSp>
          <p:nvGrpSpPr>
            <p:cNvPr id="29" name="组合 28"/>
            <p:cNvGrpSpPr/>
            <p:nvPr/>
          </p:nvGrpSpPr>
          <p:grpSpPr>
            <a:xfrm rot="253218">
              <a:off x="7978617" y="337142"/>
              <a:ext cx="546810" cy="253763"/>
              <a:chOff x="3534105" y="735319"/>
              <a:chExt cx="1256247" cy="582998"/>
            </a:xfrm>
            <a:solidFill>
              <a:srgbClr val="FFD200"/>
            </a:solidFill>
          </p:grpSpPr>
          <p:sp>
            <p:nvSpPr>
              <p:cNvPr id="30" name="Oval 53"/>
              <p:cNvSpPr>
                <a:spLocks noChangeArrowheads="1"/>
              </p:cNvSpPr>
              <p:nvPr/>
            </p:nvSpPr>
            <p:spPr bwMode="auto">
              <a:xfrm rot="10477881" flipH="1" flipV="1">
                <a:off x="3534105" y="735319"/>
                <a:ext cx="308669" cy="305837"/>
              </a:xfrm>
              <a:prstGeom prst="ellipse">
                <a:avLst/>
              </a:pr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sp>
            <p:nvSpPr>
              <p:cNvPr id="31" name="Freeform 54"/>
              <p:cNvSpPr>
                <a:spLocks/>
              </p:cNvSpPr>
              <p:nvPr/>
            </p:nvSpPr>
            <p:spPr bwMode="auto">
              <a:xfrm rot="10477881" flipH="1" flipV="1">
                <a:off x="3697269" y="746289"/>
                <a:ext cx="1093083" cy="572028"/>
              </a:xfrm>
              <a:custGeom>
                <a:avLst/>
                <a:gdLst>
                  <a:gd name="T0" fmla="*/ 87 w 162"/>
                  <a:gd name="T1" fmla="*/ 5 h 85"/>
                  <a:gd name="T2" fmla="*/ 36 w 162"/>
                  <a:gd name="T3" fmla="*/ 24 h 85"/>
                  <a:gd name="T4" fmla="*/ 0 w 162"/>
                  <a:gd name="T5" fmla="*/ 85 h 85"/>
                  <a:gd name="T6" fmla="*/ 17 w 162"/>
                  <a:gd name="T7" fmla="*/ 85 h 85"/>
                  <a:gd name="T8" fmla="*/ 43 w 162"/>
                  <a:gd name="T9" fmla="*/ 61 h 85"/>
                  <a:gd name="T10" fmla="*/ 92 w 162"/>
                  <a:gd name="T11" fmla="*/ 61 h 85"/>
                  <a:gd name="T12" fmla="*/ 125 w 162"/>
                  <a:gd name="T13" fmla="*/ 85 h 85"/>
                  <a:gd name="T14" fmla="*/ 162 w 162"/>
                  <a:gd name="T15" fmla="*/ 85 h 85"/>
                  <a:gd name="T16" fmla="*/ 162 w 162"/>
                  <a:gd name="T17" fmla="*/ 66 h 85"/>
                  <a:gd name="T18" fmla="*/ 129 w 162"/>
                  <a:gd name="T19" fmla="*/ 61 h 85"/>
                  <a:gd name="T20" fmla="*/ 87 w 162"/>
                  <a:gd name="T21" fmla="*/ 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85">
                    <a:moveTo>
                      <a:pt x="87" y="5"/>
                    </a:moveTo>
                    <a:cubicBezTo>
                      <a:pt x="87" y="5"/>
                      <a:pt x="59" y="0"/>
                      <a:pt x="36" y="24"/>
                    </a:cubicBezTo>
                    <a:cubicBezTo>
                      <a:pt x="12" y="47"/>
                      <a:pt x="0" y="85"/>
                      <a:pt x="0" y="85"/>
                    </a:cubicBezTo>
                    <a:cubicBezTo>
                      <a:pt x="17" y="85"/>
                      <a:pt x="17" y="85"/>
                      <a:pt x="17" y="85"/>
                    </a:cubicBezTo>
                    <a:cubicBezTo>
                      <a:pt x="43" y="61"/>
                      <a:pt x="43" y="61"/>
                      <a:pt x="43" y="61"/>
                    </a:cubicBezTo>
                    <a:cubicBezTo>
                      <a:pt x="92" y="61"/>
                      <a:pt x="92" y="61"/>
                      <a:pt x="92" y="61"/>
                    </a:cubicBezTo>
                    <a:cubicBezTo>
                      <a:pt x="92" y="61"/>
                      <a:pt x="92" y="85"/>
                      <a:pt x="125" y="85"/>
                    </a:cubicBezTo>
                    <a:cubicBezTo>
                      <a:pt x="162" y="85"/>
                      <a:pt x="162" y="85"/>
                      <a:pt x="162" y="85"/>
                    </a:cubicBezTo>
                    <a:cubicBezTo>
                      <a:pt x="162" y="66"/>
                      <a:pt x="162" y="66"/>
                      <a:pt x="162" y="66"/>
                    </a:cubicBezTo>
                    <a:cubicBezTo>
                      <a:pt x="129" y="61"/>
                      <a:pt x="129" y="61"/>
                      <a:pt x="129" y="61"/>
                    </a:cubicBezTo>
                    <a:cubicBezTo>
                      <a:pt x="129" y="61"/>
                      <a:pt x="144" y="10"/>
                      <a:pt x="87" y="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sz="1400">
                  <a:solidFill>
                    <a:srgbClr val="FFD200"/>
                  </a:solidFill>
                </a:endParaRPr>
              </a:p>
            </p:txBody>
          </p:sp>
        </p:grpSp>
      </p:grpSp>
      <p:sp>
        <p:nvSpPr>
          <p:cNvPr id="2" name="TextBox 1">
            <a:extLst>
              <a:ext uri="{FF2B5EF4-FFF2-40B4-BE49-F238E27FC236}">
                <a16:creationId xmlns:a16="http://schemas.microsoft.com/office/drawing/2014/main" id="{FBF6774B-4AA2-6D4F-8084-63049C4C7795}"/>
              </a:ext>
            </a:extLst>
          </p:cNvPr>
          <p:cNvSpPr txBox="1"/>
          <p:nvPr/>
        </p:nvSpPr>
        <p:spPr>
          <a:xfrm>
            <a:off x="54665" y="1007967"/>
            <a:ext cx="6634234" cy="523220"/>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rgbClr val="DDB009"/>
                </a:solidFill>
              </a:rPr>
              <a:t>Spatial Distribution of HCHO</a:t>
            </a:r>
          </a:p>
        </p:txBody>
      </p:sp>
      <p:pic>
        <p:nvPicPr>
          <p:cNvPr id="5" name="Picture 4" descr="A screenshot of a cell phone&#10;&#10;Description automatically generated">
            <a:extLst>
              <a:ext uri="{FF2B5EF4-FFF2-40B4-BE49-F238E27FC236}">
                <a16:creationId xmlns:a16="http://schemas.microsoft.com/office/drawing/2014/main" id="{D41B5D5D-C6B2-1242-82E0-756626DF1486}"/>
              </a:ext>
            </a:extLst>
          </p:cNvPr>
          <p:cNvPicPr>
            <a:picLocks noChangeAspect="1"/>
          </p:cNvPicPr>
          <p:nvPr/>
        </p:nvPicPr>
        <p:blipFill rotWithShape="1">
          <a:blip r:embed="rId3">
            <a:extLst>
              <a:ext uri="{28A0092B-C50C-407E-A947-70E740481C1C}">
                <a14:useLocalDpi xmlns:a14="http://schemas.microsoft.com/office/drawing/2010/main" val="0"/>
              </a:ext>
            </a:extLst>
          </a:blip>
          <a:srcRect l="6677" t="22148" r="7752" b="31917"/>
          <a:stretch/>
        </p:blipFill>
        <p:spPr>
          <a:xfrm>
            <a:off x="367226" y="2067127"/>
            <a:ext cx="5564221" cy="2986888"/>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74052F45-E78B-8544-BDEB-5FD710D471AA}"/>
              </a:ext>
            </a:extLst>
          </p:cNvPr>
          <p:cNvPicPr>
            <a:picLocks noChangeAspect="1"/>
          </p:cNvPicPr>
          <p:nvPr/>
        </p:nvPicPr>
        <p:blipFill rotWithShape="1">
          <a:blip r:embed="rId4">
            <a:extLst>
              <a:ext uri="{28A0092B-C50C-407E-A947-70E740481C1C}">
                <a14:useLocalDpi xmlns:a14="http://schemas.microsoft.com/office/drawing/2010/main" val="0"/>
              </a:ext>
            </a:extLst>
          </a:blip>
          <a:srcRect l="7713" t="20813" r="6716" b="30926"/>
          <a:stretch/>
        </p:blipFill>
        <p:spPr>
          <a:xfrm>
            <a:off x="6260553" y="2029861"/>
            <a:ext cx="5564221" cy="3138091"/>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B3DB5ABE-46CB-F94E-B4A7-C8D2B0376E86}"/>
              </a:ext>
            </a:extLst>
          </p:cNvPr>
          <p:cNvPicPr>
            <a:picLocks noChangeAspect="1"/>
          </p:cNvPicPr>
          <p:nvPr/>
        </p:nvPicPr>
        <p:blipFill rotWithShape="1">
          <a:blip r:embed="rId4">
            <a:extLst>
              <a:ext uri="{28A0092B-C50C-407E-A947-70E740481C1C}">
                <a14:useLocalDpi xmlns:a14="http://schemas.microsoft.com/office/drawing/2010/main" val="0"/>
              </a:ext>
            </a:extLst>
          </a:blip>
          <a:srcRect l="7713" t="71719" r="6716" b="18798"/>
          <a:stretch/>
        </p:blipFill>
        <p:spPr>
          <a:xfrm>
            <a:off x="3478442" y="5589955"/>
            <a:ext cx="5564221" cy="616650"/>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13FD346-DB50-144F-B835-38C52DE8608D}"/>
                  </a:ext>
                </a:extLst>
              </p:cNvPr>
              <p:cNvSpPr txBox="1"/>
              <p:nvPr/>
            </p:nvSpPr>
            <p:spPr>
              <a:xfrm>
                <a:off x="4490478" y="6142261"/>
                <a:ext cx="3933676" cy="3724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altLang="zh-CN" b="0" i="1" smtClean="0">
                              <a:latin typeface="Cambria Math" panose="02040503050406030204" pitchFamily="18" charset="0"/>
                            </a:rPr>
                            <m:t>10</m:t>
                          </m:r>
                        </m:e>
                        <m:sup>
                          <m:r>
                            <a:rPr lang="en-US" altLang="zh-CN" b="0" i="1" smtClean="0">
                              <a:latin typeface="Cambria Math" panose="02040503050406030204" pitchFamily="18" charset="0"/>
                            </a:rPr>
                            <m:t>15</m:t>
                          </m:r>
                        </m:sup>
                      </m:sSup>
                      <m:r>
                        <a:rPr lang="zh-CN" altLang="en-US" b="0" i="1" smtClean="0">
                          <a:latin typeface="Cambria Math" panose="02040503050406030204" pitchFamily="18" charset="0"/>
                        </a:rPr>
                        <m:t> </m:t>
                      </m:r>
                      <m:r>
                        <m:rPr>
                          <m:sty m:val="p"/>
                        </m:rPr>
                        <a:rPr lang="en-US" altLang="zh-CN" i="1">
                          <a:latin typeface="Cambria Math" panose="02040503050406030204" pitchFamily="18" charset="0"/>
                        </a:rPr>
                        <m:t>molecu</m:t>
                      </m:r>
                      <m:r>
                        <a:rPr lang="en-US" altLang="zh-CN" b="0" i="1" smtClean="0">
                          <a:latin typeface="Cambria Math" panose="02040503050406030204" pitchFamily="18" charset="0"/>
                        </a:rPr>
                        <m:t>𝑙𝑒𝑠</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𝑐𝑚</m:t>
                          </m:r>
                        </m:e>
                        <m:sup>
                          <m:r>
                            <a:rPr lang="en-US" altLang="zh-CN" b="0" i="1" smtClean="0">
                              <a:latin typeface="Cambria Math" panose="02040503050406030204" pitchFamily="18" charset="0"/>
                            </a:rPr>
                            <m:t>2</m:t>
                          </m:r>
                        </m:sup>
                      </m:sSup>
                    </m:oMath>
                  </m:oMathPara>
                </a14:m>
                <a:endParaRPr lang="en-US" dirty="0"/>
              </a:p>
            </p:txBody>
          </p:sp>
        </mc:Choice>
        <mc:Fallback xmlns="">
          <p:sp>
            <p:nvSpPr>
              <p:cNvPr id="13" name="TextBox 12">
                <a:extLst>
                  <a:ext uri="{FF2B5EF4-FFF2-40B4-BE49-F238E27FC236}">
                    <a16:creationId xmlns:a16="http://schemas.microsoft.com/office/drawing/2014/main" id="{713FD346-DB50-144F-B835-38C52DE8608D}"/>
                  </a:ext>
                </a:extLst>
              </p:cNvPr>
              <p:cNvSpPr txBox="1">
                <a:spLocks noRot="1" noChangeAspect="1" noMove="1" noResize="1" noEditPoints="1" noAdjustHandles="1" noChangeArrowheads="1" noChangeShapeType="1" noTextEdit="1"/>
              </p:cNvSpPr>
              <p:nvPr/>
            </p:nvSpPr>
            <p:spPr>
              <a:xfrm>
                <a:off x="4490478" y="6142261"/>
                <a:ext cx="3933676" cy="372410"/>
              </a:xfrm>
              <a:prstGeom prst="rect">
                <a:avLst/>
              </a:prstGeom>
              <a:blipFill>
                <a:blip r:embed="rId5"/>
                <a:stretch>
                  <a:fillRect b="-13333"/>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2ABFAF54-247D-D54E-BB4A-D4E60A055B8C}"/>
              </a:ext>
            </a:extLst>
          </p:cNvPr>
          <p:cNvSpPr/>
          <p:nvPr/>
        </p:nvSpPr>
        <p:spPr>
          <a:xfrm>
            <a:off x="2808925" y="3429000"/>
            <a:ext cx="2288369" cy="1240277"/>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9978F52-68B3-0946-8CDE-698B84936954}"/>
              </a:ext>
            </a:extLst>
          </p:cNvPr>
          <p:cNvSpPr/>
          <p:nvPr/>
        </p:nvSpPr>
        <p:spPr>
          <a:xfrm>
            <a:off x="8642278" y="3355370"/>
            <a:ext cx="2288369" cy="1240277"/>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E7FCE36-0180-114D-AA8C-57961AF94B66}"/>
              </a:ext>
            </a:extLst>
          </p:cNvPr>
          <p:cNvSpPr/>
          <p:nvPr/>
        </p:nvSpPr>
        <p:spPr>
          <a:xfrm>
            <a:off x="520556" y="2580987"/>
            <a:ext cx="740797" cy="1240277"/>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F46A89E-6148-5846-9166-C6BFFDD1EC21}"/>
              </a:ext>
            </a:extLst>
          </p:cNvPr>
          <p:cNvSpPr/>
          <p:nvPr/>
        </p:nvSpPr>
        <p:spPr>
          <a:xfrm>
            <a:off x="6457316" y="2786399"/>
            <a:ext cx="740797" cy="1240277"/>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726011-4887-8A46-91AE-82783F832A24}"/>
              </a:ext>
            </a:extLst>
          </p:cNvPr>
          <p:cNvSpPr/>
          <p:nvPr/>
        </p:nvSpPr>
        <p:spPr>
          <a:xfrm>
            <a:off x="5143972" y="2188723"/>
            <a:ext cx="740797" cy="1240277"/>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5618B41-70C7-064F-AF08-D5FECB4AB3D1}"/>
              </a:ext>
            </a:extLst>
          </p:cNvPr>
          <p:cNvSpPr/>
          <p:nvPr/>
        </p:nvSpPr>
        <p:spPr>
          <a:xfrm>
            <a:off x="10889354" y="2166260"/>
            <a:ext cx="740797" cy="1240277"/>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997C01F-091E-0C47-9980-7F5EA0A26A67}"/>
              </a:ext>
            </a:extLst>
          </p:cNvPr>
          <p:cNvSpPr/>
          <p:nvPr/>
        </p:nvSpPr>
        <p:spPr>
          <a:xfrm>
            <a:off x="1294342" y="4111158"/>
            <a:ext cx="815079" cy="942858"/>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EF67E74-C6B4-3D40-AB5B-05C3F6DD76BD}"/>
              </a:ext>
            </a:extLst>
          </p:cNvPr>
          <p:cNvSpPr/>
          <p:nvPr/>
        </p:nvSpPr>
        <p:spPr>
          <a:xfrm>
            <a:off x="7266215" y="4195646"/>
            <a:ext cx="740797" cy="1086244"/>
          </a:xfrm>
          <a:prstGeom prst="rect">
            <a:avLst/>
          </a:prstGeom>
          <a:noFill/>
          <a:ln w="349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56768AC-FF84-BC42-BD77-A50560D36EB1}"/>
              </a:ext>
            </a:extLst>
          </p:cNvPr>
          <p:cNvSpPr txBox="1"/>
          <p:nvPr/>
        </p:nvSpPr>
        <p:spPr>
          <a:xfrm>
            <a:off x="8190251" y="6021637"/>
            <a:ext cx="467805" cy="369332"/>
          </a:xfrm>
          <a:prstGeom prst="rect">
            <a:avLst/>
          </a:prstGeom>
          <a:noFill/>
        </p:spPr>
        <p:txBody>
          <a:bodyPr wrap="square" rtlCol="0">
            <a:spAutoFit/>
          </a:bodyPr>
          <a:lstStyle/>
          <a:p>
            <a:r>
              <a:rPr lang="en-US" dirty="0"/>
              <a:t>14</a:t>
            </a:r>
          </a:p>
        </p:txBody>
      </p:sp>
      <p:sp>
        <p:nvSpPr>
          <p:cNvPr id="44" name="TextBox 43">
            <a:extLst>
              <a:ext uri="{FF2B5EF4-FFF2-40B4-BE49-F238E27FC236}">
                <a16:creationId xmlns:a16="http://schemas.microsoft.com/office/drawing/2014/main" id="{1E49566F-4C4C-984F-8689-ED6076AE5859}"/>
              </a:ext>
            </a:extLst>
          </p:cNvPr>
          <p:cNvSpPr txBox="1"/>
          <p:nvPr/>
        </p:nvSpPr>
        <p:spPr>
          <a:xfrm>
            <a:off x="3871968" y="6083030"/>
            <a:ext cx="467805" cy="369332"/>
          </a:xfrm>
          <a:prstGeom prst="rect">
            <a:avLst/>
          </a:prstGeom>
          <a:noFill/>
        </p:spPr>
        <p:txBody>
          <a:bodyPr wrap="square" rtlCol="0">
            <a:spAutoFit/>
          </a:bodyPr>
          <a:lstStyle/>
          <a:p>
            <a:r>
              <a:rPr lang="en-US" dirty="0"/>
              <a:t>0</a:t>
            </a:r>
          </a:p>
        </p:txBody>
      </p:sp>
      <p:sp>
        <p:nvSpPr>
          <p:cNvPr id="3" name="TextBox 2">
            <a:extLst>
              <a:ext uri="{FF2B5EF4-FFF2-40B4-BE49-F238E27FC236}">
                <a16:creationId xmlns:a16="http://schemas.microsoft.com/office/drawing/2014/main" id="{9BD05653-7865-8541-9D88-DEB4815022C1}"/>
              </a:ext>
            </a:extLst>
          </p:cNvPr>
          <p:cNvSpPr txBox="1"/>
          <p:nvPr/>
        </p:nvSpPr>
        <p:spPr>
          <a:xfrm>
            <a:off x="2706130" y="1643449"/>
            <a:ext cx="963827" cy="369332"/>
          </a:xfrm>
          <a:prstGeom prst="rect">
            <a:avLst/>
          </a:prstGeom>
          <a:noFill/>
        </p:spPr>
        <p:txBody>
          <a:bodyPr wrap="square" rtlCol="0">
            <a:spAutoFit/>
          </a:bodyPr>
          <a:lstStyle/>
          <a:p>
            <a:r>
              <a:rPr lang="en-US" dirty="0"/>
              <a:t>June</a:t>
            </a:r>
          </a:p>
        </p:txBody>
      </p:sp>
      <p:sp>
        <p:nvSpPr>
          <p:cNvPr id="26" name="TextBox 25">
            <a:extLst>
              <a:ext uri="{FF2B5EF4-FFF2-40B4-BE49-F238E27FC236}">
                <a16:creationId xmlns:a16="http://schemas.microsoft.com/office/drawing/2014/main" id="{725E34B9-EE79-8C49-89D8-F5CF92734D92}"/>
              </a:ext>
            </a:extLst>
          </p:cNvPr>
          <p:cNvSpPr txBox="1"/>
          <p:nvPr/>
        </p:nvSpPr>
        <p:spPr>
          <a:xfrm>
            <a:off x="8830873" y="1708585"/>
            <a:ext cx="963827" cy="369332"/>
          </a:xfrm>
          <a:prstGeom prst="rect">
            <a:avLst/>
          </a:prstGeom>
          <a:noFill/>
        </p:spPr>
        <p:txBody>
          <a:bodyPr wrap="square" rtlCol="0">
            <a:spAutoFit/>
          </a:bodyPr>
          <a:lstStyle/>
          <a:p>
            <a:r>
              <a:rPr lang="en-US" dirty="0"/>
              <a:t>July</a:t>
            </a:r>
          </a:p>
        </p:txBody>
      </p:sp>
    </p:spTree>
    <p:extLst>
      <p:ext uri="{BB962C8B-B14F-4D97-AF65-F5344CB8AC3E}">
        <p14:creationId xmlns:p14="http://schemas.microsoft.com/office/powerpoint/2010/main" val="1902349958"/>
      </p:ext>
    </p:extLst>
  </p:cSld>
  <p:clrMapOvr>
    <a:masterClrMapping/>
  </p:clrMapOvr>
  <p:transition spd="slow">
    <p:push dir="u"/>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6496</TotalTime>
  <Words>965</Words>
  <Application>Microsoft Macintosh PowerPoint</Application>
  <PresentationFormat>Widescreen</PresentationFormat>
  <Paragraphs>175</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Bauhaus LT Heavy</vt:lpstr>
      <vt:lpstr>Gotham</vt:lpstr>
      <vt:lpstr>Arial</vt:lpstr>
      <vt:lpstr>Calibri</vt:lpstr>
      <vt:lpstr>Calibri Light</vt:lpstr>
      <vt:lpstr>Cambria Math</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程泽源</dc:creator>
  <cp:lastModifiedBy>Xi, Shengjun</cp:lastModifiedBy>
  <cp:revision>173</cp:revision>
  <dcterms:created xsi:type="dcterms:W3CDTF">2015-08-15T04:34:41Z</dcterms:created>
  <dcterms:modified xsi:type="dcterms:W3CDTF">2020-04-29T23:16:01Z</dcterms:modified>
</cp:coreProperties>
</file>