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9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0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  <p:sldId id="273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351" autoAdjust="0"/>
  </p:normalViewPr>
  <p:slideViewPr>
    <p:cSldViewPr snapToGrid="0">
      <p:cViewPr varScale="1">
        <p:scale>
          <a:sx n="61" d="100"/>
          <a:sy n="61" d="100"/>
        </p:scale>
        <p:origin x="8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%20(GaTech)\GT\Spring%202020\EAS%206410\Term%20Paper\Combine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%20(GaTech)\GT\Spring%202020\EAS%206410\Term%20Paper\Combined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%20(GaTech)\GT\Spring%202020\EAS%206410\Term%20Paper\Combined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%20(GaTech)\GT\Spring%202020\EAS%206410\Term%20Paper\Combined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%20(GaTech)\GT\Spring%202020\EAS%206410\Term%20Paper\Combined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%20(GaTech)\GT\Spring%202020\EAS%206410\Term%20Paper\Combined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%20(GaTech)\GT\Spring%202020\EAS%206410\Term%20Paper\Combined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%20(GaTech)\GT\Spring%202020\EAS%206410\Term%20Paper\Combined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%20(GaTech)\GT\Spring%202020\EAS%206410\Term%20Paper\Combined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%20(GaTech)\GT\Spring%202020\EAS%206410\Term%20Paper\Combined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%20(GaTech)\GT\Spring%202020\EAS%206410\Term%20Paper\Combined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ropbox%20(GaTech)\GT\Spring%202020\EAS%206410\Term%20Paper\Combined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Winter (DJF) </a:t>
            </a:r>
            <a:r>
              <a:rPr lang="en-US" dirty="0" smtClean="0"/>
              <a:t>seasonal </a:t>
            </a:r>
            <a:r>
              <a:rPr lang="en-US" dirty="0"/>
              <a:t>mean </a:t>
            </a:r>
            <a:r>
              <a:rPr lang="en-US" dirty="0" smtClean="0"/>
              <a:t>PM</a:t>
            </a:r>
            <a:r>
              <a:rPr lang="en-US" sz="1600" dirty="0" smtClean="0"/>
              <a:t>2.5</a:t>
            </a:r>
            <a:r>
              <a:rPr lang="en-US" dirty="0" smtClean="0"/>
              <a:t> </a:t>
            </a:r>
            <a:r>
              <a:rPr lang="en-US" dirty="0"/>
              <a:t>concentration in Atlanta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'mean PM'!$B$1</c:f>
              <c:strCache>
                <c:ptCount val="1"/>
                <c:pt idx="0">
                  <c:v>PM (ug/m3)</c:v>
                </c:pt>
              </c:strCache>
            </c:strRef>
          </c:tx>
          <c:spPr>
            <a:ln w="25400" cap="rnd">
              <a:noFill/>
              <a:round/>
            </a:ln>
            <a:effectLst>
              <a:outerShdw blurRad="44450" dist="25400" dir="2700000" algn="br" rotWithShape="0">
                <a:srgbClr val="000000">
                  <a:alpha val="60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6">
                      <a:shade val="85000"/>
                      <a:satMod val="130000"/>
                    </a:schemeClr>
                  </a:gs>
                  <a:gs pos="34000">
                    <a:schemeClr val="accent6">
                      <a:shade val="87000"/>
                      <a:satMod val="125000"/>
                    </a:schemeClr>
                  </a:gs>
                  <a:gs pos="70000">
                    <a:schemeClr val="accent6">
                      <a:tint val="100000"/>
                      <a:shade val="90000"/>
                      <a:satMod val="130000"/>
                    </a:schemeClr>
                  </a:gs>
                  <a:gs pos="100000">
                    <a:schemeClr val="accent6">
                      <a:tint val="100000"/>
                      <a:shade val="100000"/>
                      <a:satMod val="11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 w="9525" cap="rnd">
                <a:solidFill>
                  <a:schemeClr val="accent6"/>
                </a:solidFill>
                <a:round/>
              </a:ln>
              <a:effectLst>
                <a:outerShdw blurRad="44450" dist="25400" dir="2700000" algn="br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9800000"/>
                </a:lightRig>
              </a:scene3d>
              <a:sp3d prstMaterial="flat">
                <a:bevelT w="25400" h="31750"/>
              </a:sp3d>
            </c:spPr>
          </c:marker>
          <c:errBars>
            <c:errDir val="y"/>
            <c:errBarType val="both"/>
            <c:errValType val="cust"/>
            <c:noEndCap val="0"/>
            <c:plus>
              <c:numRef>
                <c:f>'mean PM'!$C$2:$C$29</c:f>
                <c:numCache>
                  <c:formatCode>General</c:formatCode>
                  <c:ptCount val="28"/>
                  <c:pt idx="0">
                    <c:v>4.9766791970361268</c:v>
                  </c:pt>
                  <c:pt idx="3">
                    <c:v>4.3066660377061359</c:v>
                  </c:pt>
                  <c:pt idx="6">
                    <c:v>3.5049945426630722</c:v>
                  </c:pt>
                  <c:pt idx="9">
                    <c:v>3.4851762840048104</c:v>
                  </c:pt>
                  <c:pt idx="12">
                    <c:v>3.1274707175036829</c:v>
                  </c:pt>
                  <c:pt idx="15">
                    <c:v>3.0186817587217742</c:v>
                  </c:pt>
                  <c:pt idx="18">
                    <c:v>3.9012547838982341</c:v>
                  </c:pt>
                  <c:pt idx="21">
                    <c:v>4.0157876983589462</c:v>
                  </c:pt>
                  <c:pt idx="24">
                    <c:v>3.833243799276453</c:v>
                  </c:pt>
                  <c:pt idx="27">
                    <c:v>3.0656030166872323</c:v>
                  </c:pt>
                </c:numCache>
              </c:numRef>
            </c:plus>
            <c:minus>
              <c:numRef>
                <c:f>'mean PM'!$C$2:$C$29</c:f>
                <c:numCache>
                  <c:formatCode>General</c:formatCode>
                  <c:ptCount val="28"/>
                  <c:pt idx="0">
                    <c:v>4.9766791970361268</c:v>
                  </c:pt>
                  <c:pt idx="3">
                    <c:v>4.3066660377061359</c:v>
                  </c:pt>
                  <c:pt idx="6">
                    <c:v>3.5049945426630722</c:v>
                  </c:pt>
                  <c:pt idx="9">
                    <c:v>3.4851762840048104</c:v>
                  </c:pt>
                  <c:pt idx="12">
                    <c:v>3.1274707175036829</c:v>
                  </c:pt>
                  <c:pt idx="15">
                    <c:v>3.0186817587217742</c:v>
                  </c:pt>
                  <c:pt idx="18">
                    <c:v>3.9012547838982341</c:v>
                  </c:pt>
                  <c:pt idx="21">
                    <c:v>4.0157876983589462</c:v>
                  </c:pt>
                  <c:pt idx="24">
                    <c:v>3.833243799276453</c:v>
                  </c:pt>
                  <c:pt idx="27">
                    <c:v>3.0656030166872323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errBars>
            <c:errDir val="x"/>
            <c:errBarType val="both"/>
            <c:errValType val="fixedVal"/>
            <c:noEndCap val="0"/>
            <c:val val="0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xVal>
            <c:numRef>
              <c:f>'mean PM'!$A$2:$A$31</c:f>
              <c:numCache>
                <c:formatCode>General</c:formatCode>
                <c:ptCount val="30"/>
                <c:pt idx="0">
                  <c:v>2011</c:v>
                </c:pt>
                <c:pt idx="3">
                  <c:v>2012</c:v>
                </c:pt>
                <c:pt idx="6">
                  <c:v>2013</c:v>
                </c:pt>
                <c:pt idx="9">
                  <c:v>2014</c:v>
                </c:pt>
                <c:pt idx="12">
                  <c:v>2015</c:v>
                </c:pt>
                <c:pt idx="15">
                  <c:v>2016</c:v>
                </c:pt>
                <c:pt idx="18">
                  <c:v>2017</c:v>
                </c:pt>
                <c:pt idx="21">
                  <c:v>2018</c:v>
                </c:pt>
                <c:pt idx="24">
                  <c:v>2019</c:v>
                </c:pt>
                <c:pt idx="27">
                  <c:v>2020</c:v>
                </c:pt>
              </c:numCache>
            </c:numRef>
          </c:xVal>
          <c:yVal>
            <c:numRef>
              <c:f>'mean PM'!$B$2:$B$31</c:f>
              <c:numCache>
                <c:formatCode>General</c:formatCode>
                <c:ptCount val="30"/>
                <c:pt idx="0">
                  <c:v>9.2311111111111153</c:v>
                </c:pt>
                <c:pt idx="3">
                  <c:v>7.8436781609195396</c:v>
                </c:pt>
                <c:pt idx="6">
                  <c:v>7.0865168539325847</c:v>
                </c:pt>
                <c:pt idx="9">
                  <c:v>6.7595505617977514</c:v>
                </c:pt>
                <c:pt idx="12">
                  <c:v>6.9670454545454525</c:v>
                </c:pt>
                <c:pt idx="15">
                  <c:v>8.5978021978021992</c:v>
                </c:pt>
                <c:pt idx="18">
                  <c:v>10.156666666666668</c:v>
                </c:pt>
                <c:pt idx="21">
                  <c:v>9.3616279069767412</c:v>
                </c:pt>
                <c:pt idx="24">
                  <c:v>8.7044444444444409</c:v>
                </c:pt>
                <c:pt idx="27">
                  <c:v>7.9373626373626367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C8A-4E0C-88F0-AC6195A53B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74559135"/>
        <c:axId val="1874580767"/>
      </c:scatterChart>
      <c:valAx>
        <c:axId val="1874559135"/>
        <c:scaling>
          <c:orientation val="minMax"/>
          <c:max val="202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Year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580767"/>
        <c:crosses val="autoZero"/>
        <c:crossBetween val="midCat"/>
        <c:majorUnit val="1"/>
      </c:valAx>
      <c:valAx>
        <c:axId val="18745807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/>
                  <a:t>PM</a:t>
                </a:r>
                <a:r>
                  <a:rPr lang="en-US" sz="1050" dirty="0" smtClean="0"/>
                  <a:t>2.5</a:t>
                </a:r>
                <a:r>
                  <a:rPr lang="en-US" sz="1400" baseline="0" dirty="0" smtClean="0"/>
                  <a:t> Concentration</a:t>
                </a:r>
                <a:r>
                  <a:rPr lang="en-US" sz="1400" dirty="0" smtClean="0"/>
                  <a:t> </a:t>
                </a:r>
                <a:r>
                  <a:rPr lang="en-US" sz="1400" dirty="0"/>
                  <a:t>(</a:t>
                </a:r>
                <a:r>
                  <a:rPr lang="el-GR" sz="1400" dirty="0"/>
                  <a:t>μ</a:t>
                </a:r>
                <a:r>
                  <a:rPr lang="en-US" sz="1400" dirty="0"/>
                  <a:t>g/m³)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55913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PM Concentration after</a:t>
            </a:r>
            <a:r>
              <a:rPr lang="en-US" sz="1600" baseline="0" dirty="0"/>
              <a:t> Precipitation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'dry vs day after'!$I$1</c:f>
              <c:strCache>
                <c:ptCount val="1"/>
                <c:pt idx="0">
                  <c:v>pm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2540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2450388888888889"/>
                  <c:y val="-0.68690381212960006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0" i="0" baseline="0" dirty="0" smtClean="0">
                        <a:effectLst/>
                      </a:rPr>
                      <a:t>y = -0.9969x + 6.7729</a:t>
                    </a:r>
                    <a:br>
                      <a:rPr lang="en-US" sz="1100" b="0" i="0" baseline="0" dirty="0" smtClean="0">
                        <a:effectLst/>
                      </a:rPr>
                    </a:br>
                    <a:r>
                      <a:rPr lang="en-US" sz="1100" b="0" i="0" baseline="0" dirty="0" smtClean="0">
                        <a:effectLst/>
                      </a:rPr>
                      <a:t>R² = 0.0515</a:t>
                    </a:r>
                    <a:endParaRPr lang="en-US" sz="1100" dirty="0" smtClean="0">
                      <a:effectLst/>
                    </a:endParaRPr>
                  </a:p>
                  <a:p>
                    <a:pPr>
                      <a:defRPr/>
                    </a:pPr>
                    <a:r>
                      <a:rPr lang="en-US" sz="1100" b="0" i="0" baseline="0" dirty="0" smtClean="0">
                        <a:effectLst/>
                      </a:rPr>
                      <a:t>R = -0.227</a:t>
                    </a:r>
                    <a:endParaRPr lang="en-US" sz="1100" dirty="0">
                      <a:effectLst/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'dry vs day after'!$H$2:$H$347</c:f>
              <c:numCache>
                <c:formatCode>General</c:formatCode>
                <c:ptCount val="346"/>
                <c:pt idx="0">
                  <c:v>0.64</c:v>
                </c:pt>
                <c:pt idx="1">
                  <c:v>0.46</c:v>
                </c:pt>
                <c:pt idx="2">
                  <c:v>0.19</c:v>
                </c:pt>
                <c:pt idx="3">
                  <c:v>0.33</c:v>
                </c:pt>
                <c:pt idx="4">
                  <c:v>0.93</c:v>
                </c:pt>
                <c:pt idx="5">
                  <c:v>0.17</c:v>
                </c:pt>
                <c:pt idx="6">
                  <c:v>0.37</c:v>
                </c:pt>
                <c:pt idx="7">
                  <c:v>0.36</c:v>
                </c:pt>
                <c:pt idx="8">
                  <c:v>0.02</c:v>
                </c:pt>
                <c:pt idx="9">
                  <c:v>0.01</c:v>
                </c:pt>
                <c:pt idx="10">
                  <c:v>0.01</c:v>
                </c:pt>
                <c:pt idx="11">
                  <c:v>0.5</c:v>
                </c:pt>
                <c:pt idx="12">
                  <c:v>0.2</c:v>
                </c:pt>
                <c:pt idx="13">
                  <c:v>0.06</c:v>
                </c:pt>
                <c:pt idx="14">
                  <c:v>1.1499999999999999</c:v>
                </c:pt>
                <c:pt idx="15">
                  <c:v>0.17</c:v>
                </c:pt>
                <c:pt idx="16">
                  <c:v>1.38</c:v>
                </c:pt>
                <c:pt idx="17">
                  <c:v>0.09</c:v>
                </c:pt>
                <c:pt idx="18">
                  <c:v>0.01</c:v>
                </c:pt>
                <c:pt idx="19">
                  <c:v>0.04</c:v>
                </c:pt>
                <c:pt idx="20">
                  <c:v>0.12</c:v>
                </c:pt>
                <c:pt idx="21">
                  <c:v>0.43</c:v>
                </c:pt>
                <c:pt idx="22">
                  <c:v>0.86</c:v>
                </c:pt>
                <c:pt idx="23">
                  <c:v>0.51</c:v>
                </c:pt>
                <c:pt idx="24">
                  <c:v>0.28000000000000003</c:v>
                </c:pt>
                <c:pt idx="25">
                  <c:v>0.01</c:v>
                </c:pt>
                <c:pt idx="26">
                  <c:v>0.28000000000000003</c:v>
                </c:pt>
                <c:pt idx="27">
                  <c:v>0.54</c:v>
                </c:pt>
                <c:pt idx="28">
                  <c:v>1.01</c:v>
                </c:pt>
                <c:pt idx="29">
                  <c:v>0.51</c:v>
                </c:pt>
                <c:pt idx="30">
                  <c:v>7.0000000000000007E-2</c:v>
                </c:pt>
                <c:pt idx="31">
                  <c:v>1.22</c:v>
                </c:pt>
                <c:pt idx="32">
                  <c:v>0.15</c:v>
                </c:pt>
                <c:pt idx="33">
                  <c:v>0.06</c:v>
                </c:pt>
                <c:pt idx="34">
                  <c:v>0.27</c:v>
                </c:pt>
                <c:pt idx="35">
                  <c:v>0.14000000000000001</c:v>
                </c:pt>
                <c:pt idx="36">
                  <c:v>0.91</c:v>
                </c:pt>
                <c:pt idx="37">
                  <c:v>0.03</c:v>
                </c:pt>
                <c:pt idx="38">
                  <c:v>0.27</c:v>
                </c:pt>
                <c:pt idx="39">
                  <c:v>1.97</c:v>
                </c:pt>
                <c:pt idx="40">
                  <c:v>0.08</c:v>
                </c:pt>
                <c:pt idx="41">
                  <c:v>1</c:v>
                </c:pt>
                <c:pt idx="42">
                  <c:v>0.18</c:v>
                </c:pt>
                <c:pt idx="43">
                  <c:v>0.08</c:v>
                </c:pt>
                <c:pt idx="44">
                  <c:v>0.45</c:v>
                </c:pt>
                <c:pt idx="45">
                  <c:v>0.04</c:v>
                </c:pt>
                <c:pt idx="46">
                  <c:v>0.22</c:v>
                </c:pt>
                <c:pt idx="47">
                  <c:v>0.2</c:v>
                </c:pt>
                <c:pt idx="48">
                  <c:v>0.67</c:v>
                </c:pt>
                <c:pt idx="49">
                  <c:v>7.0000000000000007E-2</c:v>
                </c:pt>
                <c:pt idx="50">
                  <c:v>0.2</c:v>
                </c:pt>
                <c:pt idx="51">
                  <c:v>0.28999999999999998</c:v>
                </c:pt>
                <c:pt idx="52">
                  <c:v>0.09</c:v>
                </c:pt>
                <c:pt idx="53">
                  <c:v>0.06</c:v>
                </c:pt>
                <c:pt idx="54">
                  <c:v>0.85</c:v>
                </c:pt>
                <c:pt idx="55">
                  <c:v>1.1399999999999999</c:v>
                </c:pt>
                <c:pt idx="56">
                  <c:v>0.18</c:v>
                </c:pt>
                <c:pt idx="57">
                  <c:v>0.51</c:v>
                </c:pt>
                <c:pt idx="58">
                  <c:v>0.75</c:v>
                </c:pt>
                <c:pt idx="59">
                  <c:v>1.1399999999999999</c:v>
                </c:pt>
                <c:pt idx="60">
                  <c:v>0.63</c:v>
                </c:pt>
                <c:pt idx="61">
                  <c:v>0.28999999999999998</c:v>
                </c:pt>
                <c:pt idx="62">
                  <c:v>0.38</c:v>
                </c:pt>
                <c:pt idx="63">
                  <c:v>1.02</c:v>
                </c:pt>
                <c:pt idx="64">
                  <c:v>0.03</c:v>
                </c:pt>
                <c:pt idx="65">
                  <c:v>0.01</c:v>
                </c:pt>
                <c:pt idx="66">
                  <c:v>0.06</c:v>
                </c:pt>
                <c:pt idx="67">
                  <c:v>0.02</c:v>
                </c:pt>
                <c:pt idx="68">
                  <c:v>0.01</c:v>
                </c:pt>
                <c:pt idx="69">
                  <c:v>0.66</c:v>
                </c:pt>
                <c:pt idx="70">
                  <c:v>0.33</c:v>
                </c:pt>
                <c:pt idx="71">
                  <c:v>0.65</c:v>
                </c:pt>
                <c:pt idx="72">
                  <c:v>0.59</c:v>
                </c:pt>
                <c:pt idx="73">
                  <c:v>0.01</c:v>
                </c:pt>
                <c:pt idx="74">
                  <c:v>1.51</c:v>
                </c:pt>
                <c:pt idx="75">
                  <c:v>0.13</c:v>
                </c:pt>
                <c:pt idx="76">
                  <c:v>0.47</c:v>
                </c:pt>
                <c:pt idx="77">
                  <c:v>1.08</c:v>
                </c:pt>
                <c:pt idx="78">
                  <c:v>0.89</c:v>
                </c:pt>
                <c:pt idx="79">
                  <c:v>0.33</c:v>
                </c:pt>
                <c:pt idx="80">
                  <c:v>0.04</c:v>
                </c:pt>
                <c:pt idx="81">
                  <c:v>0.36</c:v>
                </c:pt>
                <c:pt idx="82">
                  <c:v>7.0000000000000007E-2</c:v>
                </c:pt>
                <c:pt idx="83">
                  <c:v>1.48</c:v>
                </c:pt>
                <c:pt idx="84">
                  <c:v>1.1200000000000001</c:v>
                </c:pt>
                <c:pt idx="85">
                  <c:v>0.04</c:v>
                </c:pt>
                <c:pt idx="86">
                  <c:v>1.49</c:v>
                </c:pt>
                <c:pt idx="87">
                  <c:v>0.17</c:v>
                </c:pt>
                <c:pt idx="88">
                  <c:v>0.53</c:v>
                </c:pt>
                <c:pt idx="89">
                  <c:v>0.01</c:v>
                </c:pt>
                <c:pt idx="90">
                  <c:v>0.04</c:v>
                </c:pt>
                <c:pt idx="91">
                  <c:v>0.18</c:v>
                </c:pt>
                <c:pt idx="92">
                  <c:v>0.2</c:v>
                </c:pt>
                <c:pt idx="93">
                  <c:v>0.13</c:v>
                </c:pt>
                <c:pt idx="94">
                  <c:v>1</c:v>
                </c:pt>
                <c:pt idx="95">
                  <c:v>0.18</c:v>
                </c:pt>
                <c:pt idx="96">
                  <c:v>0.54</c:v>
                </c:pt>
                <c:pt idx="97">
                  <c:v>0.01</c:v>
                </c:pt>
                <c:pt idx="98">
                  <c:v>3.12</c:v>
                </c:pt>
                <c:pt idx="99">
                  <c:v>0.08</c:v>
                </c:pt>
                <c:pt idx="100">
                  <c:v>1.41</c:v>
                </c:pt>
                <c:pt idx="101">
                  <c:v>0.2</c:v>
                </c:pt>
                <c:pt idx="102">
                  <c:v>0.26</c:v>
                </c:pt>
                <c:pt idx="103">
                  <c:v>0.05</c:v>
                </c:pt>
                <c:pt idx="104">
                  <c:v>0.05</c:v>
                </c:pt>
                <c:pt idx="105">
                  <c:v>0.37</c:v>
                </c:pt>
                <c:pt idx="106">
                  <c:v>2.25</c:v>
                </c:pt>
                <c:pt idx="107">
                  <c:v>0.12</c:v>
                </c:pt>
                <c:pt idx="108">
                  <c:v>0.02</c:v>
                </c:pt>
                <c:pt idx="109">
                  <c:v>0.23</c:v>
                </c:pt>
                <c:pt idx="110">
                  <c:v>0.43</c:v>
                </c:pt>
                <c:pt idx="111">
                  <c:v>0.15</c:v>
                </c:pt>
                <c:pt idx="112">
                  <c:v>0.48</c:v>
                </c:pt>
                <c:pt idx="113">
                  <c:v>0.43</c:v>
                </c:pt>
                <c:pt idx="114">
                  <c:v>1.0900000000000001</c:v>
                </c:pt>
                <c:pt idx="115">
                  <c:v>0.06</c:v>
                </c:pt>
                <c:pt idx="116">
                  <c:v>0.19</c:v>
                </c:pt>
                <c:pt idx="117">
                  <c:v>0.04</c:v>
                </c:pt>
                <c:pt idx="118">
                  <c:v>0.08</c:v>
                </c:pt>
                <c:pt idx="119">
                  <c:v>0.65</c:v>
                </c:pt>
                <c:pt idx="120">
                  <c:v>0.03</c:v>
                </c:pt>
                <c:pt idx="121">
                  <c:v>0.17</c:v>
                </c:pt>
                <c:pt idx="122">
                  <c:v>0.01</c:v>
                </c:pt>
                <c:pt idx="123">
                  <c:v>0.01</c:v>
                </c:pt>
                <c:pt idx="124">
                  <c:v>0.01</c:v>
                </c:pt>
                <c:pt idx="125">
                  <c:v>0.34</c:v>
                </c:pt>
                <c:pt idx="126">
                  <c:v>0.17</c:v>
                </c:pt>
                <c:pt idx="127">
                  <c:v>0.01</c:v>
                </c:pt>
                <c:pt idx="128">
                  <c:v>0.2</c:v>
                </c:pt>
                <c:pt idx="129">
                  <c:v>0.44</c:v>
                </c:pt>
                <c:pt idx="130">
                  <c:v>1.23</c:v>
                </c:pt>
                <c:pt idx="131">
                  <c:v>0.94</c:v>
                </c:pt>
                <c:pt idx="132">
                  <c:v>0.02</c:v>
                </c:pt>
                <c:pt idx="133">
                  <c:v>2.0099999999999998</c:v>
                </c:pt>
                <c:pt idx="134">
                  <c:v>0.14000000000000001</c:v>
                </c:pt>
                <c:pt idx="135">
                  <c:v>7.0000000000000007E-2</c:v>
                </c:pt>
                <c:pt idx="136">
                  <c:v>0.95</c:v>
                </c:pt>
                <c:pt idx="137">
                  <c:v>0.16</c:v>
                </c:pt>
                <c:pt idx="138">
                  <c:v>1.64</c:v>
                </c:pt>
                <c:pt idx="139">
                  <c:v>0.08</c:v>
                </c:pt>
                <c:pt idx="140">
                  <c:v>0.02</c:v>
                </c:pt>
                <c:pt idx="141">
                  <c:v>7.0000000000000007E-2</c:v>
                </c:pt>
                <c:pt idx="142">
                  <c:v>0.23</c:v>
                </c:pt>
                <c:pt idx="143">
                  <c:v>0.06</c:v>
                </c:pt>
                <c:pt idx="144">
                  <c:v>1.03</c:v>
                </c:pt>
                <c:pt idx="145">
                  <c:v>0.01</c:v>
                </c:pt>
                <c:pt idx="146">
                  <c:v>0.03</c:v>
                </c:pt>
                <c:pt idx="147">
                  <c:v>0.01</c:v>
                </c:pt>
                <c:pt idx="148">
                  <c:v>0.61</c:v>
                </c:pt>
                <c:pt idx="149">
                  <c:v>0.32</c:v>
                </c:pt>
                <c:pt idx="150">
                  <c:v>0.34</c:v>
                </c:pt>
                <c:pt idx="151">
                  <c:v>1.23</c:v>
                </c:pt>
                <c:pt idx="152">
                  <c:v>0.02</c:v>
                </c:pt>
                <c:pt idx="153">
                  <c:v>0.11</c:v>
                </c:pt>
                <c:pt idx="154">
                  <c:v>0.4</c:v>
                </c:pt>
                <c:pt idx="155">
                  <c:v>0.32</c:v>
                </c:pt>
                <c:pt idx="156">
                  <c:v>0.11</c:v>
                </c:pt>
                <c:pt idx="157">
                  <c:v>0.69</c:v>
                </c:pt>
                <c:pt idx="158">
                  <c:v>0.15</c:v>
                </c:pt>
                <c:pt idx="159">
                  <c:v>0.26</c:v>
                </c:pt>
                <c:pt idx="160">
                  <c:v>0.17</c:v>
                </c:pt>
                <c:pt idx="161">
                  <c:v>1.99</c:v>
                </c:pt>
                <c:pt idx="162">
                  <c:v>0.42</c:v>
                </c:pt>
                <c:pt idx="163">
                  <c:v>0.38</c:v>
                </c:pt>
                <c:pt idx="164">
                  <c:v>1.26</c:v>
                </c:pt>
                <c:pt idx="165">
                  <c:v>3.93</c:v>
                </c:pt>
                <c:pt idx="166">
                  <c:v>0.71</c:v>
                </c:pt>
                <c:pt idx="167">
                  <c:v>0.02</c:v>
                </c:pt>
                <c:pt idx="168">
                  <c:v>0.01</c:v>
                </c:pt>
                <c:pt idx="169">
                  <c:v>1.54</c:v>
                </c:pt>
                <c:pt idx="170">
                  <c:v>1.45</c:v>
                </c:pt>
                <c:pt idx="171">
                  <c:v>0.22</c:v>
                </c:pt>
                <c:pt idx="172">
                  <c:v>0.21</c:v>
                </c:pt>
                <c:pt idx="173">
                  <c:v>0.37</c:v>
                </c:pt>
                <c:pt idx="174">
                  <c:v>0.06</c:v>
                </c:pt>
                <c:pt idx="175">
                  <c:v>1.45</c:v>
                </c:pt>
                <c:pt idx="176">
                  <c:v>0.13</c:v>
                </c:pt>
                <c:pt idx="177">
                  <c:v>0.06</c:v>
                </c:pt>
                <c:pt idx="178">
                  <c:v>0.7</c:v>
                </c:pt>
                <c:pt idx="179">
                  <c:v>1.94</c:v>
                </c:pt>
                <c:pt idx="180">
                  <c:v>0.11</c:v>
                </c:pt>
                <c:pt idx="181">
                  <c:v>0.11</c:v>
                </c:pt>
                <c:pt idx="182">
                  <c:v>0.03</c:v>
                </c:pt>
                <c:pt idx="183">
                  <c:v>0.01</c:v>
                </c:pt>
                <c:pt idx="184">
                  <c:v>2.09</c:v>
                </c:pt>
                <c:pt idx="185">
                  <c:v>1.47</c:v>
                </c:pt>
                <c:pt idx="186">
                  <c:v>0.1</c:v>
                </c:pt>
                <c:pt idx="187">
                  <c:v>0.04</c:v>
                </c:pt>
                <c:pt idx="188">
                  <c:v>1.52</c:v>
                </c:pt>
                <c:pt idx="189">
                  <c:v>1.23</c:v>
                </c:pt>
                <c:pt idx="190">
                  <c:v>0.9</c:v>
                </c:pt>
                <c:pt idx="191">
                  <c:v>0.09</c:v>
                </c:pt>
                <c:pt idx="192">
                  <c:v>0.8</c:v>
                </c:pt>
                <c:pt idx="193">
                  <c:v>0.94</c:v>
                </c:pt>
                <c:pt idx="194">
                  <c:v>0.17</c:v>
                </c:pt>
                <c:pt idx="195">
                  <c:v>0.06</c:v>
                </c:pt>
                <c:pt idx="196">
                  <c:v>0.14000000000000001</c:v>
                </c:pt>
                <c:pt idx="197">
                  <c:v>0.01</c:v>
                </c:pt>
                <c:pt idx="198">
                  <c:v>0.64</c:v>
                </c:pt>
                <c:pt idx="199">
                  <c:v>0.15</c:v>
                </c:pt>
                <c:pt idx="200">
                  <c:v>0.84</c:v>
                </c:pt>
                <c:pt idx="201">
                  <c:v>2.2599999999999998</c:v>
                </c:pt>
                <c:pt idx="202">
                  <c:v>0.47</c:v>
                </c:pt>
                <c:pt idx="203">
                  <c:v>0.01</c:v>
                </c:pt>
                <c:pt idx="204">
                  <c:v>0.27</c:v>
                </c:pt>
                <c:pt idx="205">
                  <c:v>7.0000000000000007E-2</c:v>
                </c:pt>
                <c:pt idx="206">
                  <c:v>3.12</c:v>
                </c:pt>
                <c:pt idx="207">
                  <c:v>0.65</c:v>
                </c:pt>
                <c:pt idx="208">
                  <c:v>0.3</c:v>
                </c:pt>
                <c:pt idx="209">
                  <c:v>0.19</c:v>
                </c:pt>
                <c:pt idx="210">
                  <c:v>0.03</c:v>
                </c:pt>
                <c:pt idx="211">
                  <c:v>0.01</c:v>
                </c:pt>
                <c:pt idx="212">
                  <c:v>0.08</c:v>
                </c:pt>
                <c:pt idx="213">
                  <c:v>0.63</c:v>
                </c:pt>
                <c:pt idx="214">
                  <c:v>0.06</c:v>
                </c:pt>
                <c:pt idx="215">
                  <c:v>7.0000000000000007E-2</c:v>
                </c:pt>
                <c:pt idx="216">
                  <c:v>0.01</c:v>
                </c:pt>
                <c:pt idx="217">
                  <c:v>0.42</c:v>
                </c:pt>
                <c:pt idx="218">
                  <c:v>0.06</c:v>
                </c:pt>
                <c:pt idx="219">
                  <c:v>0.22</c:v>
                </c:pt>
                <c:pt idx="220">
                  <c:v>0.22</c:v>
                </c:pt>
                <c:pt idx="221">
                  <c:v>0.06</c:v>
                </c:pt>
                <c:pt idx="222">
                  <c:v>0.38</c:v>
                </c:pt>
                <c:pt idx="223">
                  <c:v>0.11</c:v>
                </c:pt>
                <c:pt idx="224">
                  <c:v>0.96</c:v>
                </c:pt>
                <c:pt idx="225">
                  <c:v>0.22</c:v>
                </c:pt>
                <c:pt idx="226">
                  <c:v>0.22</c:v>
                </c:pt>
                <c:pt idx="227">
                  <c:v>2.0499999999999998</c:v>
                </c:pt>
                <c:pt idx="228">
                  <c:v>0.03</c:v>
                </c:pt>
                <c:pt idx="229">
                  <c:v>0.01</c:v>
                </c:pt>
                <c:pt idx="230">
                  <c:v>0.28000000000000003</c:v>
                </c:pt>
                <c:pt idx="231">
                  <c:v>0.12</c:v>
                </c:pt>
                <c:pt idx="232">
                  <c:v>0.27</c:v>
                </c:pt>
                <c:pt idx="233">
                  <c:v>0.06</c:v>
                </c:pt>
                <c:pt idx="234">
                  <c:v>0.52</c:v>
                </c:pt>
                <c:pt idx="235">
                  <c:v>0.01</c:v>
                </c:pt>
                <c:pt idx="236">
                  <c:v>0.14000000000000001</c:v>
                </c:pt>
                <c:pt idx="237">
                  <c:v>0.83</c:v>
                </c:pt>
                <c:pt idx="238">
                  <c:v>0.06</c:v>
                </c:pt>
                <c:pt idx="239">
                  <c:v>1.35</c:v>
                </c:pt>
                <c:pt idx="240">
                  <c:v>0.02</c:v>
                </c:pt>
                <c:pt idx="241">
                  <c:v>0.08</c:v>
                </c:pt>
                <c:pt idx="242">
                  <c:v>0.01</c:v>
                </c:pt>
                <c:pt idx="243">
                  <c:v>1.43</c:v>
                </c:pt>
                <c:pt idx="244">
                  <c:v>1.68</c:v>
                </c:pt>
                <c:pt idx="245">
                  <c:v>0.55000000000000004</c:v>
                </c:pt>
                <c:pt idx="246">
                  <c:v>0.36</c:v>
                </c:pt>
                <c:pt idx="247">
                  <c:v>0.67</c:v>
                </c:pt>
                <c:pt idx="248">
                  <c:v>0.04</c:v>
                </c:pt>
                <c:pt idx="249">
                  <c:v>0.01</c:v>
                </c:pt>
                <c:pt idx="250">
                  <c:v>0.02</c:v>
                </c:pt>
                <c:pt idx="251">
                  <c:v>0.02</c:v>
                </c:pt>
                <c:pt idx="252">
                  <c:v>0.02</c:v>
                </c:pt>
                <c:pt idx="253">
                  <c:v>0.03</c:v>
                </c:pt>
                <c:pt idx="254">
                  <c:v>0.01</c:v>
                </c:pt>
                <c:pt idx="255">
                  <c:v>0.05</c:v>
                </c:pt>
                <c:pt idx="256">
                  <c:v>0.3</c:v>
                </c:pt>
                <c:pt idx="257">
                  <c:v>0.51</c:v>
                </c:pt>
                <c:pt idx="258">
                  <c:v>0.32</c:v>
                </c:pt>
                <c:pt idx="259">
                  <c:v>1.61</c:v>
                </c:pt>
                <c:pt idx="260">
                  <c:v>0.03</c:v>
                </c:pt>
                <c:pt idx="261">
                  <c:v>0.02</c:v>
                </c:pt>
                <c:pt idx="262">
                  <c:v>1.7</c:v>
                </c:pt>
                <c:pt idx="263">
                  <c:v>0.88</c:v>
                </c:pt>
                <c:pt idx="264">
                  <c:v>0.1</c:v>
                </c:pt>
                <c:pt idx="265">
                  <c:v>1.07</c:v>
                </c:pt>
                <c:pt idx="266">
                  <c:v>0.04</c:v>
                </c:pt>
                <c:pt idx="267">
                  <c:v>1.04</c:v>
                </c:pt>
                <c:pt idx="268">
                  <c:v>0.48</c:v>
                </c:pt>
                <c:pt idx="269">
                  <c:v>0.01</c:v>
                </c:pt>
                <c:pt idx="270">
                  <c:v>0.83</c:v>
                </c:pt>
                <c:pt idx="271">
                  <c:v>3.47</c:v>
                </c:pt>
                <c:pt idx="272">
                  <c:v>0.37</c:v>
                </c:pt>
                <c:pt idx="273">
                  <c:v>0.18</c:v>
                </c:pt>
                <c:pt idx="274">
                  <c:v>0.14000000000000001</c:v>
                </c:pt>
                <c:pt idx="275">
                  <c:v>0.56999999999999995</c:v>
                </c:pt>
                <c:pt idx="276">
                  <c:v>0.15</c:v>
                </c:pt>
                <c:pt idx="277">
                  <c:v>1.44</c:v>
                </c:pt>
                <c:pt idx="278">
                  <c:v>0.35</c:v>
                </c:pt>
                <c:pt idx="279">
                  <c:v>0.27</c:v>
                </c:pt>
                <c:pt idx="280">
                  <c:v>0.1</c:v>
                </c:pt>
                <c:pt idx="281">
                  <c:v>1.22</c:v>
                </c:pt>
                <c:pt idx="282">
                  <c:v>1.71</c:v>
                </c:pt>
                <c:pt idx="283">
                  <c:v>0.11</c:v>
                </c:pt>
                <c:pt idx="284">
                  <c:v>0.17</c:v>
                </c:pt>
                <c:pt idx="285">
                  <c:v>0.04</c:v>
                </c:pt>
                <c:pt idx="286">
                  <c:v>0.1</c:v>
                </c:pt>
                <c:pt idx="287">
                  <c:v>0.01</c:v>
                </c:pt>
                <c:pt idx="288">
                  <c:v>0.09</c:v>
                </c:pt>
                <c:pt idx="289">
                  <c:v>0.03</c:v>
                </c:pt>
                <c:pt idx="290">
                  <c:v>0.48</c:v>
                </c:pt>
                <c:pt idx="291">
                  <c:v>0.26</c:v>
                </c:pt>
                <c:pt idx="292">
                  <c:v>0.12</c:v>
                </c:pt>
                <c:pt idx="293">
                  <c:v>0.08</c:v>
                </c:pt>
                <c:pt idx="294">
                  <c:v>0.06</c:v>
                </c:pt>
                <c:pt idx="295">
                  <c:v>0.77</c:v>
                </c:pt>
                <c:pt idx="296">
                  <c:v>1.25</c:v>
                </c:pt>
                <c:pt idx="297">
                  <c:v>0.21</c:v>
                </c:pt>
                <c:pt idx="298">
                  <c:v>0.31</c:v>
                </c:pt>
                <c:pt idx="299">
                  <c:v>0.01</c:v>
                </c:pt>
                <c:pt idx="300">
                  <c:v>0.32</c:v>
                </c:pt>
                <c:pt idx="301">
                  <c:v>0.04</c:v>
                </c:pt>
                <c:pt idx="302">
                  <c:v>0.2</c:v>
                </c:pt>
                <c:pt idx="303">
                  <c:v>0.01</c:v>
                </c:pt>
                <c:pt idx="304">
                  <c:v>0.14000000000000001</c:v>
                </c:pt>
                <c:pt idx="305">
                  <c:v>2.23</c:v>
                </c:pt>
                <c:pt idx="306">
                  <c:v>0.01</c:v>
                </c:pt>
                <c:pt idx="307">
                  <c:v>0.33</c:v>
                </c:pt>
                <c:pt idx="308">
                  <c:v>1.65</c:v>
                </c:pt>
                <c:pt idx="309">
                  <c:v>0.27</c:v>
                </c:pt>
                <c:pt idx="310">
                  <c:v>0.05</c:v>
                </c:pt>
                <c:pt idx="311">
                  <c:v>0.14000000000000001</c:v>
                </c:pt>
                <c:pt idx="312">
                  <c:v>7.0000000000000007E-2</c:v>
                </c:pt>
                <c:pt idx="313">
                  <c:v>0.92</c:v>
                </c:pt>
                <c:pt idx="314">
                  <c:v>0.97</c:v>
                </c:pt>
                <c:pt idx="315">
                  <c:v>0.14000000000000001</c:v>
                </c:pt>
                <c:pt idx="316">
                  <c:v>0.02</c:v>
                </c:pt>
                <c:pt idx="317">
                  <c:v>1.28</c:v>
                </c:pt>
                <c:pt idx="318">
                  <c:v>1.91</c:v>
                </c:pt>
                <c:pt idx="319">
                  <c:v>0.66</c:v>
                </c:pt>
                <c:pt idx="320">
                  <c:v>0.61</c:v>
                </c:pt>
                <c:pt idx="321">
                  <c:v>0.54</c:v>
                </c:pt>
                <c:pt idx="322">
                  <c:v>0.01</c:v>
                </c:pt>
                <c:pt idx="323">
                  <c:v>0.54</c:v>
                </c:pt>
                <c:pt idx="324">
                  <c:v>0.01</c:v>
                </c:pt>
                <c:pt idx="325">
                  <c:v>0.21</c:v>
                </c:pt>
                <c:pt idx="326">
                  <c:v>0.66</c:v>
                </c:pt>
                <c:pt idx="327">
                  <c:v>0.08</c:v>
                </c:pt>
                <c:pt idx="328">
                  <c:v>0.56000000000000005</c:v>
                </c:pt>
                <c:pt idx="329">
                  <c:v>2.2999999999999998</c:v>
                </c:pt>
                <c:pt idx="330">
                  <c:v>0.12</c:v>
                </c:pt>
                <c:pt idx="331">
                  <c:v>1.48</c:v>
                </c:pt>
                <c:pt idx="332">
                  <c:v>0.34</c:v>
                </c:pt>
                <c:pt idx="333">
                  <c:v>0.91</c:v>
                </c:pt>
                <c:pt idx="334">
                  <c:v>2.41</c:v>
                </c:pt>
                <c:pt idx="335">
                  <c:v>0.09</c:v>
                </c:pt>
                <c:pt idx="336">
                  <c:v>0.94</c:v>
                </c:pt>
                <c:pt idx="337">
                  <c:v>0.01</c:v>
                </c:pt>
                <c:pt idx="338">
                  <c:v>1.1000000000000001</c:v>
                </c:pt>
                <c:pt idx="339">
                  <c:v>0.03</c:v>
                </c:pt>
              </c:numCache>
            </c:numRef>
          </c:xVal>
          <c:yVal>
            <c:numRef>
              <c:f>'dry vs day after'!$I$2:$I$347</c:f>
              <c:numCache>
                <c:formatCode>General</c:formatCode>
                <c:ptCount val="346"/>
                <c:pt idx="0">
                  <c:v>3.6</c:v>
                </c:pt>
                <c:pt idx="1">
                  <c:v>6.9</c:v>
                </c:pt>
                <c:pt idx="2">
                  <c:v>10.4</c:v>
                </c:pt>
                <c:pt idx="3">
                  <c:v>5.8</c:v>
                </c:pt>
                <c:pt idx="4">
                  <c:v>2.1</c:v>
                </c:pt>
                <c:pt idx="5">
                  <c:v>7.8</c:v>
                </c:pt>
                <c:pt idx="6">
                  <c:v>4.8</c:v>
                </c:pt>
                <c:pt idx="7">
                  <c:v>6.3</c:v>
                </c:pt>
                <c:pt idx="8">
                  <c:v>11.8</c:v>
                </c:pt>
                <c:pt idx="9">
                  <c:v>5.8</c:v>
                </c:pt>
                <c:pt idx="10">
                  <c:v>8.6</c:v>
                </c:pt>
                <c:pt idx="11">
                  <c:v>5.6</c:v>
                </c:pt>
                <c:pt idx="12">
                  <c:v>8.6</c:v>
                </c:pt>
                <c:pt idx="13">
                  <c:v>14.8</c:v>
                </c:pt>
                <c:pt idx="14">
                  <c:v>4.7</c:v>
                </c:pt>
                <c:pt idx="15">
                  <c:v>3.8</c:v>
                </c:pt>
                <c:pt idx="16">
                  <c:v>1.8</c:v>
                </c:pt>
                <c:pt idx="17">
                  <c:v>7.1</c:v>
                </c:pt>
                <c:pt idx="18">
                  <c:v>5.5</c:v>
                </c:pt>
                <c:pt idx="19">
                  <c:v>7.7</c:v>
                </c:pt>
                <c:pt idx="20">
                  <c:v>7.6</c:v>
                </c:pt>
                <c:pt idx="21">
                  <c:v>6.2</c:v>
                </c:pt>
                <c:pt idx="22">
                  <c:v>7.8</c:v>
                </c:pt>
                <c:pt idx="23">
                  <c:v>0.8</c:v>
                </c:pt>
                <c:pt idx="25">
                  <c:v>7.8</c:v>
                </c:pt>
                <c:pt idx="26">
                  <c:v>2.7</c:v>
                </c:pt>
                <c:pt idx="27">
                  <c:v>1.5</c:v>
                </c:pt>
                <c:pt idx="28">
                  <c:v>3.6</c:v>
                </c:pt>
                <c:pt idx="29">
                  <c:v>4.5999999999999996</c:v>
                </c:pt>
                <c:pt idx="30">
                  <c:v>1.8</c:v>
                </c:pt>
                <c:pt idx="31">
                  <c:v>4.3</c:v>
                </c:pt>
                <c:pt idx="32">
                  <c:v>6.5</c:v>
                </c:pt>
                <c:pt idx="33">
                  <c:v>7.6</c:v>
                </c:pt>
                <c:pt idx="34">
                  <c:v>6.8</c:v>
                </c:pt>
                <c:pt idx="35">
                  <c:v>5.2</c:v>
                </c:pt>
                <c:pt idx="36">
                  <c:v>6</c:v>
                </c:pt>
                <c:pt idx="37">
                  <c:v>7.5</c:v>
                </c:pt>
                <c:pt idx="38">
                  <c:v>2.7</c:v>
                </c:pt>
                <c:pt idx="39">
                  <c:v>4.2</c:v>
                </c:pt>
                <c:pt idx="40">
                  <c:v>2.2999999999999998</c:v>
                </c:pt>
                <c:pt idx="41">
                  <c:v>4.5</c:v>
                </c:pt>
                <c:pt idx="42">
                  <c:v>3</c:v>
                </c:pt>
                <c:pt idx="43">
                  <c:v>6.6</c:v>
                </c:pt>
                <c:pt idx="44">
                  <c:v>5.7</c:v>
                </c:pt>
                <c:pt idx="45">
                  <c:v>3.6</c:v>
                </c:pt>
                <c:pt idx="46">
                  <c:v>14.7</c:v>
                </c:pt>
                <c:pt idx="47">
                  <c:v>6.4</c:v>
                </c:pt>
                <c:pt idx="48">
                  <c:v>1.3</c:v>
                </c:pt>
                <c:pt idx="49">
                  <c:v>5.4</c:v>
                </c:pt>
                <c:pt idx="50">
                  <c:v>3.9</c:v>
                </c:pt>
                <c:pt idx="51">
                  <c:v>5.0999999999999996</c:v>
                </c:pt>
                <c:pt idx="52">
                  <c:v>13.6</c:v>
                </c:pt>
                <c:pt idx="53">
                  <c:v>7.1</c:v>
                </c:pt>
                <c:pt idx="54">
                  <c:v>7.5</c:v>
                </c:pt>
                <c:pt idx="55">
                  <c:v>1.7</c:v>
                </c:pt>
                <c:pt idx="56">
                  <c:v>5</c:v>
                </c:pt>
                <c:pt idx="57">
                  <c:v>0.9</c:v>
                </c:pt>
                <c:pt idx="58">
                  <c:v>2.2999999999999998</c:v>
                </c:pt>
                <c:pt idx="59">
                  <c:v>2.1</c:v>
                </c:pt>
                <c:pt idx="60">
                  <c:v>7.2</c:v>
                </c:pt>
                <c:pt idx="61">
                  <c:v>6.2</c:v>
                </c:pt>
                <c:pt idx="62">
                  <c:v>8.1999999999999993</c:v>
                </c:pt>
                <c:pt idx="63">
                  <c:v>3.7</c:v>
                </c:pt>
                <c:pt idx="64">
                  <c:v>9.5</c:v>
                </c:pt>
                <c:pt idx="65">
                  <c:v>5.8</c:v>
                </c:pt>
                <c:pt idx="66">
                  <c:v>10.5</c:v>
                </c:pt>
                <c:pt idx="67">
                  <c:v>6.8</c:v>
                </c:pt>
                <c:pt idx="68">
                  <c:v>4.5</c:v>
                </c:pt>
                <c:pt idx="69">
                  <c:v>4.8</c:v>
                </c:pt>
                <c:pt idx="70">
                  <c:v>3.3</c:v>
                </c:pt>
                <c:pt idx="71">
                  <c:v>2.2000000000000002</c:v>
                </c:pt>
                <c:pt idx="72">
                  <c:v>5.2</c:v>
                </c:pt>
                <c:pt idx="73">
                  <c:v>2.7</c:v>
                </c:pt>
                <c:pt idx="74">
                  <c:v>2.7</c:v>
                </c:pt>
                <c:pt idx="75">
                  <c:v>6.4</c:v>
                </c:pt>
                <c:pt idx="76">
                  <c:v>6.3</c:v>
                </c:pt>
                <c:pt idx="77">
                  <c:v>2.2000000000000002</c:v>
                </c:pt>
                <c:pt idx="78">
                  <c:v>3.6</c:v>
                </c:pt>
                <c:pt idx="79">
                  <c:v>2.2999999999999998</c:v>
                </c:pt>
                <c:pt idx="80">
                  <c:v>6.1</c:v>
                </c:pt>
                <c:pt idx="81">
                  <c:v>2.6</c:v>
                </c:pt>
                <c:pt idx="82">
                  <c:v>6</c:v>
                </c:pt>
                <c:pt idx="83">
                  <c:v>2.4</c:v>
                </c:pt>
                <c:pt idx="84">
                  <c:v>6.4</c:v>
                </c:pt>
                <c:pt idx="85">
                  <c:v>2.5</c:v>
                </c:pt>
                <c:pt idx="86">
                  <c:v>5</c:v>
                </c:pt>
                <c:pt idx="87">
                  <c:v>9.6</c:v>
                </c:pt>
                <c:pt idx="88">
                  <c:v>7.5</c:v>
                </c:pt>
                <c:pt idx="89">
                  <c:v>5</c:v>
                </c:pt>
                <c:pt idx="90">
                  <c:v>6.1</c:v>
                </c:pt>
                <c:pt idx="91">
                  <c:v>3.9</c:v>
                </c:pt>
                <c:pt idx="92">
                  <c:v>1</c:v>
                </c:pt>
                <c:pt idx="93">
                  <c:v>1.3</c:v>
                </c:pt>
                <c:pt idx="94">
                  <c:v>4.4000000000000004</c:v>
                </c:pt>
                <c:pt idx="95">
                  <c:v>6.5</c:v>
                </c:pt>
                <c:pt idx="96">
                  <c:v>5.8</c:v>
                </c:pt>
                <c:pt idx="97">
                  <c:v>7.7</c:v>
                </c:pt>
                <c:pt idx="98">
                  <c:v>2.5</c:v>
                </c:pt>
                <c:pt idx="99">
                  <c:v>5.8</c:v>
                </c:pt>
                <c:pt idx="100">
                  <c:v>1.1000000000000001</c:v>
                </c:pt>
                <c:pt idx="101">
                  <c:v>8.1999999999999993</c:v>
                </c:pt>
                <c:pt idx="102">
                  <c:v>5.6</c:v>
                </c:pt>
                <c:pt idx="103">
                  <c:v>3.1</c:v>
                </c:pt>
                <c:pt idx="104">
                  <c:v>3.3</c:v>
                </c:pt>
                <c:pt idx="105">
                  <c:v>2.1</c:v>
                </c:pt>
                <c:pt idx="106">
                  <c:v>4.7</c:v>
                </c:pt>
                <c:pt idx="107">
                  <c:v>3.4</c:v>
                </c:pt>
                <c:pt idx="108">
                  <c:v>3.2</c:v>
                </c:pt>
                <c:pt idx="109">
                  <c:v>6</c:v>
                </c:pt>
                <c:pt idx="110">
                  <c:v>2.5</c:v>
                </c:pt>
                <c:pt idx="111">
                  <c:v>2.9</c:v>
                </c:pt>
                <c:pt idx="112">
                  <c:v>13</c:v>
                </c:pt>
                <c:pt idx="113">
                  <c:v>6.8</c:v>
                </c:pt>
                <c:pt idx="114">
                  <c:v>6</c:v>
                </c:pt>
                <c:pt idx="115">
                  <c:v>6.3</c:v>
                </c:pt>
                <c:pt idx="116">
                  <c:v>5.9</c:v>
                </c:pt>
                <c:pt idx="117">
                  <c:v>9.6999999999999993</c:v>
                </c:pt>
                <c:pt idx="118">
                  <c:v>8.1999999999999993</c:v>
                </c:pt>
                <c:pt idx="119">
                  <c:v>3.8</c:v>
                </c:pt>
                <c:pt idx="120">
                  <c:v>5.4</c:v>
                </c:pt>
                <c:pt idx="121">
                  <c:v>4.4000000000000004</c:v>
                </c:pt>
                <c:pt idx="122">
                  <c:v>8.1999999999999993</c:v>
                </c:pt>
                <c:pt idx="123">
                  <c:v>13.2</c:v>
                </c:pt>
                <c:pt idx="124">
                  <c:v>3.4</c:v>
                </c:pt>
                <c:pt idx="125">
                  <c:v>3.4</c:v>
                </c:pt>
                <c:pt idx="126">
                  <c:v>4.4000000000000004</c:v>
                </c:pt>
                <c:pt idx="127">
                  <c:v>11.7</c:v>
                </c:pt>
                <c:pt idx="128">
                  <c:v>10.4</c:v>
                </c:pt>
                <c:pt idx="129">
                  <c:v>0.9</c:v>
                </c:pt>
                <c:pt idx="130">
                  <c:v>1.3</c:v>
                </c:pt>
                <c:pt idx="131">
                  <c:v>4.8</c:v>
                </c:pt>
                <c:pt idx="132">
                  <c:v>3.8</c:v>
                </c:pt>
                <c:pt idx="133">
                  <c:v>2.1</c:v>
                </c:pt>
                <c:pt idx="134">
                  <c:v>3.1</c:v>
                </c:pt>
                <c:pt idx="135">
                  <c:v>8.9</c:v>
                </c:pt>
                <c:pt idx="136">
                  <c:v>2.7</c:v>
                </c:pt>
                <c:pt idx="137">
                  <c:v>3.4</c:v>
                </c:pt>
                <c:pt idx="138">
                  <c:v>5.4</c:v>
                </c:pt>
                <c:pt idx="139">
                  <c:v>3.3</c:v>
                </c:pt>
                <c:pt idx="140">
                  <c:v>3.3</c:v>
                </c:pt>
                <c:pt idx="141">
                  <c:v>4.4000000000000004</c:v>
                </c:pt>
                <c:pt idx="142">
                  <c:v>7</c:v>
                </c:pt>
                <c:pt idx="143">
                  <c:v>3.8</c:v>
                </c:pt>
                <c:pt idx="144">
                  <c:v>3</c:v>
                </c:pt>
                <c:pt idx="145">
                  <c:v>4.8</c:v>
                </c:pt>
                <c:pt idx="148">
                  <c:v>3.8</c:v>
                </c:pt>
                <c:pt idx="149">
                  <c:v>6.4</c:v>
                </c:pt>
                <c:pt idx="150">
                  <c:v>4.7</c:v>
                </c:pt>
                <c:pt idx="151">
                  <c:v>5.5</c:v>
                </c:pt>
                <c:pt idx="152">
                  <c:v>5.9</c:v>
                </c:pt>
                <c:pt idx="153">
                  <c:v>9.1999999999999993</c:v>
                </c:pt>
                <c:pt idx="154">
                  <c:v>7.7</c:v>
                </c:pt>
                <c:pt idx="155">
                  <c:v>6.9</c:v>
                </c:pt>
                <c:pt idx="156">
                  <c:v>5.4</c:v>
                </c:pt>
                <c:pt idx="157">
                  <c:v>6.3</c:v>
                </c:pt>
                <c:pt idx="158">
                  <c:v>7.7</c:v>
                </c:pt>
                <c:pt idx="159">
                  <c:v>7.4</c:v>
                </c:pt>
                <c:pt idx="160">
                  <c:v>5.6</c:v>
                </c:pt>
                <c:pt idx="161">
                  <c:v>7.3</c:v>
                </c:pt>
                <c:pt idx="162">
                  <c:v>6.5</c:v>
                </c:pt>
                <c:pt idx="163">
                  <c:v>3.8</c:v>
                </c:pt>
                <c:pt idx="164">
                  <c:v>5.7</c:v>
                </c:pt>
                <c:pt idx="165">
                  <c:v>6.3</c:v>
                </c:pt>
                <c:pt idx="166">
                  <c:v>5.7</c:v>
                </c:pt>
                <c:pt idx="167">
                  <c:v>5.7</c:v>
                </c:pt>
                <c:pt idx="168">
                  <c:v>5.6</c:v>
                </c:pt>
                <c:pt idx="169">
                  <c:v>9.1999999999999993</c:v>
                </c:pt>
                <c:pt idx="170">
                  <c:v>7.5</c:v>
                </c:pt>
                <c:pt idx="171">
                  <c:v>10</c:v>
                </c:pt>
                <c:pt idx="172">
                  <c:v>5.0999999999999996</c:v>
                </c:pt>
                <c:pt idx="173">
                  <c:v>5.0999999999999996</c:v>
                </c:pt>
                <c:pt idx="174">
                  <c:v>6.4</c:v>
                </c:pt>
                <c:pt idx="175">
                  <c:v>7.9</c:v>
                </c:pt>
                <c:pt idx="176">
                  <c:v>6.1</c:v>
                </c:pt>
                <c:pt idx="177">
                  <c:v>12.6</c:v>
                </c:pt>
                <c:pt idx="178">
                  <c:v>3.2</c:v>
                </c:pt>
                <c:pt idx="179">
                  <c:v>8.6999999999999993</c:v>
                </c:pt>
                <c:pt idx="180">
                  <c:v>8.4</c:v>
                </c:pt>
                <c:pt idx="181">
                  <c:v>8.9</c:v>
                </c:pt>
                <c:pt idx="182">
                  <c:v>9.6999999999999993</c:v>
                </c:pt>
                <c:pt idx="183">
                  <c:v>6.6</c:v>
                </c:pt>
                <c:pt idx="184">
                  <c:v>5.5</c:v>
                </c:pt>
                <c:pt idx="185">
                  <c:v>4.4000000000000004</c:v>
                </c:pt>
                <c:pt idx="186">
                  <c:v>6.7</c:v>
                </c:pt>
                <c:pt idx="187">
                  <c:v>8.9</c:v>
                </c:pt>
                <c:pt idx="188">
                  <c:v>6.1</c:v>
                </c:pt>
                <c:pt idx="189">
                  <c:v>5.8</c:v>
                </c:pt>
                <c:pt idx="190">
                  <c:v>6.6</c:v>
                </c:pt>
                <c:pt idx="191">
                  <c:v>8.1999999999999993</c:v>
                </c:pt>
                <c:pt idx="192">
                  <c:v>5.4</c:v>
                </c:pt>
                <c:pt idx="193">
                  <c:v>4.7</c:v>
                </c:pt>
                <c:pt idx="194">
                  <c:v>8.8000000000000007</c:v>
                </c:pt>
                <c:pt idx="195">
                  <c:v>8.1</c:v>
                </c:pt>
                <c:pt idx="196">
                  <c:v>10.9</c:v>
                </c:pt>
                <c:pt idx="197">
                  <c:v>10.8</c:v>
                </c:pt>
                <c:pt idx="198">
                  <c:v>4.4000000000000004</c:v>
                </c:pt>
                <c:pt idx="199">
                  <c:v>10.199999999999999</c:v>
                </c:pt>
                <c:pt idx="200">
                  <c:v>4.9000000000000004</c:v>
                </c:pt>
                <c:pt idx="201">
                  <c:v>5.7</c:v>
                </c:pt>
                <c:pt idx="202">
                  <c:v>7.9</c:v>
                </c:pt>
                <c:pt idx="203">
                  <c:v>9</c:v>
                </c:pt>
                <c:pt idx="204">
                  <c:v>9.5</c:v>
                </c:pt>
                <c:pt idx="205">
                  <c:v>5.5</c:v>
                </c:pt>
                <c:pt idx="206">
                  <c:v>2.9</c:v>
                </c:pt>
                <c:pt idx="207">
                  <c:v>6.4</c:v>
                </c:pt>
                <c:pt idx="208">
                  <c:v>6.8</c:v>
                </c:pt>
                <c:pt idx="209">
                  <c:v>6.3</c:v>
                </c:pt>
                <c:pt idx="210">
                  <c:v>7.1</c:v>
                </c:pt>
                <c:pt idx="211">
                  <c:v>6.2</c:v>
                </c:pt>
                <c:pt idx="212">
                  <c:v>14.2</c:v>
                </c:pt>
                <c:pt idx="213">
                  <c:v>8.6999999999999993</c:v>
                </c:pt>
                <c:pt idx="214">
                  <c:v>6.2</c:v>
                </c:pt>
                <c:pt idx="215">
                  <c:v>7.8</c:v>
                </c:pt>
                <c:pt idx="216">
                  <c:v>4.8</c:v>
                </c:pt>
                <c:pt idx="217">
                  <c:v>6</c:v>
                </c:pt>
                <c:pt idx="218">
                  <c:v>12.2</c:v>
                </c:pt>
                <c:pt idx="219">
                  <c:v>12.6</c:v>
                </c:pt>
                <c:pt idx="220">
                  <c:v>11.6</c:v>
                </c:pt>
                <c:pt idx="221">
                  <c:v>12.9</c:v>
                </c:pt>
                <c:pt idx="222">
                  <c:v>5.8</c:v>
                </c:pt>
                <c:pt idx="223">
                  <c:v>7.1</c:v>
                </c:pt>
                <c:pt idx="224">
                  <c:v>8.5</c:v>
                </c:pt>
                <c:pt idx="225">
                  <c:v>9.6</c:v>
                </c:pt>
                <c:pt idx="226">
                  <c:v>12.8</c:v>
                </c:pt>
                <c:pt idx="227">
                  <c:v>4.3</c:v>
                </c:pt>
                <c:pt idx="228">
                  <c:v>6.9</c:v>
                </c:pt>
                <c:pt idx="229">
                  <c:v>7.9</c:v>
                </c:pt>
                <c:pt idx="230">
                  <c:v>5.0999999999999996</c:v>
                </c:pt>
                <c:pt idx="231">
                  <c:v>9.1999999999999993</c:v>
                </c:pt>
                <c:pt idx="232">
                  <c:v>6.6</c:v>
                </c:pt>
                <c:pt idx="233">
                  <c:v>5.8</c:v>
                </c:pt>
                <c:pt idx="234">
                  <c:v>7</c:v>
                </c:pt>
                <c:pt idx="235">
                  <c:v>8.6</c:v>
                </c:pt>
                <c:pt idx="236">
                  <c:v>7.9</c:v>
                </c:pt>
                <c:pt idx="237">
                  <c:v>5.3</c:v>
                </c:pt>
                <c:pt idx="238">
                  <c:v>8</c:v>
                </c:pt>
                <c:pt idx="239">
                  <c:v>5.9</c:v>
                </c:pt>
                <c:pt idx="240">
                  <c:v>6.9</c:v>
                </c:pt>
                <c:pt idx="241">
                  <c:v>5.0999999999999996</c:v>
                </c:pt>
                <c:pt idx="242">
                  <c:v>7</c:v>
                </c:pt>
                <c:pt idx="243">
                  <c:v>9</c:v>
                </c:pt>
                <c:pt idx="244">
                  <c:v>8.4</c:v>
                </c:pt>
                <c:pt idx="245">
                  <c:v>7.2</c:v>
                </c:pt>
                <c:pt idx="246">
                  <c:v>4.3</c:v>
                </c:pt>
                <c:pt idx="247">
                  <c:v>6</c:v>
                </c:pt>
                <c:pt idx="248">
                  <c:v>7.3</c:v>
                </c:pt>
                <c:pt idx="249">
                  <c:v>10</c:v>
                </c:pt>
                <c:pt idx="250">
                  <c:v>8.3000000000000007</c:v>
                </c:pt>
                <c:pt idx="251">
                  <c:v>7.2</c:v>
                </c:pt>
                <c:pt idx="252">
                  <c:v>5.0999999999999996</c:v>
                </c:pt>
                <c:pt idx="253">
                  <c:v>12.4</c:v>
                </c:pt>
                <c:pt idx="254">
                  <c:v>10.4</c:v>
                </c:pt>
                <c:pt idx="255">
                  <c:v>17.8</c:v>
                </c:pt>
                <c:pt idx="256">
                  <c:v>5.3</c:v>
                </c:pt>
                <c:pt idx="257">
                  <c:v>4.9000000000000004</c:v>
                </c:pt>
                <c:pt idx="258">
                  <c:v>8.5</c:v>
                </c:pt>
                <c:pt idx="259">
                  <c:v>11.4</c:v>
                </c:pt>
                <c:pt idx="260">
                  <c:v>10</c:v>
                </c:pt>
                <c:pt idx="261">
                  <c:v>6.8</c:v>
                </c:pt>
                <c:pt idx="262">
                  <c:v>3.5</c:v>
                </c:pt>
                <c:pt idx="263">
                  <c:v>5.9</c:v>
                </c:pt>
                <c:pt idx="264">
                  <c:v>7.9</c:v>
                </c:pt>
                <c:pt idx="265">
                  <c:v>5.0999999999999996</c:v>
                </c:pt>
                <c:pt idx="266">
                  <c:v>4.2</c:v>
                </c:pt>
                <c:pt idx="267">
                  <c:v>5.7</c:v>
                </c:pt>
                <c:pt idx="268">
                  <c:v>9.1</c:v>
                </c:pt>
                <c:pt idx="269">
                  <c:v>7.4</c:v>
                </c:pt>
                <c:pt idx="270">
                  <c:v>5.9</c:v>
                </c:pt>
                <c:pt idx="271">
                  <c:v>8</c:v>
                </c:pt>
                <c:pt idx="272">
                  <c:v>5.9</c:v>
                </c:pt>
                <c:pt idx="273">
                  <c:v>7.9</c:v>
                </c:pt>
                <c:pt idx="274">
                  <c:v>7.5</c:v>
                </c:pt>
                <c:pt idx="275">
                  <c:v>5.7</c:v>
                </c:pt>
                <c:pt idx="276">
                  <c:v>3.6</c:v>
                </c:pt>
                <c:pt idx="277">
                  <c:v>5.5</c:v>
                </c:pt>
                <c:pt idx="278">
                  <c:v>7.5</c:v>
                </c:pt>
                <c:pt idx="279">
                  <c:v>5.5</c:v>
                </c:pt>
                <c:pt idx="280">
                  <c:v>11.6</c:v>
                </c:pt>
                <c:pt idx="281">
                  <c:v>5.7</c:v>
                </c:pt>
                <c:pt idx="282">
                  <c:v>6.5</c:v>
                </c:pt>
                <c:pt idx="283">
                  <c:v>8.9</c:v>
                </c:pt>
                <c:pt idx="284">
                  <c:v>6.9</c:v>
                </c:pt>
                <c:pt idx="285">
                  <c:v>14.8</c:v>
                </c:pt>
                <c:pt idx="286">
                  <c:v>10.1</c:v>
                </c:pt>
                <c:pt idx="287">
                  <c:v>6.6</c:v>
                </c:pt>
                <c:pt idx="288">
                  <c:v>6.9</c:v>
                </c:pt>
                <c:pt idx="289">
                  <c:v>5</c:v>
                </c:pt>
                <c:pt idx="290">
                  <c:v>4.4000000000000004</c:v>
                </c:pt>
                <c:pt idx="291">
                  <c:v>6.4</c:v>
                </c:pt>
                <c:pt idx="292">
                  <c:v>6.3</c:v>
                </c:pt>
                <c:pt idx="293">
                  <c:v>5.7</c:v>
                </c:pt>
                <c:pt idx="294">
                  <c:v>5.8</c:v>
                </c:pt>
                <c:pt idx="295">
                  <c:v>3.2</c:v>
                </c:pt>
                <c:pt idx="296">
                  <c:v>10.1</c:v>
                </c:pt>
                <c:pt idx="297">
                  <c:v>6.4</c:v>
                </c:pt>
                <c:pt idx="298">
                  <c:v>5.7</c:v>
                </c:pt>
                <c:pt idx="299">
                  <c:v>11.3</c:v>
                </c:pt>
                <c:pt idx="300">
                  <c:v>5.5</c:v>
                </c:pt>
                <c:pt idx="301">
                  <c:v>4.5999999999999996</c:v>
                </c:pt>
                <c:pt idx="302">
                  <c:v>5.3</c:v>
                </c:pt>
                <c:pt idx="303">
                  <c:v>6.1</c:v>
                </c:pt>
                <c:pt idx="304">
                  <c:v>3.1</c:v>
                </c:pt>
                <c:pt idx="305">
                  <c:v>7.2</c:v>
                </c:pt>
                <c:pt idx="306">
                  <c:v>14.3</c:v>
                </c:pt>
                <c:pt idx="307">
                  <c:v>5.4</c:v>
                </c:pt>
                <c:pt idx="308">
                  <c:v>3.3</c:v>
                </c:pt>
                <c:pt idx="309">
                  <c:v>6</c:v>
                </c:pt>
                <c:pt idx="310">
                  <c:v>3.8</c:v>
                </c:pt>
                <c:pt idx="311">
                  <c:v>4.4000000000000004</c:v>
                </c:pt>
                <c:pt idx="312">
                  <c:v>5</c:v>
                </c:pt>
                <c:pt idx="313">
                  <c:v>8</c:v>
                </c:pt>
                <c:pt idx="314">
                  <c:v>5.4</c:v>
                </c:pt>
                <c:pt idx="315">
                  <c:v>7.2</c:v>
                </c:pt>
                <c:pt idx="316">
                  <c:v>7.5</c:v>
                </c:pt>
                <c:pt idx="317">
                  <c:v>6.8</c:v>
                </c:pt>
                <c:pt idx="318">
                  <c:v>3.9</c:v>
                </c:pt>
                <c:pt idx="319">
                  <c:v>6.8</c:v>
                </c:pt>
                <c:pt idx="320">
                  <c:v>5.3</c:v>
                </c:pt>
                <c:pt idx="321">
                  <c:v>5</c:v>
                </c:pt>
                <c:pt idx="322">
                  <c:v>7.7</c:v>
                </c:pt>
                <c:pt idx="323">
                  <c:v>6.5</c:v>
                </c:pt>
                <c:pt idx="324">
                  <c:v>5.7</c:v>
                </c:pt>
                <c:pt idx="325">
                  <c:v>6.5</c:v>
                </c:pt>
                <c:pt idx="326">
                  <c:v>5.7</c:v>
                </c:pt>
                <c:pt idx="327">
                  <c:v>8.5</c:v>
                </c:pt>
                <c:pt idx="328">
                  <c:v>2.7</c:v>
                </c:pt>
                <c:pt idx="329">
                  <c:v>5.5</c:v>
                </c:pt>
                <c:pt idx="330">
                  <c:v>7.1</c:v>
                </c:pt>
                <c:pt idx="331">
                  <c:v>6.7</c:v>
                </c:pt>
                <c:pt idx="332">
                  <c:v>7.1</c:v>
                </c:pt>
                <c:pt idx="333">
                  <c:v>6.6</c:v>
                </c:pt>
                <c:pt idx="334">
                  <c:v>6.1</c:v>
                </c:pt>
                <c:pt idx="335">
                  <c:v>4.5</c:v>
                </c:pt>
                <c:pt idx="336">
                  <c:v>6.9</c:v>
                </c:pt>
                <c:pt idx="337">
                  <c:v>11.3</c:v>
                </c:pt>
                <c:pt idx="338">
                  <c:v>6</c:v>
                </c:pt>
                <c:pt idx="339">
                  <c:v>6.1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1E4-459E-91A1-DDCA5D8DC5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77439631"/>
        <c:axId val="1877435887"/>
      </c:scatterChart>
      <c:valAx>
        <c:axId val="187743963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Precipitation (inches)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7435887"/>
        <c:crosses val="autoZero"/>
        <c:crossBetween val="midCat"/>
      </c:valAx>
      <c:valAx>
        <c:axId val="1877435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PM</a:t>
                </a:r>
                <a:r>
                  <a:rPr lang="en-US" sz="1100" dirty="0"/>
                  <a:t>2.5</a:t>
                </a:r>
                <a:r>
                  <a:rPr lang="en-US" sz="1400" dirty="0"/>
                  <a:t> Concentration (</a:t>
                </a:r>
                <a:r>
                  <a:rPr lang="el-GR" sz="1400" dirty="0"/>
                  <a:t>μ</a:t>
                </a:r>
                <a:r>
                  <a:rPr lang="en-US" sz="1400" dirty="0"/>
                  <a:t>g/m³)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743963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PM Difference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'dry vs day after'!$P$1</c:f>
              <c:strCache>
                <c:ptCount val="1"/>
                <c:pt idx="0">
                  <c:v>difference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2540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2856999125109361"/>
                  <c:y val="-0.38681904345290175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aseline="0" dirty="0"/>
                      <a:t>y = 0.4937x - 1.3123</a:t>
                    </a:r>
                    <a:br>
                      <a:rPr lang="en-US" sz="1100" baseline="0" dirty="0"/>
                    </a:br>
                    <a:r>
                      <a:rPr lang="en-US" sz="1100" baseline="0" dirty="0"/>
                      <a:t>R² = </a:t>
                    </a:r>
                    <a:r>
                      <a:rPr lang="en-US" sz="1100" baseline="0" dirty="0" smtClean="0"/>
                      <a:t>0.0069</a:t>
                    </a:r>
                  </a:p>
                  <a:p>
                    <a:pPr>
                      <a:defRPr/>
                    </a:pPr>
                    <a:r>
                      <a:rPr lang="en-US" sz="1100" baseline="0" dirty="0" smtClean="0"/>
                      <a:t>R = 0.0828</a:t>
                    </a:r>
                    <a:endParaRPr lang="en-US" sz="110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'dry vs day after'!$N$2:$N$1048573</c:f>
              <c:numCache>
                <c:formatCode>General</c:formatCode>
                <c:ptCount val="1048572"/>
                <c:pt idx="0">
                  <c:v>0.64</c:v>
                </c:pt>
                <c:pt idx="1">
                  <c:v>0.46</c:v>
                </c:pt>
                <c:pt idx="2">
                  <c:v>0.19</c:v>
                </c:pt>
                <c:pt idx="3">
                  <c:v>0.33</c:v>
                </c:pt>
                <c:pt idx="4">
                  <c:v>0.93</c:v>
                </c:pt>
                <c:pt idx="5">
                  <c:v>0.17</c:v>
                </c:pt>
                <c:pt idx="6">
                  <c:v>0.37</c:v>
                </c:pt>
                <c:pt idx="7">
                  <c:v>0.36</c:v>
                </c:pt>
                <c:pt idx="8">
                  <c:v>0.02</c:v>
                </c:pt>
                <c:pt idx="9">
                  <c:v>0.01</c:v>
                </c:pt>
                <c:pt idx="10">
                  <c:v>0.01</c:v>
                </c:pt>
                <c:pt idx="11">
                  <c:v>0.5</c:v>
                </c:pt>
                <c:pt idx="12">
                  <c:v>0.2</c:v>
                </c:pt>
                <c:pt idx="13">
                  <c:v>0.06</c:v>
                </c:pt>
                <c:pt idx="14">
                  <c:v>1.1499999999999999</c:v>
                </c:pt>
                <c:pt idx="15">
                  <c:v>0.17</c:v>
                </c:pt>
                <c:pt idx="16">
                  <c:v>1.38</c:v>
                </c:pt>
                <c:pt idx="17">
                  <c:v>0.09</c:v>
                </c:pt>
                <c:pt idx="18">
                  <c:v>0.01</c:v>
                </c:pt>
                <c:pt idx="19">
                  <c:v>0.04</c:v>
                </c:pt>
                <c:pt idx="20">
                  <c:v>0.12</c:v>
                </c:pt>
                <c:pt idx="21">
                  <c:v>0.43</c:v>
                </c:pt>
                <c:pt idx="22">
                  <c:v>0.86</c:v>
                </c:pt>
                <c:pt idx="23">
                  <c:v>0.51</c:v>
                </c:pt>
                <c:pt idx="24">
                  <c:v>0.01</c:v>
                </c:pt>
                <c:pt idx="25">
                  <c:v>0.28000000000000003</c:v>
                </c:pt>
                <c:pt idx="26">
                  <c:v>0.54</c:v>
                </c:pt>
                <c:pt idx="27">
                  <c:v>1.01</c:v>
                </c:pt>
                <c:pt idx="28">
                  <c:v>0.51</c:v>
                </c:pt>
                <c:pt idx="29">
                  <c:v>7.0000000000000007E-2</c:v>
                </c:pt>
                <c:pt idx="30">
                  <c:v>1.22</c:v>
                </c:pt>
                <c:pt idx="31">
                  <c:v>0.15</c:v>
                </c:pt>
                <c:pt idx="32">
                  <c:v>0.06</c:v>
                </c:pt>
                <c:pt idx="33">
                  <c:v>0.27</c:v>
                </c:pt>
                <c:pt idx="34">
                  <c:v>0.14000000000000001</c:v>
                </c:pt>
                <c:pt idx="35">
                  <c:v>0.91</c:v>
                </c:pt>
                <c:pt idx="36">
                  <c:v>0.03</c:v>
                </c:pt>
                <c:pt idx="37">
                  <c:v>0.27</c:v>
                </c:pt>
                <c:pt idx="38">
                  <c:v>1.97</c:v>
                </c:pt>
                <c:pt idx="39">
                  <c:v>0.08</c:v>
                </c:pt>
                <c:pt idx="40">
                  <c:v>1</c:v>
                </c:pt>
                <c:pt idx="41">
                  <c:v>0.18</c:v>
                </c:pt>
                <c:pt idx="42">
                  <c:v>0.08</c:v>
                </c:pt>
                <c:pt idx="43">
                  <c:v>0.45</c:v>
                </c:pt>
                <c:pt idx="44">
                  <c:v>0.04</c:v>
                </c:pt>
                <c:pt idx="45">
                  <c:v>0.22</c:v>
                </c:pt>
                <c:pt idx="46">
                  <c:v>0.2</c:v>
                </c:pt>
                <c:pt idx="47">
                  <c:v>0.67</c:v>
                </c:pt>
                <c:pt idx="48">
                  <c:v>7.0000000000000007E-2</c:v>
                </c:pt>
                <c:pt idx="49">
                  <c:v>0.2</c:v>
                </c:pt>
                <c:pt idx="50">
                  <c:v>0.28999999999999998</c:v>
                </c:pt>
                <c:pt idx="51">
                  <c:v>0.09</c:v>
                </c:pt>
                <c:pt idx="52">
                  <c:v>0.06</c:v>
                </c:pt>
                <c:pt idx="53">
                  <c:v>0.85</c:v>
                </c:pt>
                <c:pt idx="54">
                  <c:v>1.1399999999999999</c:v>
                </c:pt>
                <c:pt idx="55">
                  <c:v>0.18</c:v>
                </c:pt>
                <c:pt idx="56">
                  <c:v>0.51</c:v>
                </c:pt>
                <c:pt idx="57">
                  <c:v>0.75</c:v>
                </c:pt>
                <c:pt idx="58">
                  <c:v>1.1399999999999999</c:v>
                </c:pt>
                <c:pt idx="59">
                  <c:v>0.63</c:v>
                </c:pt>
                <c:pt idx="60">
                  <c:v>0.28999999999999998</c:v>
                </c:pt>
                <c:pt idx="61">
                  <c:v>0.38</c:v>
                </c:pt>
                <c:pt idx="62">
                  <c:v>1.02</c:v>
                </c:pt>
                <c:pt idx="63">
                  <c:v>0.03</c:v>
                </c:pt>
                <c:pt idx="64">
                  <c:v>0.01</c:v>
                </c:pt>
                <c:pt idx="65">
                  <c:v>0.06</c:v>
                </c:pt>
                <c:pt idx="66">
                  <c:v>0.02</c:v>
                </c:pt>
                <c:pt idx="67">
                  <c:v>0.01</c:v>
                </c:pt>
                <c:pt idx="68">
                  <c:v>0.66</c:v>
                </c:pt>
                <c:pt idx="69">
                  <c:v>0.33</c:v>
                </c:pt>
                <c:pt idx="70">
                  <c:v>0.65</c:v>
                </c:pt>
                <c:pt idx="71">
                  <c:v>0.59</c:v>
                </c:pt>
                <c:pt idx="72">
                  <c:v>0.01</c:v>
                </c:pt>
                <c:pt idx="73">
                  <c:v>1.51</c:v>
                </c:pt>
                <c:pt idx="74">
                  <c:v>0.13</c:v>
                </c:pt>
                <c:pt idx="75">
                  <c:v>0.47</c:v>
                </c:pt>
                <c:pt idx="76">
                  <c:v>1.08</c:v>
                </c:pt>
                <c:pt idx="77">
                  <c:v>0.89</c:v>
                </c:pt>
                <c:pt idx="78">
                  <c:v>0.33</c:v>
                </c:pt>
                <c:pt idx="79">
                  <c:v>0.04</c:v>
                </c:pt>
                <c:pt idx="80">
                  <c:v>0.36</c:v>
                </c:pt>
                <c:pt idx="81">
                  <c:v>7.0000000000000007E-2</c:v>
                </c:pt>
                <c:pt idx="82">
                  <c:v>1.48</c:v>
                </c:pt>
                <c:pt idx="83">
                  <c:v>1.1200000000000001</c:v>
                </c:pt>
                <c:pt idx="84">
                  <c:v>0.04</c:v>
                </c:pt>
                <c:pt idx="85">
                  <c:v>1.49</c:v>
                </c:pt>
                <c:pt idx="86">
                  <c:v>0.17</c:v>
                </c:pt>
                <c:pt idx="87">
                  <c:v>0.53</c:v>
                </c:pt>
                <c:pt idx="88">
                  <c:v>0.01</c:v>
                </c:pt>
                <c:pt idx="89">
                  <c:v>0.04</c:v>
                </c:pt>
                <c:pt idx="90">
                  <c:v>0.18</c:v>
                </c:pt>
                <c:pt idx="91">
                  <c:v>0.2</c:v>
                </c:pt>
                <c:pt idx="92">
                  <c:v>0.13</c:v>
                </c:pt>
                <c:pt idx="93">
                  <c:v>1</c:v>
                </c:pt>
                <c:pt idx="94">
                  <c:v>0.18</c:v>
                </c:pt>
                <c:pt idx="95">
                  <c:v>0.54</c:v>
                </c:pt>
                <c:pt idx="96">
                  <c:v>0.01</c:v>
                </c:pt>
                <c:pt idx="97">
                  <c:v>3.12</c:v>
                </c:pt>
                <c:pt idx="98">
                  <c:v>0.08</c:v>
                </c:pt>
                <c:pt idx="99">
                  <c:v>1.41</c:v>
                </c:pt>
                <c:pt idx="100">
                  <c:v>0.2</c:v>
                </c:pt>
                <c:pt idx="101">
                  <c:v>0.26</c:v>
                </c:pt>
                <c:pt idx="102">
                  <c:v>0.05</c:v>
                </c:pt>
                <c:pt idx="103">
                  <c:v>0.05</c:v>
                </c:pt>
                <c:pt idx="104">
                  <c:v>0.37</c:v>
                </c:pt>
                <c:pt idx="105">
                  <c:v>2.25</c:v>
                </c:pt>
                <c:pt idx="106">
                  <c:v>0.12</c:v>
                </c:pt>
                <c:pt idx="107">
                  <c:v>0.02</c:v>
                </c:pt>
                <c:pt idx="108">
                  <c:v>0.23</c:v>
                </c:pt>
                <c:pt idx="109">
                  <c:v>0.43</c:v>
                </c:pt>
                <c:pt idx="110">
                  <c:v>0.15</c:v>
                </c:pt>
                <c:pt idx="111">
                  <c:v>0.48</c:v>
                </c:pt>
                <c:pt idx="112">
                  <c:v>0.43</c:v>
                </c:pt>
                <c:pt idx="113">
                  <c:v>1.0900000000000001</c:v>
                </c:pt>
                <c:pt idx="114">
                  <c:v>0.06</c:v>
                </c:pt>
                <c:pt idx="115">
                  <c:v>0.19</c:v>
                </c:pt>
                <c:pt idx="116">
                  <c:v>0.04</c:v>
                </c:pt>
                <c:pt idx="117">
                  <c:v>0.08</c:v>
                </c:pt>
                <c:pt idx="118">
                  <c:v>0.65</c:v>
                </c:pt>
                <c:pt idx="119">
                  <c:v>0.03</c:v>
                </c:pt>
                <c:pt idx="120">
                  <c:v>0.17</c:v>
                </c:pt>
                <c:pt idx="121">
                  <c:v>0.01</c:v>
                </c:pt>
                <c:pt idx="122">
                  <c:v>0.01</c:v>
                </c:pt>
                <c:pt idx="123">
                  <c:v>0.01</c:v>
                </c:pt>
                <c:pt idx="124">
                  <c:v>0.34</c:v>
                </c:pt>
                <c:pt idx="125">
                  <c:v>0.17</c:v>
                </c:pt>
                <c:pt idx="126">
                  <c:v>0.01</c:v>
                </c:pt>
                <c:pt idx="127">
                  <c:v>0.2</c:v>
                </c:pt>
                <c:pt idx="128">
                  <c:v>0.44</c:v>
                </c:pt>
                <c:pt idx="129">
                  <c:v>1.23</c:v>
                </c:pt>
                <c:pt idx="130">
                  <c:v>0.94</c:v>
                </c:pt>
                <c:pt idx="131">
                  <c:v>0.02</c:v>
                </c:pt>
                <c:pt idx="132">
                  <c:v>2.0099999999999998</c:v>
                </c:pt>
                <c:pt idx="133">
                  <c:v>0.14000000000000001</c:v>
                </c:pt>
                <c:pt idx="134">
                  <c:v>7.0000000000000007E-2</c:v>
                </c:pt>
                <c:pt idx="135">
                  <c:v>0.95</c:v>
                </c:pt>
                <c:pt idx="136">
                  <c:v>0.16</c:v>
                </c:pt>
                <c:pt idx="137">
                  <c:v>1.64</c:v>
                </c:pt>
                <c:pt idx="138">
                  <c:v>0.08</c:v>
                </c:pt>
                <c:pt idx="139">
                  <c:v>0.02</c:v>
                </c:pt>
                <c:pt idx="140">
                  <c:v>7.0000000000000007E-2</c:v>
                </c:pt>
                <c:pt idx="141">
                  <c:v>0.23</c:v>
                </c:pt>
                <c:pt idx="142">
                  <c:v>0.06</c:v>
                </c:pt>
                <c:pt idx="143">
                  <c:v>1.03</c:v>
                </c:pt>
                <c:pt idx="144">
                  <c:v>0.01</c:v>
                </c:pt>
                <c:pt idx="145">
                  <c:v>0.61</c:v>
                </c:pt>
                <c:pt idx="146">
                  <c:v>0.32</c:v>
                </c:pt>
                <c:pt idx="147">
                  <c:v>0.34</c:v>
                </c:pt>
                <c:pt idx="148">
                  <c:v>1.23</c:v>
                </c:pt>
                <c:pt idx="149">
                  <c:v>0.02</c:v>
                </c:pt>
                <c:pt idx="150">
                  <c:v>0.11</c:v>
                </c:pt>
                <c:pt idx="151">
                  <c:v>0.4</c:v>
                </c:pt>
                <c:pt idx="152">
                  <c:v>0.32</c:v>
                </c:pt>
                <c:pt idx="153">
                  <c:v>0.11</c:v>
                </c:pt>
                <c:pt idx="154">
                  <c:v>0.69</c:v>
                </c:pt>
                <c:pt idx="155">
                  <c:v>0.15</c:v>
                </c:pt>
                <c:pt idx="156">
                  <c:v>0.26</c:v>
                </c:pt>
                <c:pt idx="157">
                  <c:v>0.17</c:v>
                </c:pt>
                <c:pt idx="158">
                  <c:v>1.99</c:v>
                </c:pt>
                <c:pt idx="159">
                  <c:v>0.42</c:v>
                </c:pt>
                <c:pt idx="160">
                  <c:v>0.38</c:v>
                </c:pt>
                <c:pt idx="161">
                  <c:v>1.26</c:v>
                </c:pt>
                <c:pt idx="162">
                  <c:v>3.93</c:v>
                </c:pt>
                <c:pt idx="163">
                  <c:v>0.71</c:v>
                </c:pt>
                <c:pt idx="164">
                  <c:v>0.02</c:v>
                </c:pt>
                <c:pt idx="165">
                  <c:v>0.01</c:v>
                </c:pt>
                <c:pt idx="166">
                  <c:v>1.54</c:v>
                </c:pt>
                <c:pt idx="167">
                  <c:v>1.45</c:v>
                </c:pt>
                <c:pt idx="168">
                  <c:v>0.22</c:v>
                </c:pt>
                <c:pt idx="169">
                  <c:v>0.21</c:v>
                </c:pt>
                <c:pt idx="170">
                  <c:v>0.37</c:v>
                </c:pt>
                <c:pt idx="171">
                  <c:v>0.06</c:v>
                </c:pt>
                <c:pt idx="172">
                  <c:v>1.45</c:v>
                </c:pt>
                <c:pt idx="173">
                  <c:v>0.13</c:v>
                </c:pt>
                <c:pt idx="174">
                  <c:v>0.06</c:v>
                </c:pt>
                <c:pt idx="175">
                  <c:v>0.7</c:v>
                </c:pt>
                <c:pt idx="176">
                  <c:v>1.94</c:v>
                </c:pt>
                <c:pt idx="177">
                  <c:v>0.11</c:v>
                </c:pt>
                <c:pt idx="178">
                  <c:v>0.11</c:v>
                </c:pt>
                <c:pt idx="179">
                  <c:v>0.03</c:v>
                </c:pt>
                <c:pt idx="180">
                  <c:v>0.01</c:v>
                </c:pt>
                <c:pt idx="181">
                  <c:v>2.09</c:v>
                </c:pt>
                <c:pt idx="182">
                  <c:v>1.47</c:v>
                </c:pt>
                <c:pt idx="183">
                  <c:v>0.1</c:v>
                </c:pt>
                <c:pt idx="184">
                  <c:v>0.04</c:v>
                </c:pt>
                <c:pt idx="185">
                  <c:v>1.52</c:v>
                </c:pt>
                <c:pt idx="186">
                  <c:v>1.23</c:v>
                </c:pt>
                <c:pt idx="187">
                  <c:v>0.9</c:v>
                </c:pt>
                <c:pt idx="188">
                  <c:v>0.09</c:v>
                </c:pt>
                <c:pt idx="189">
                  <c:v>0.8</c:v>
                </c:pt>
                <c:pt idx="190">
                  <c:v>0.94</c:v>
                </c:pt>
                <c:pt idx="191">
                  <c:v>0.17</c:v>
                </c:pt>
                <c:pt idx="192">
                  <c:v>0.06</c:v>
                </c:pt>
                <c:pt idx="193">
                  <c:v>0.14000000000000001</c:v>
                </c:pt>
                <c:pt idx="194">
                  <c:v>0.01</c:v>
                </c:pt>
                <c:pt idx="195">
                  <c:v>0.64</c:v>
                </c:pt>
                <c:pt idx="196">
                  <c:v>0.15</c:v>
                </c:pt>
                <c:pt idx="197">
                  <c:v>0.84</c:v>
                </c:pt>
                <c:pt idx="198">
                  <c:v>2.2599999999999998</c:v>
                </c:pt>
                <c:pt idx="199">
                  <c:v>0.47</c:v>
                </c:pt>
                <c:pt idx="200">
                  <c:v>0.01</c:v>
                </c:pt>
                <c:pt idx="201">
                  <c:v>0.27</c:v>
                </c:pt>
                <c:pt idx="202">
                  <c:v>7.0000000000000007E-2</c:v>
                </c:pt>
                <c:pt idx="203">
                  <c:v>3.12</c:v>
                </c:pt>
                <c:pt idx="204">
                  <c:v>0.65</c:v>
                </c:pt>
                <c:pt idx="205">
                  <c:v>0.3</c:v>
                </c:pt>
                <c:pt idx="206">
                  <c:v>0.19</c:v>
                </c:pt>
                <c:pt idx="207">
                  <c:v>0.03</c:v>
                </c:pt>
                <c:pt idx="208">
                  <c:v>0.01</c:v>
                </c:pt>
                <c:pt idx="209">
                  <c:v>0.08</c:v>
                </c:pt>
                <c:pt idx="210">
                  <c:v>0.63</c:v>
                </c:pt>
                <c:pt idx="211">
                  <c:v>0.06</c:v>
                </c:pt>
                <c:pt idx="212">
                  <c:v>7.0000000000000007E-2</c:v>
                </c:pt>
                <c:pt idx="213">
                  <c:v>0.01</c:v>
                </c:pt>
                <c:pt idx="214">
                  <c:v>0.42</c:v>
                </c:pt>
                <c:pt idx="215">
                  <c:v>0.06</c:v>
                </c:pt>
                <c:pt idx="216">
                  <c:v>0.22</c:v>
                </c:pt>
                <c:pt idx="217">
                  <c:v>0.22</c:v>
                </c:pt>
                <c:pt idx="218">
                  <c:v>0.06</c:v>
                </c:pt>
                <c:pt idx="219">
                  <c:v>0.38</c:v>
                </c:pt>
                <c:pt idx="220">
                  <c:v>0.11</c:v>
                </c:pt>
                <c:pt idx="221">
                  <c:v>0.96</c:v>
                </c:pt>
                <c:pt idx="222">
                  <c:v>0.22</c:v>
                </c:pt>
                <c:pt idx="224">
                  <c:v>2.0499999999999998</c:v>
                </c:pt>
                <c:pt idx="225">
                  <c:v>0.03</c:v>
                </c:pt>
                <c:pt idx="226">
                  <c:v>0.01</c:v>
                </c:pt>
                <c:pt idx="227">
                  <c:v>0.28000000000000003</c:v>
                </c:pt>
                <c:pt idx="228">
                  <c:v>0.12</c:v>
                </c:pt>
                <c:pt idx="229">
                  <c:v>0.27</c:v>
                </c:pt>
                <c:pt idx="230">
                  <c:v>0.06</c:v>
                </c:pt>
                <c:pt idx="231">
                  <c:v>0.52</c:v>
                </c:pt>
                <c:pt idx="232">
                  <c:v>0.01</c:v>
                </c:pt>
                <c:pt idx="233">
                  <c:v>0.14000000000000001</c:v>
                </c:pt>
                <c:pt idx="234">
                  <c:v>0.83</c:v>
                </c:pt>
                <c:pt idx="235">
                  <c:v>0.06</c:v>
                </c:pt>
                <c:pt idx="236">
                  <c:v>1.35</c:v>
                </c:pt>
                <c:pt idx="237">
                  <c:v>0.02</c:v>
                </c:pt>
                <c:pt idx="238">
                  <c:v>0.08</c:v>
                </c:pt>
                <c:pt idx="239">
                  <c:v>0.01</c:v>
                </c:pt>
                <c:pt idx="240">
                  <c:v>1.43</c:v>
                </c:pt>
                <c:pt idx="241">
                  <c:v>1.68</c:v>
                </c:pt>
                <c:pt idx="242">
                  <c:v>0.55000000000000004</c:v>
                </c:pt>
                <c:pt idx="243">
                  <c:v>0.36</c:v>
                </c:pt>
                <c:pt idx="244">
                  <c:v>0.67</c:v>
                </c:pt>
                <c:pt idx="245">
                  <c:v>0.04</c:v>
                </c:pt>
                <c:pt idx="246">
                  <c:v>0.01</c:v>
                </c:pt>
                <c:pt idx="247">
                  <c:v>0.02</c:v>
                </c:pt>
                <c:pt idx="248">
                  <c:v>0.02</c:v>
                </c:pt>
                <c:pt idx="249">
                  <c:v>0.02</c:v>
                </c:pt>
                <c:pt idx="250">
                  <c:v>0.03</c:v>
                </c:pt>
                <c:pt idx="251">
                  <c:v>0.01</c:v>
                </c:pt>
                <c:pt idx="252">
                  <c:v>0.05</c:v>
                </c:pt>
                <c:pt idx="253">
                  <c:v>0.3</c:v>
                </c:pt>
                <c:pt idx="254">
                  <c:v>0.51</c:v>
                </c:pt>
                <c:pt idx="255">
                  <c:v>0.32</c:v>
                </c:pt>
                <c:pt idx="256">
                  <c:v>1.61</c:v>
                </c:pt>
                <c:pt idx="257">
                  <c:v>0.03</c:v>
                </c:pt>
                <c:pt idx="258">
                  <c:v>0.02</c:v>
                </c:pt>
                <c:pt idx="259">
                  <c:v>1.7</c:v>
                </c:pt>
                <c:pt idx="260">
                  <c:v>0.88</c:v>
                </c:pt>
                <c:pt idx="261">
                  <c:v>0.1</c:v>
                </c:pt>
                <c:pt idx="262">
                  <c:v>1.07</c:v>
                </c:pt>
                <c:pt idx="263">
                  <c:v>0.04</c:v>
                </c:pt>
                <c:pt idx="264">
                  <c:v>1.04</c:v>
                </c:pt>
                <c:pt idx="265">
                  <c:v>0.48</c:v>
                </c:pt>
                <c:pt idx="266">
                  <c:v>0.01</c:v>
                </c:pt>
                <c:pt idx="267">
                  <c:v>0.83</c:v>
                </c:pt>
                <c:pt idx="268">
                  <c:v>3.47</c:v>
                </c:pt>
                <c:pt idx="269">
                  <c:v>0.37</c:v>
                </c:pt>
                <c:pt idx="270">
                  <c:v>0.18</c:v>
                </c:pt>
                <c:pt idx="271">
                  <c:v>0.14000000000000001</c:v>
                </c:pt>
                <c:pt idx="272">
                  <c:v>0.56999999999999995</c:v>
                </c:pt>
                <c:pt idx="273">
                  <c:v>0.15</c:v>
                </c:pt>
                <c:pt idx="274">
                  <c:v>1.44</c:v>
                </c:pt>
                <c:pt idx="275">
                  <c:v>0.35</c:v>
                </c:pt>
                <c:pt idx="276">
                  <c:v>0.27</c:v>
                </c:pt>
                <c:pt idx="277">
                  <c:v>0.1</c:v>
                </c:pt>
                <c:pt idx="278">
                  <c:v>1.22</c:v>
                </c:pt>
                <c:pt idx="279">
                  <c:v>1.71</c:v>
                </c:pt>
                <c:pt idx="280">
                  <c:v>0.11</c:v>
                </c:pt>
                <c:pt idx="281">
                  <c:v>0.17</c:v>
                </c:pt>
                <c:pt idx="282">
                  <c:v>0.04</c:v>
                </c:pt>
                <c:pt idx="283">
                  <c:v>0.1</c:v>
                </c:pt>
                <c:pt idx="284">
                  <c:v>0.01</c:v>
                </c:pt>
                <c:pt idx="285">
                  <c:v>0.09</c:v>
                </c:pt>
                <c:pt idx="286">
                  <c:v>0.03</c:v>
                </c:pt>
                <c:pt idx="287">
                  <c:v>0.48</c:v>
                </c:pt>
                <c:pt idx="288">
                  <c:v>0.26</c:v>
                </c:pt>
                <c:pt idx="289">
                  <c:v>0.12</c:v>
                </c:pt>
                <c:pt idx="290">
                  <c:v>0.08</c:v>
                </c:pt>
                <c:pt idx="291">
                  <c:v>0.06</c:v>
                </c:pt>
                <c:pt idx="292">
                  <c:v>0.77</c:v>
                </c:pt>
                <c:pt idx="293">
                  <c:v>1.25</c:v>
                </c:pt>
                <c:pt idx="294">
                  <c:v>0.21</c:v>
                </c:pt>
                <c:pt idx="295">
                  <c:v>0.31</c:v>
                </c:pt>
                <c:pt idx="296">
                  <c:v>0.01</c:v>
                </c:pt>
                <c:pt idx="297">
                  <c:v>0.32</c:v>
                </c:pt>
                <c:pt idx="298">
                  <c:v>0.04</c:v>
                </c:pt>
                <c:pt idx="299">
                  <c:v>0.2</c:v>
                </c:pt>
                <c:pt idx="300">
                  <c:v>0.01</c:v>
                </c:pt>
                <c:pt idx="301">
                  <c:v>0.14000000000000001</c:v>
                </c:pt>
                <c:pt idx="302">
                  <c:v>2.23</c:v>
                </c:pt>
                <c:pt idx="303">
                  <c:v>0.01</c:v>
                </c:pt>
                <c:pt idx="304">
                  <c:v>0.33</c:v>
                </c:pt>
                <c:pt idx="305">
                  <c:v>1.65</c:v>
                </c:pt>
                <c:pt idx="306">
                  <c:v>0.27</c:v>
                </c:pt>
                <c:pt idx="307">
                  <c:v>0.05</c:v>
                </c:pt>
                <c:pt idx="308">
                  <c:v>0.14000000000000001</c:v>
                </c:pt>
                <c:pt idx="309">
                  <c:v>7.0000000000000007E-2</c:v>
                </c:pt>
                <c:pt idx="310">
                  <c:v>0.92</c:v>
                </c:pt>
                <c:pt idx="311">
                  <c:v>0.97</c:v>
                </c:pt>
                <c:pt idx="312">
                  <c:v>0.14000000000000001</c:v>
                </c:pt>
                <c:pt idx="313">
                  <c:v>0.02</c:v>
                </c:pt>
                <c:pt idx="314">
                  <c:v>1.28</c:v>
                </c:pt>
                <c:pt idx="315">
                  <c:v>1.91</c:v>
                </c:pt>
                <c:pt idx="316">
                  <c:v>0.66</c:v>
                </c:pt>
                <c:pt idx="317">
                  <c:v>0.61</c:v>
                </c:pt>
                <c:pt idx="318">
                  <c:v>0.54</c:v>
                </c:pt>
                <c:pt idx="319">
                  <c:v>0.01</c:v>
                </c:pt>
                <c:pt idx="320">
                  <c:v>0.54</c:v>
                </c:pt>
                <c:pt idx="321">
                  <c:v>0.01</c:v>
                </c:pt>
                <c:pt idx="322">
                  <c:v>0.21</c:v>
                </c:pt>
                <c:pt idx="323">
                  <c:v>0.66</c:v>
                </c:pt>
                <c:pt idx="324">
                  <c:v>0.08</c:v>
                </c:pt>
                <c:pt idx="325">
                  <c:v>0.56000000000000005</c:v>
                </c:pt>
                <c:pt idx="326">
                  <c:v>2.2999999999999998</c:v>
                </c:pt>
                <c:pt idx="327">
                  <c:v>0.12</c:v>
                </c:pt>
                <c:pt idx="328">
                  <c:v>1.48</c:v>
                </c:pt>
                <c:pt idx="329">
                  <c:v>0.34</c:v>
                </c:pt>
                <c:pt idx="330">
                  <c:v>0.91</c:v>
                </c:pt>
                <c:pt idx="331">
                  <c:v>2.41</c:v>
                </c:pt>
                <c:pt idx="332">
                  <c:v>0.09</c:v>
                </c:pt>
                <c:pt idx="333">
                  <c:v>0.94</c:v>
                </c:pt>
                <c:pt idx="334">
                  <c:v>0.01</c:v>
                </c:pt>
                <c:pt idx="335">
                  <c:v>1.1000000000000001</c:v>
                </c:pt>
                <c:pt idx="336">
                  <c:v>0.03</c:v>
                </c:pt>
              </c:numCache>
            </c:numRef>
          </c:xVal>
          <c:yVal>
            <c:numRef>
              <c:f>'dry vs day after'!$P$2:$P$1048573</c:f>
              <c:numCache>
                <c:formatCode>General</c:formatCode>
                <c:ptCount val="1048572"/>
                <c:pt idx="0">
                  <c:v>-1.4</c:v>
                </c:pt>
                <c:pt idx="1">
                  <c:v>-0.29999999999999982</c:v>
                </c:pt>
                <c:pt idx="2">
                  <c:v>-6.9999999999999982</c:v>
                </c:pt>
                <c:pt idx="3">
                  <c:v>-16.399999999999999</c:v>
                </c:pt>
                <c:pt idx="4">
                  <c:v>-3.6999999999999997</c:v>
                </c:pt>
                <c:pt idx="5">
                  <c:v>5.6999999999999993</c:v>
                </c:pt>
                <c:pt idx="6">
                  <c:v>0.79999999999999982</c:v>
                </c:pt>
                <c:pt idx="7">
                  <c:v>1.5</c:v>
                </c:pt>
                <c:pt idx="8">
                  <c:v>-4</c:v>
                </c:pt>
                <c:pt idx="9">
                  <c:v>-6.0000000000000009</c:v>
                </c:pt>
                <c:pt idx="10">
                  <c:v>2.8</c:v>
                </c:pt>
                <c:pt idx="11">
                  <c:v>-4.7000000000000011</c:v>
                </c:pt>
                <c:pt idx="12">
                  <c:v>3</c:v>
                </c:pt>
                <c:pt idx="13">
                  <c:v>-1.5999999999999979</c:v>
                </c:pt>
                <c:pt idx="14">
                  <c:v>-10.100000000000001</c:v>
                </c:pt>
                <c:pt idx="15">
                  <c:v>-3.8</c:v>
                </c:pt>
                <c:pt idx="16">
                  <c:v>-1.9999999999999998</c:v>
                </c:pt>
                <c:pt idx="17">
                  <c:v>5.3</c:v>
                </c:pt>
                <c:pt idx="18">
                  <c:v>-8.6</c:v>
                </c:pt>
                <c:pt idx="19">
                  <c:v>2</c:v>
                </c:pt>
                <c:pt idx="20">
                  <c:v>-0.10000000000000053</c:v>
                </c:pt>
                <c:pt idx="21">
                  <c:v>-0.39999999999999947</c:v>
                </c:pt>
                <c:pt idx="22">
                  <c:v>-5.7</c:v>
                </c:pt>
                <c:pt idx="23">
                  <c:v>-7</c:v>
                </c:pt>
                <c:pt idx="24">
                  <c:v>-0.60000000000000053</c:v>
                </c:pt>
                <c:pt idx="25">
                  <c:v>-11</c:v>
                </c:pt>
                <c:pt idx="26">
                  <c:v>-1.2000000000000002</c:v>
                </c:pt>
                <c:pt idx="27">
                  <c:v>2.1</c:v>
                </c:pt>
                <c:pt idx="28">
                  <c:v>-5.3000000000000007</c:v>
                </c:pt>
                <c:pt idx="29">
                  <c:v>-2.8</c:v>
                </c:pt>
                <c:pt idx="30">
                  <c:v>2.5</c:v>
                </c:pt>
                <c:pt idx="31">
                  <c:v>-4.1999999999999993</c:v>
                </c:pt>
                <c:pt idx="32">
                  <c:v>1.0999999999999996</c:v>
                </c:pt>
                <c:pt idx="33">
                  <c:v>-0.79999999999999982</c:v>
                </c:pt>
                <c:pt idx="34">
                  <c:v>-1.5999999999999996</c:v>
                </c:pt>
                <c:pt idx="35">
                  <c:v>-4.6999999999999993</c:v>
                </c:pt>
                <c:pt idx="36">
                  <c:v>1.5</c:v>
                </c:pt>
                <c:pt idx="37">
                  <c:v>-4.8999999999999995</c:v>
                </c:pt>
                <c:pt idx="38">
                  <c:v>1.5</c:v>
                </c:pt>
                <c:pt idx="39">
                  <c:v>-1.9000000000000004</c:v>
                </c:pt>
                <c:pt idx="40">
                  <c:v>2.2000000000000002</c:v>
                </c:pt>
                <c:pt idx="41">
                  <c:v>-3.8</c:v>
                </c:pt>
                <c:pt idx="42">
                  <c:v>3.5999999999999996</c:v>
                </c:pt>
                <c:pt idx="43">
                  <c:v>-10.7</c:v>
                </c:pt>
                <c:pt idx="44">
                  <c:v>-8.9</c:v>
                </c:pt>
                <c:pt idx="45">
                  <c:v>-8.6000000000000014</c:v>
                </c:pt>
                <c:pt idx="46">
                  <c:v>-4.5</c:v>
                </c:pt>
                <c:pt idx="47">
                  <c:v>-8.5</c:v>
                </c:pt>
                <c:pt idx="48">
                  <c:v>4.1000000000000005</c:v>
                </c:pt>
                <c:pt idx="49">
                  <c:v>-5.6</c:v>
                </c:pt>
                <c:pt idx="50">
                  <c:v>-4.4000000000000004</c:v>
                </c:pt>
                <c:pt idx="51">
                  <c:v>8.5</c:v>
                </c:pt>
                <c:pt idx="52">
                  <c:v>-5.2000000000000011</c:v>
                </c:pt>
                <c:pt idx="53">
                  <c:v>5.3</c:v>
                </c:pt>
                <c:pt idx="54">
                  <c:v>-9.8000000000000007</c:v>
                </c:pt>
                <c:pt idx="55">
                  <c:v>3.3</c:v>
                </c:pt>
                <c:pt idx="56">
                  <c:v>-7.6</c:v>
                </c:pt>
                <c:pt idx="57">
                  <c:v>-2.7</c:v>
                </c:pt>
                <c:pt idx="58">
                  <c:v>-0.19999999999999973</c:v>
                </c:pt>
                <c:pt idx="59">
                  <c:v>5.0999999999999996</c:v>
                </c:pt>
                <c:pt idx="60">
                  <c:v>-3.6000000000000005</c:v>
                </c:pt>
                <c:pt idx="61">
                  <c:v>1.9999999999999991</c:v>
                </c:pt>
                <c:pt idx="62">
                  <c:v>-5.8999999999999995</c:v>
                </c:pt>
                <c:pt idx="63">
                  <c:v>5.8</c:v>
                </c:pt>
                <c:pt idx="64">
                  <c:v>-2.3999999999999995</c:v>
                </c:pt>
                <c:pt idx="65">
                  <c:v>-0.80000000000000071</c:v>
                </c:pt>
                <c:pt idx="66">
                  <c:v>-3.7</c:v>
                </c:pt>
                <c:pt idx="67">
                  <c:v>-1.9000000000000004</c:v>
                </c:pt>
                <c:pt idx="68">
                  <c:v>0.29999999999999982</c:v>
                </c:pt>
                <c:pt idx="69">
                  <c:v>-1.5</c:v>
                </c:pt>
                <c:pt idx="70">
                  <c:v>-1.0999999999999996</c:v>
                </c:pt>
                <c:pt idx="71">
                  <c:v>3</c:v>
                </c:pt>
                <c:pt idx="72">
                  <c:v>-16.5</c:v>
                </c:pt>
                <c:pt idx="73">
                  <c:v>0</c:v>
                </c:pt>
                <c:pt idx="74">
                  <c:v>-0.69999999999999929</c:v>
                </c:pt>
                <c:pt idx="75">
                  <c:v>-2.7</c:v>
                </c:pt>
                <c:pt idx="76">
                  <c:v>-3.8</c:v>
                </c:pt>
                <c:pt idx="77">
                  <c:v>1.4</c:v>
                </c:pt>
                <c:pt idx="78">
                  <c:v>-1.3000000000000003</c:v>
                </c:pt>
                <c:pt idx="79">
                  <c:v>3.8</c:v>
                </c:pt>
                <c:pt idx="80">
                  <c:v>-3.6999999999999997</c:v>
                </c:pt>
                <c:pt idx="81">
                  <c:v>-1.4000000000000004</c:v>
                </c:pt>
                <c:pt idx="82">
                  <c:v>-3.6</c:v>
                </c:pt>
                <c:pt idx="83">
                  <c:v>4</c:v>
                </c:pt>
                <c:pt idx="84">
                  <c:v>-6.9</c:v>
                </c:pt>
                <c:pt idx="85">
                  <c:v>2.5</c:v>
                </c:pt>
                <c:pt idx="86">
                  <c:v>-6.9</c:v>
                </c:pt>
                <c:pt idx="87">
                  <c:v>-2.0999999999999996</c:v>
                </c:pt>
                <c:pt idx="88">
                  <c:v>-2.5</c:v>
                </c:pt>
                <c:pt idx="89">
                  <c:v>1.0999999999999996</c:v>
                </c:pt>
                <c:pt idx="90">
                  <c:v>-2.1999999999999997</c:v>
                </c:pt>
                <c:pt idx="91">
                  <c:v>-2.9</c:v>
                </c:pt>
                <c:pt idx="92">
                  <c:v>0.30000000000000004</c:v>
                </c:pt>
                <c:pt idx="93">
                  <c:v>3.1000000000000005</c:v>
                </c:pt>
                <c:pt idx="94">
                  <c:v>2.0999999999999996</c:v>
                </c:pt>
                <c:pt idx="95">
                  <c:v>-0.40000000000000036</c:v>
                </c:pt>
                <c:pt idx="96">
                  <c:v>1.9000000000000004</c:v>
                </c:pt>
                <c:pt idx="97">
                  <c:v>0.5</c:v>
                </c:pt>
                <c:pt idx="98">
                  <c:v>3.3</c:v>
                </c:pt>
                <c:pt idx="99">
                  <c:v>-9.1</c:v>
                </c:pt>
                <c:pt idx="100">
                  <c:v>7.1</c:v>
                </c:pt>
                <c:pt idx="101">
                  <c:v>0</c:v>
                </c:pt>
                <c:pt idx="102">
                  <c:v>-6.4</c:v>
                </c:pt>
                <c:pt idx="103">
                  <c:v>0.19999999999999973</c:v>
                </c:pt>
                <c:pt idx="104">
                  <c:v>-0.79999999999999982</c:v>
                </c:pt>
                <c:pt idx="105">
                  <c:v>2.6</c:v>
                </c:pt>
                <c:pt idx="106">
                  <c:v>-2.3000000000000003</c:v>
                </c:pt>
                <c:pt idx="107">
                  <c:v>-0.19999999999999973</c:v>
                </c:pt>
                <c:pt idx="108">
                  <c:v>1.5999999999999996</c:v>
                </c:pt>
                <c:pt idx="109">
                  <c:v>0.60000000000000009</c:v>
                </c:pt>
                <c:pt idx="110">
                  <c:v>0.39999999999999991</c:v>
                </c:pt>
                <c:pt idx="111">
                  <c:v>10.1</c:v>
                </c:pt>
                <c:pt idx="112">
                  <c:v>0.20000000000000018</c:v>
                </c:pt>
                <c:pt idx="113">
                  <c:v>-0.79999999999999982</c:v>
                </c:pt>
                <c:pt idx="114">
                  <c:v>0.29999999999999982</c:v>
                </c:pt>
                <c:pt idx="115">
                  <c:v>-0.39999999999999947</c:v>
                </c:pt>
                <c:pt idx="116">
                  <c:v>3.7999999999999989</c:v>
                </c:pt>
                <c:pt idx="117">
                  <c:v>-1.9000000000000004</c:v>
                </c:pt>
                <c:pt idx="118">
                  <c:v>-0.10000000000000009</c:v>
                </c:pt>
                <c:pt idx="119">
                  <c:v>-2</c:v>
                </c:pt>
                <c:pt idx="120">
                  <c:v>-1</c:v>
                </c:pt>
                <c:pt idx="121">
                  <c:v>1.2999999999999989</c:v>
                </c:pt>
                <c:pt idx="122">
                  <c:v>-0.70000000000000107</c:v>
                </c:pt>
                <c:pt idx="123">
                  <c:v>1.1999999999999997</c:v>
                </c:pt>
                <c:pt idx="124">
                  <c:v>1.1999999999999997</c:v>
                </c:pt>
                <c:pt idx="125">
                  <c:v>-2</c:v>
                </c:pt>
                <c:pt idx="126">
                  <c:v>3.3999999999999986</c:v>
                </c:pt>
                <c:pt idx="127">
                  <c:v>-1.2999999999999989</c:v>
                </c:pt>
                <c:pt idx="128">
                  <c:v>-1.5</c:v>
                </c:pt>
                <c:pt idx="129">
                  <c:v>0.4</c:v>
                </c:pt>
                <c:pt idx="130">
                  <c:v>3.5</c:v>
                </c:pt>
                <c:pt idx="131">
                  <c:v>-8.8000000000000007</c:v>
                </c:pt>
                <c:pt idx="132">
                  <c:v>-1.6999999999999997</c:v>
                </c:pt>
                <c:pt idx="133">
                  <c:v>1</c:v>
                </c:pt>
                <c:pt idx="134">
                  <c:v>-2.9000000000000004</c:v>
                </c:pt>
                <c:pt idx="135">
                  <c:v>-6.2</c:v>
                </c:pt>
                <c:pt idx="136">
                  <c:v>0.69999999999999973</c:v>
                </c:pt>
                <c:pt idx="137">
                  <c:v>2.0000000000000004</c:v>
                </c:pt>
                <c:pt idx="138">
                  <c:v>-5.6000000000000005</c:v>
                </c:pt>
                <c:pt idx="139">
                  <c:v>0</c:v>
                </c:pt>
                <c:pt idx="140">
                  <c:v>1.1000000000000005</c:v>
                </c:pt>
                <c:pt idx="141">
                  <c:v>-1.4000000000000004</c:v>
                </c:pt>
                <c:pt idx="142">
                  <c:v>-2</c:v>
                </c:pt>
                <c:pt idx="143">
                  <c:v>-0.79999999999999982</c:v>
                </c:pt>
                <c:pt idx="144">
                  <c:v>1.7999999999999998</c:v>
                </c:pt>
                <c:pt idx="145">
                  <c:v>-6.8999999999999995</c:v>
                </c:pt>
                <c:pt idx="146">
                  <c:v>2.6000000000000005</c:v>
                </c:pt>
                <c:pt idx="147">
                  <c:v>-2.0999999999999996</c:v>
                </c:pt>
                <c:pt idx="148">
                  <c:v>0.70000000000000018</c:v>
                </c:pt>
                <c:pt idx="149">
                  <c:v>0.40000000000000036</c:v>
                </c:pt>
                <c:pt idx="150">
                  <c:v>-0.10000000000000142</c:v>
                </c:pt>
                <c:pt idx="151">
                  <c:v>-1.4999999999999991</c:v>
                </c:pt>
                <c:pt idx="152">
                  <c:v>-0.79999999999999982</c:v>
                </c:pt>
                <c:pt idx="153">
                  <c:v>-1.5</c:v>
                </c:pt>
                <c:pt idx="154">
                  <c:v>0.89999999999999947</c:v>
                </c:pt>
                <c:pt idx="155">
                  <c:v>1.2000000000000002</c:v>
                </c:pt>
                <c:pt idx="156">
                  <c:v>2.7</c:v>
                </c:pt>
                <c:pt idx="157">
                  <c:v>-8.3000000000000007</c:v>
                </c:pt>
                <c:pt idx="158">
                  <c:v>1.7000000000000002</c:v>
                </c:pt>
                <c:pt idx="159">
                  <c:v>-2.1999999999999993</c:v>
                </c:pt>
                <c:pt idx="160">
                  <c:v>-2.7</c:v>
                </c:pt>
                <c:pt idx="161">
                  <c:v>1.9000000000000004</c:v>
                </c:pt>
                <c:pt idx="162">
                  <c:v>0.59999999999999964</c:v>
                </c:pt>
                <c:pt idx="163">
                  <c:v>-0.59999999999999964</c:v>
                </c:pt>
                <c:pt idx="164">
                  <c:v>0</c:v>
                </c:pt>
                <c:pt idx="165">
                  <c:v>-0.10000000000000053</c:v>
                </c:pt>
                <c:pt idx="166">
                  <c:v>3.5999999999999996</c:v>
                </c:pt>
                <c:pt idx="167">
                  <c:v>-2.3000000000000007</c:v>
                </c:pt>
                <c:pt idx="168">
                  <c:v>2.5</c:v>
                </c:pt>
                <c:pt idx="169">
                  <c:v>-2.9000000000000004</c:v>
                </c:pt>
                <c:pt idx="170">
                  <c:v>0</c:v>
                </c:pt>
                <c:pt idx="171">
                  <c:v>1.3000000000000007</c:v>
                </c:pt>
                <c:pt idx="172">
                  <c:v>-0.19999999999999929</c:v>
                </c:pt>
                <c:pt idx="173">
                  <c:v>-3.2000000000000011</c:v>
                </c:pt>
                <c:pt idx="174">
                  <c:v>4.5</c:v>
                </c:pt>
                <c:pt idx="175">
                  <c:v>-9.3999999999999986</c:v>
                </c:pt>
                <c:pt idx="176">
                  <c:v>5.4999999999999991</c:v>
                </c:pt>
                <c:pt idx="177">
                  <c:v>-5.0999999999999996</c:v>
                </c:pt>
                <c:pt idx="178">
                  <c:v>0.5</c:v>
                </c:pt>
                <c:pt idx="179">
                  <c:v>-2.5</c:v>
                </c:pt>
                <c:pt idx="180">
                  <c:v>-3.0999999999999996</c:v>
                </c:pt>
                <c:pt idx="181">
                  <c:v>-1.0999999999999996</c:v>
                </c:pt>
                <c:pt idx="182">
                  <c:v>-3.3999999999999995</c:v>
                </c:pt>
                <c:pt idx="183">
                  <c:v>2.2999999999999998</c:v>
                </c:pt>
                <c:pt idx="184">
                  <c:v>-5.2999999999999989</c:v>
                </c:pt>
                <c:pt idx="185">
                  <c:v>-2.8000000000000007</c:v>
                </c:pt>
                <c:pt idx="186">
                  <c:v>-0.29999999999999982</c:v>
                </c:pt>
                <c:pt idx="187">
                  <c:v>0.79999999999999982</c:v>
                </c:pt>
                <c:pt idx="188">
                  <c:v>-3.1000000000000014</c:v>
                </c:pt>
                <c:pt idx="189">
                  <c:v>-2.7999999999999989</c:v>
                </c:pt>
                <c:pt idx="190">
                  <c:v>-0.70000000000000018</c:v>
                </c:pt>
                <c:pt idx="191">
                  <c:v>4.1000000000000005</c:v>
                </c:pt>
                <c:pt idx="192">
                  <c:v>-1.8000000000000007</c:v>
                </c:pt>
                <c:pt idx="193">
                  <c:v>4</c:v>
                </c:pt>
                <c:pt idx="194">
                  <c:v>3.7000000000000011</c:v>
                </c:pt>
                <c:pt idx="195">
                  <c:v>-2.5</c:v>
                </c:pt>
                <c:pt idx="196">
                  <c:v>-1.4000000000000004</c:v>
                </c:pt>
                <c:pt idx="197">
                  <c:v>-5.2999999999999989</c:v>
                </c:pt>
                <c:pt idx="198">
                  <c:v>0.79999999999999982</c:v>
                </c:pt>
                <c:pt idx="199">
                  <c:v>-1.4000000000000004</c:v>
                </c:pt>
                <c:pt idx="200">
                  <c:v>1.0999999999999996</c:v>
                </c:pt>
                <c:pt idx="201">
                  <c:v>-1.4000000000000004</c:v>
                </c:pt>
                <c:pt idx="202">
                  <c:v>-4</c:v>
                </c:pt>
                <c:pt idx="203">
                  <c:v>-2.6</c:v>
                </c:pt>
                <c:pt idx="204">
                  <c:v>3.5000000000000004</c:v>
                </c:pt>
                <c:pt idx="205">
                  <c:v>0.39999999999999947</c:v>
                </c:pt>
                <c:pt idx="206">
                  <c:v>-0.20000000000000018</c:v>
                </c:pt>
                <c:pt idx="207">
                  <c:v>-6.4</c:v>
                </c:pt>
                <c:pt idx="208">
                  <c:v>-0.89999999999999947</c:v>
                </c:pt>
                <c:pt idx="209">
                  <c:v>-0.10000000000000142</c:v>
                </c:pt>
                <c:pt idx="210">
                  <c:v>-4.3000000000000007</c:v>
                </c:pt>
                <c:pt idx="211">
                  <c:v>-2.4999999999999991</c:v>
                </c:pt>
                <c:pt idx="212">
                  <c:v>1.5999999999999996</c:v>
                </c:pt>
                <c:pt idx="213">
                  <c:v>-8.8999999999999986</c:v>
                </c:pt>
                <c:pt idx="214">
                  <c:v>-5.8000000000000007</c:v>
                </c:pt>
                <c:pt idx="215">
                  <c:v>-5.3000000000000007</c:v>
                </c:pt>
                <c:pt idx="216">
                  <c:v>-5.0000000000000018</c:v>
                </c:pt>
                <c:pt idx="217">
                  <c:v>-1</c:v>
                </c:pt>
                <c:pt idx="218">
                  <c:v>1.7000000000000011</c:v>
                </c:pt>
                <c:pt idx="219">
                  <c:v>-9</c:v>
                </c:pt>
                <c:pt idx="220">
                  <c:v>1.2999999999999998</c:v>
                </c:pt>
                <c:pt idx="221">
                  <c:v>1.0999999999999996</c:v>
                </c:pt>
                <c:pt idx="222">
                  <c:v>1.0999999999999996</c:v>
                </c:pt>
                <c:pt idx="224">
                  <c:v>0.69999999999999973</c:v>
                </c:pt>
                <c:pt idx="225">
                  <c:v>2.6000000000000005</c:v>
                </c:pt>
                <c:pt idx="226">
                  <c:v>1</c:v>
                </c:pt>
                <c:pt idx="227">
                  <c:v>-2.8000000000000007</c:v>
                </c:pt>
                <c:pt idx="228">
                  <c:v>1</c:v>
                </c:pt>
                <c:pt idx="229">
                  <c:v>-1.7000000000000011</c:v>
                </c:pt>
                <c:pt idx="230">
                  <c:v>2.0999999999999996</c:v>
                </c:pt>
                <c:pt idx="231">
                  <c:v>1.2000000000000002</c:v>
                </c:pt>
                <c:pt idx="232">
                  <c:v>-5.6</c:v>
                </c:pt>
                <c:pt idx="233">
                  <c:v>-0.69999999999999929</c:v>
                </c:pt>
                <c:pt idx="234">
                  <c:v>-8.8000000000000007</c:v>
                </c:pt>
                <c:pt idx="235">
                  <c:v>-6.3000000000000007</c:v>
                </c:pt>
                <c:pt idx="236">
                  <c:v>-2.0999999999999996</c:v>
                </c:pt>
                <c:pt idx="237">
                  <c:v>1</c:v>
                </c:pt>
                <c:pt idx="238">
                  <c:v>-9.7000000000000011</c:v>
                </c:pt>
                <c:pt idx="239">
                  <c:v>1.9000000000000004</c:v>
                </c:pt>
                <c:pt idx="240">
                  <c:v>-0.19999999999999929</c:v>
                </c:pt>
                <c:pt idx="241">
                  <c:v>1.1000000000000005</c:v>
                </c:pt>
                <c:pt idx="242">
                  <c:v>-0.99999999999999911</c:v>
                </c:pt>
                <c:pt idx="243">
                  <c:v>-2.9000000000000004</c:v>
                </c:pt>
                <c:pt idx="244">
                  <c:v>1.7000000000000002</c:v>
                </c:pt>
                <c:pt idx="245">
                  <c:v>1.2999999999999998</c:v>
                </c:pt>
                <c:pt idx="246">
                  <c:v>2.7</c:v>
                </c:pt>
                <c:pt idx="247">
                  <c:v>-2</c:v>
                </c:pt>
                <c:pt idx="248">
                  <c:v>-1.1000000000000005</c:v>
                </c:pt>
                <c:pt idx="249">
                  <c:v>-2.1000000000000005</c:v>
                </c:pt>
                <c:pt idx="250">
                  <c:v>7.3000000000000007</c:v>
                </c:pt>
                <c:pt idx="251">
                  <c:v>-2</c:v>
                </c:pt>
                <c:pt idx="252">
                  <c:v>7.7000000000000011</c:v>
                </c:pt>
                <c:pt idx="253">
                  <c:v>-2.8999999999999995</c:v>
                </c:pt>
                <c:pt idx="254">
                  <c:v>-0.39999999999999947</c:v>
                </c:pt>
                <c:pt idx="255">
                  <c:v>-1.5</c:v>
                </c:pt>
                <c:pt idx="256">
                  <c:v>2.9000000000000004</c:v>
                </c:pt>
                <c:pt idx="257">
                  <c:v>-1.4000000000000004</c:v>
                </c:pt>
                <c:pt idx="258">
                  <c:v>-7.8</c:v>
                </c:pt>
                <c:pt idx="259">
                  <c:v>-3.3</c:v>
                </c:pt>
                <c:pt idx="260">
                  <c:v>2.4000000000000004</c:v>
                </c:pt>
                <c:pt idx="261">
                  <c:v>2</c:v>
                </c:pt>
                <c:pt idx="262">
                  <c:v>-0.10000000000000053</c:v>
                </c:pt>
                <c:pt idx="263">
                  <c:v>-0.89999999999999947</c:v>
                </c:pt>
                <c:pt idx="264">
                  <c:v>-0.89999999999999947</c:v>
                </c:pt>
                <c:pt idx="265">
                  <c:v>3.3999999999999995</c:v>
                </c:pt>
                <c:pt idx="266">
                  <c:v>-7.6999999999999993</c:v>
                </c:pt>
                <c:pt idx="267">
                  <c:v>-1.8999999999999995</c:v>
                </c:pt>
                <c:pt idx="268">
                  <c:v>2.0999999999999996</c:v>
                </c:pt>
                <c:pt idx="269">
                  <c:v>-2.4000000000000004</c:v>
                </c:pt>
                <c:pt idx="270">
                  <c:v>2</c:v>
                </c:pt>
                <c:pt idx="271">
                  <c:v>-0.40000000000000036</c:v>
                </c:pt>
                <c:pt idx="272">
                  <c:v>-1.7999999999999998</c:v>
                </c:pt>
                <c:pt idx="273">
                  <c:v>-2.1</c:v>
                </c:pt>
                <c:pt idx="274">
                  <c:v>1.9</c:v>
                </c:pt>
                <c:pt idx="275">
                  <c:v>-2.5999999999999996</c:v>
                </c:pt>
                <c:pt idx="276">
                  <c:v>-2</c:v>
                </c:pt>
                <c:pt idx="277">
                  <c:v>-1.9000000000000004</c:v>
                </c:pt>
                <c:pt idx="278">
                  <c:v>-0.20000000000000018</c:v>
                </c:pt>
                <c:pt idx="279">
                  <c:v>0.29999999999999982</c:v>
                </c:pt>
                <c:pt idx="280">
                  <c:v>2.4000000000000004</c:v>
                </c:pt>
                <c:pt idx="281">
                  <c:v>-3.5</c:v>
                </c:pt>
                <c:pt idx="282">
                  <c:v>1</c:v>
                </c:pt>
                <c:pt idx="283">
                  <c:v>-0.5</c:v>
                </c:pt>
                <c:pt idx="284">
                  <c:v>1.5999999999999996</c:v>
                </c:pt>
                <c:pt idx="285">
                  <c:v>-2.2999999999999989</c:v>
                </c:pt>
                <c:pt idx="286">
                  <c:v>-1.9000000000000004</c:v>
                </c:pt>
                <c:pt idx="287">
                  <c:v>-0.59999999999999964</c:v>
                </c:pt>
                <c:pt idx="288">
                  <c:v>-4.5999999999999996</c:v>
                </c:pt>
                <c:pt idx="289">
                  <c:v>-0.10000000000000053</c:v>
                </c:pt>
                <c:pt idx="290">
                  <c:v>-0.59999999999999964</c:v>
                </c:pt>
                <c:pt idx="291">
                  <c:v>9.9999999999999645E-2</c:v>
                </c:pt>
                <c:pt idx="292">
                  <c:v>-2.5999999999999996</c:v>
                </c:pt>
                <c:pt idx="293">
                  <c:v>6.8999999999999995</c:v>
                </c:pt>
                <c:pt idx="294">
                  <c:v>-3.6999999999999993</c:v>
                </c:pt>
                <c:pt idx="295">
                  <c:v>1.4000000000000004</c:v>
                </c:pt>
                <c:pt idx="296">
                  <c:v>-8.5</c:v>
                </c:pt>
                <c:pt idx="297">
                  <c:v>-5.8000000000000007</c:v>
                </c:pt>
                <c:pt idx="298">
                  <c:v>-0.90000000000000036</c:v>
                </c:pt>
                <c:pt idx="299">
                  <c:v>-1.5</c:v>
                </c:pt>
                <c:pt idx="300">
                  <c:v>0.79999999999999982</c:v>
                </c:pt>
                <c:pt idx="301">
                  <c:v>-2.9999999999999996</c:v>
                </c:pt>
                <c:pt idx="302">
                  <c:v>4.0999999999999996</c:v>
                </c:pt>
                <c:pt idx="303">
                  <c:v>7.1000000000000005</c:v>
                </c:pt>
                <c:pt idx="304">
                  <c:v>1.6000000000000005</c:v>
                </c:pt>
                <c:pt idx="305">
                  <c:v>-3.4000000000000004</c:v>
                </c:pt>
                <c:pt idx="306">
                  <c:v>2.7</c:v>
                </c:pt>
                <c:pt idx="307">
                  <c:v>-5.6000000000000005</c:v>
                </c:pt>
                <c:pt idx="308">
                  <c:v>0.60000000000000053</c:v>
                </c:pt>
                <c:pt idx="309">
                  <c:v>0.59999999999999964</c:v>
                </c:pt>
                <c:pt idx="310">
                  <c:v>-3.8000000000000007</c:v>
                </c:pt>
                <c:pt idx="311">
                  <c:v>-2.5999999999999996</c:v>
                </c:pt>
                <c:pt idx="312">
                  <c:v>1.7999999999999998</c:v>
                </c:pt>
                <c:pt idx="313">
                  <c:v>-0.5</c:v>
                </c:pt>
                <c:pt idx="314">
                  <c:v>1</c:v>
                </c:pt>
                <c:pt idx="315">
                  <c:v>-4</c:v>
                </c:pt>
                <c:pt idx="316">
                  <c:v>2.9</c:v>
                </c:pt>
                <c:pt idx="317">
                  <c:v>-0.90000000000000036</c:v>
                </c:pt>
                <c:pt idx="318">
                  <c:v>-2.2999999999999998</c:v>
                </c:pt>
                <c:pt idx="319">
                  <c:v>2.7</c:v>
                </c:pt>
                <c:pt idx="320">
                  <c:v>-0.90000000000000036</c:v>
                </c:pt>
                <c:pt idx="321">
                  <c:v>-0.79999999999999982</c:v>
                </c:pt>
                <c:pt idx="322">
                  <c:v>-0.90000000000000036</c:v>
                </c:pt>
                <c:pt idx="323">
                  <c:v>-0.79999999999999982</c:v>
                </c:pt>
                <c:pt idx="324">
                  <c:v>-0.69999999999999929</c:v>
                </c:pt>
                <c:pt idx="325">
                  <c:v>-6.7</c:v>
                </c:pt>
                <c:pt idx="326">
                  <c:v>2.8</c:v>
                </c:pt>
                <c:pt idx="327">
                  <c:v>-3.9000000000000004</c:v>
                </c:pt>
                <c:pt idx="328">
                  <c:v>-1.3999999999999995</c:v>
                </c:pt>
                <c:pt idx="329">
                  <c:v>0.39999999999999947</c:v>
                </c:pt>
                <c:pt idx="330">
                  <c:v>1.5</c:v>
                </c:pt>
                <c:pt idx="331">
                  <c:v>0.69999999999999929</c:v>
                </c:pt>
                <c:pt idx="332">
                  <c:v>-1.5999999999999996</c:v>
                </c:pt>
                <c:pt idx="333">
                  <c:v>2.4000000000000004</c:v>
                </c:pt>
                <c:pt idx="334">
                  <c:v>4.4000000000000004</c:v>
                </c:pt>
                <c:pt idx="335">
                  <c:v>-3.3000000000000007</c:v>
                </c:pt>
                <c:pt idx="336">
                  <c:v>9.9999999999999645E-2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D05-4B49-9697-918BDC6CD3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3535007"/>
        <c:axId val="1273543327"/>
      </c:scatterChart>
      <c:valAx>
        <c:axId val="12735350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Precipitation (inches)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3543327"/>
        <c:crosses val="autoZero"/>
        <c:crossBetween val="midCat"/>
      </c:valAx>
      <c:valAx>
        <c:axId val="12735433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Change in PM</a:t>
                </a:r>
                <a:r>
                  <a:rPr lang="en-US" sz="1100" dirty="0"/>
                  <a:t>2.5</a:t>
                </a:r>
                <a:r>
                  <a:rPr lang="en-US" sz="1400" dirty="0"/>
                  <a:t> (</a:t>
                </a:r>
                <a:r>
                  <a:rPr lang="el-GR" sz="1400" dirty="0"/>
                  <a:t>μ</a:t>
                </a:r>
                <a:r>
                  <a:rPr lang="en-US" sz="1400" dirty="0"/>
                  <a:t>g/m</a:t>
                </a:r>
                <a:r>
                  <a:rPr lang="el-GR" sz="1400" dirty="0"/>
                  <a:t>³</a:t>
                </a:r>
                <a:r>
                  <a:rPr lang="en-US" sz="1400" dirty="0"/>
                  <a:t>)</a:t>
                </a:r>
                <a:endParaRPr lang="el-GR" sz="14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353500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Percent change</a:t>
            </a:r>
            <a:r>
              <a:rPr lang="en-US" sz="1600" baseline="0" dirty="0"/>
              <a:t> after precipitation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'dry vs day after'!$K$1</c:f>
              <c:strCache>
                <c:ptCount val="1"/>
                <c:pt idx="0">
                  <c:v>percent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2540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2415509259259259"/>
                  <c:y val="-0.63893721184687025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="0" i="0" baseline="0" dirty="0" smtClean="0">
                        <a:effectLst/>
                      </a:rPr>
                      <a:t>y = 7.9111x + 2.8839</a:t>
                    </a:r>
                    <a:br>
                      <a:rPr lang="en-US" sz="1100" b="0" i="0" baseline="0" dirty="0" smtClean="0">
                        <a:effectLst/>
                      </a:rPr>
                    </a:br>
                    <a:r>
                      <a:rPr lang="en-US" sz="1100" b="0" i="0" baseline="0" dirty="0" smtClean="0">
                        <a:effectLst/>
                      </a:rPr>
                      <a:t>R² = 0.0043</a:t>
                    </a:r>
                    <a:endParaRPr lang="en-US" sz="1100" dirty="0" smtClean="0">
                      <a:effectLst/>
                    </a:endParaRPr>
                  </a:p>
                  <a:p>
                    <a:pPr>
                      <a:defRPr/>
                    </a:pPr>
                    <a:r>
                      <a:rPr lang="en-US" sz="1100" b="0" i="0" baseline="0" dirty="0" smtClean="0">
                        <a:effectLst/>
                      </a:rPr>
                      <a:t>R = 0.0653</a:t>
                    </a:r>
                    <a:endParaRPr lang="en-US" sz="1100" dirty="0">
                      <a:effectLst/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'dry vs day after'!$H$2:$H$347</c:f>
              <c:numCache>
                <c:formatCode>General</c:formatCode>
                <c:ptCount val="337"/>
                <c:pt idx="0">
                  <c:v>0.64</c:v>
                </c:pt>
                <c:pt idx="1">
                  <c:v>0.46</c:v>
                </c:pt>
                <c:pt idx="2">
                  <c:v>0.19</c:v>
                </c:pt>
                <c:pt idx="3">
                  <c:v>0.33</c:v>
                </c:pt>
                <c:pt idx="4">
                  <c:v>0.93</c:v>
                </c:pt>
                <c:pt idx="5">
                  <c:v>0.17</c:v>
                </c:pt>
                <c:pt idx="6">
                  <c:v>0.37</c:v>
                </c:pt>
                <c:pt idx="7">
                  <c:v>0.36</c:v>
                </c:pt>
                <c:pt idx="8">
                  <c:v>0.02</c:v>
                </c:pt>
                <c:pt idx="9">
                  <c:v>0.01</c:v>
                </c:pt>
                <c:pt idx="10">
                  <c:v>0.01</c:v>
                </c:pt>
                <c:pt idx="11">
                  <c:v>0.5</c:v>
                </c:pt>
                <c:pt idx="12">
                  <c:v>0.2</c:v>
                </c:pt>
                <c:pt idx="13">
                  <c:v>0.06</c:v>
                </c:pt>
                <c:pt idx="14">
                  <c:v>1.1499999999999999</c:v>
                </c:pt>
                <c:pt idx="15">
                  <c:v>0.17</c:v>
                </c:pt>
                <c:pt idx="16">
                  <c:v>1.38</c:v>
                </c:pt>
                <c:pt idx="17">
                  <c:v>0.09</c:v>
                </c:pt>
                <c:pt idx="18">
                  <c:v>0.01</c:v>
                </c:pt>
                <c:pt idx="19">
                  <c:v>0.04</c:v>
                </c:pt>
                <c:pt idx="20">
                  <c:v>0.12</c:v>
                </c:pt>
                <c:pt idx="21">
                  <c:v>0.43</c:v>
                </c:pt>
                <c:pt idx="22">
                  <c:v>0.86</c:v>
                </c:pt>
                <c:pt idx="23">
                  <c:v>0.51</c:v>
                </c:pt>
                <c:pt idx="24">
                  <c:v>0.01</c:v>
                </c:pt>
                <c:pt idx="25">
                  <c:v>0.28000000000000003</c:v>
                </c:pt>
                <c:pt idx="26">
                  <c:v>0.54</c:v>
                </c:pt>
                <c:pt idx="27">
                  <c:v>1.01</c:v>
                </c:pt>
                <c:pt idx="28">
                  <c:v>0.51</c:v>
                </c:pt>
                <c:pt idx="29">
                  <c:v>7.0000000000000007E-2</c:v>
                </c:pt>
                <c:pt idx="30">
                  <c:v>1.22</c:v>
                </c:pt>
                <c:pt idx="31">
                  <c:v>0.15</c:v>
                </c:pt>
                <c:pt idx="32">
                  <c:v>0.06</c:v>
                </c:pt>
                <c:pt idx="33">
                  <c:v>0.27</c:v>
                </c:pt>
                <c:pt idx="34">
                  <c:v>0.14000000000000001</c:v>
                </c:pt>
                <c:pt idx="35">
                  <c:v>0.91</c:v>
                </c:pt>
                <c:pt idx="36">
                  <c:v>0.03</c:v>
                </c:pt>
                <c:pt idx="37">
                  <c:v>0.27</c:v>
                </c:pt>
                <c:pt idx="38">
                  <c:v>1.97</c:v>
                </c:pt>
                <c:pt idx="39">
                  <c:v>0.08</c:v>
                </c:pt>
                <c:pt idx="40">
                  <c:v>1</c:v>
                </c:pt>
                <c:pt idx="41">
                  <c:v>0.18</c:v>
                </c:pt>
                <c:pt idx="42">
                  <c:v>0.08</c:v>
                </c:pt>
                <c:pt idx="43">
                  <c:v>0.45</c:v>
                </c:pt>
                <c:pt idx="44">
                  <c:v>0.04</c:v>
                </c:pt>
                <c:pt idx="45">
                  <c:v>0.22</c:v>
                </c:pt>
                <c:pt idx="46">
                  <c:v>0.2</c:v>
                </c:pt>
                <c:pt idx="47">
                  <c:v>0.67</c:v>
                </c:pt>
                <c:pt idx="48">
                  <c:v>7.0000000000000007E-2</c:v>
                </c:pt>
                <c:pt idx="49">
                  <c:v>0.2</c:v>
                </c:pt>
                <c:pt idx="50">
                  <c:v>0.28999999999999998</c:v>
                </c:pt>
                <c:pt idx="51">
                  <c:v>0.09</c:v>
                </c:pt>
                <c:pt idx="52">
                  <c:v>0.06</c:v>
                </c:pt>
                <c:pt idx="53">
                  <c:v>0.85</c:v>
                </c:pt>
                <c:pt idx="54">
                  <c:v>1.1399999999999999</c:v>
                </c:pt>
                <c:pt idx="55">
                  <c:v>0.18</c:v>
                </c:pt>
                <c:pt idx="56">
                  <c:v>0.51</c:v>
                </c:pt>
                <c:pt idx="57">
                  <c:v>0.75</c:v>
                </c:pt>
                <c:pt idx="58">
                  <c:v>1.1399999999999999</c:v>
                </c:pt>
                <c:pt idx="59">
                  <c:v>0.63</c:v>
                </c:pt>
                <c:pt idx="60">
                  <c:v>0.28999999999999998</c:v>
                </c:pt>
                <c:pt idx="61">
                  <c:v>0.38</c:v>
                </c:pt>
                <c:pt idx="62">
                  <c:v>1.02</c:v>
                </c:pt>
                <c:pt idx="63">
                  <c:v>0.03</c:v>
                </c:pt>
                <c:pt idx="64">
                  <c:v>0.01</c:v>
                </c:pt>
                <c:pt idx="65">
                  <c:v>0.06</c:v>
                </c:pt>
                <c:pt idx="66">
                  <c:v>0.02</c:v>
                </c:pt>
                <c:pt idx="67">
                  <c:v>0.01</c:v>
                </c:pt>
                <c:pt idx="68">
                  <c:v>0.66</c:v>
                </c:pt>
                <c:pt idx="69">
                  <c:v>0.33</c:v>
                </c:pt>
                <c:pt idx="70">
                  <c:v>0.65</c:v>
                </c:pt>
                <c:pt idx="71">
                  <c:v>0.59</c:v>
                </c:pt>
                <c:pt idx="72">
                  <c:v>0.01</c:v>
                </c:pt>
                <c:pt idx="73">
                  <c:v>1.51</c:v>
                </c:pt>
                <c:pt idx="74">
                  <c:v>0.13</c:v>
                </c:pt>
                <c:pt idx="75">
                  <c:v>0.47</c:v>
                </c:pt>
                <c:pt idx="76">
                  <c:v>1.08</c:v>
                </c:pt>
                <c:pt idx="77">
                  <c:v>0.89</c:v>
                </c:pt>
                <c:pt idx="78">
                  <c:v>0.33</c:v>
                </c:pt>
                <c:pt idx="79">
                  <c:v>0.04</c:v>
                </c:pt>
                <c:pt idx="80">
                  <c:v>0.36</c:v>
                </c:pt>
                <c:pt idx="81">
                  <c:v>7.0000000000000007E-2</c:v>
                </c:pt>
                <c:pt idx="82">
                  <c:v>1.48</c:v>
                </c:pt>
                <c:pt idx="83">
                  <c:v>1.1200000000000001</c:v>
                </c:pt>
                <c:pt idx="84">
                  <c:v>0.04</c:v>
                </c:pt>
                <c:pt idx="85">
                  <c:v>1.49</c:v>
                </c:pt>
                <c:pt idx="86">
                  <c:v>0.17</c:v>
                </c:pt>
                <c:pt idx="87">
                  <c:v>0.53</c:v>
                </c:pt>
                <c:pt idx="88">
                  <c:v>0.01</c:v>
                </c:pt>
                <c:pt idx="89">
                  <c:v>0.04</c:v>
                </c:pt>
                <c:pt idx="90">
                  <c:v>0.18</c:v>
                </c:pt>
                <c:pt idx="91">
                  <c:v>0.2</c:v>
                </c:pt>
                <c:pt idx="92">
                  <c:v>0.13</c:v>
                </c:pt>
                <c:pt idx="93">
                  <c:v>1</c:v>
                </c:pt>
                <c:pt idx="94">
                  <c:v>0.18</c:v>
                </c:pt>
                <c:pt idx="95">
                  <c:v>0.54</c:v>
                </c:pt>
                <c:pt idx="96">
                  <c:v>0.01</c:v>
                </c:pt>
                <c:pt idx="97">
                  <c:v>3.12</c:v>
                </c:pt>
                <c:pt idx="98">
                  <c:v>0.08</c:v>
                </c:pt>
                <c:pt idx="99">
                  <c:v>1.41</c:v>
                </c:pt>
                <c:pt idx="100">
                  <c:v>0.2</c:v>
                </c:pt>
                <c:pt idx="101">
                  <c:v>0.26</c:v>
                </c:pt>
                <c:pt idx="102">
                  <c:v>0.05</c:v>
                </c:pt>
                <c:pt idx="103">
                  <c:v>0.05</c:v>
                </c:pt>
                <c:pt idx="104">
                  <c:v>0.37</c:v>
                </c:pt>
                <c:pt idx="105">
                  <c:v>2.25</c:v>
                </c:pt>
                <c:pt idx="106">
                  <c:v>0.12</c:v>
                </c:pt>
                <c:pt idx="107">
                  <c:v>0.02</c:v>
                </c:pt>
                <c:pt idx="108">
                  <c:v>0.23</c:v>
                </c:pt>
                <c:pt idx="109">
                  <c:v>0.43</c:v>
                </c:pt>
                <c:pt idx="110">
                  <c:v>0.15</c:v>
                </c:pt>
                <c:pt idx="111">
                  <c:v>0.48</c:v>
                </c:pt>
                <c:pt idx="112">
                  <c:v>0.43</c:v>
                </c:pt>
                <c:pt idx="113">
                  <c:v>1.0900000000000001</c:v>
                </c:pt>
                <c:pt idx="114">
                  <c:v>0.06</c:v>
                </c:pt>
                <c:pt idx="115">
                  <c:v>0.19</c:v>
                </c:pt>
                <c:pt idx="116">
                  <c:v>0.04</c:v>
                </c:pt>
                <c:pt idx="117">
                  <c:v>0.08</c:v>
                </c:pt>
                <c:pt idx="118">
                  <c:v>0.65</c:v>
                </c:pt>
                <c:pt idx="119">
                  <c:v>0.03</c:v>
                </c:pt>
                <c:pt idx="120">
                  <c:v>0.17</c:v>
                </c:pt>
                <c:pt idx="121">
                  <c:v>0.01</c:v>
                </c:pt>
                <c:pt idx="122">
                  <c:v>0.01</c:v>
                </c:pt>
                <c:pt idx="123">
                  <c:v>0.01</c:v>
                </c:pt>
                <c:pt idx="124">
                  <c:v>0.34</c:v>
                </c:pt>
                <c:pt idx="125">
                  <c:v>0.17</c:v>
                </c:pt>
                <c:pt idx="126">
                  <c:v>0.01</c:v>
                </c:pt>
                <c:pt idx="127">
                  <c:v>0.2</c:v>
                </c:pt>
                <c:pt idx="128">
                  <c:v>0.44</c:v>
                </c:pt>
                <c:pt idx="129">
                  <c:v>1.23</c:v>
                </c:pt>
                <c:pt idx="130">
                  <c:v>0.94</c:v>
                </c:pt>
                <c:pt idx="131">
                  <c:v>0.02</c:v>
                </c:pt>
                <c:pt idx="132">
                  <c:v>2.0099999999999998</c:v>
                </c:pt>
                <c:pt idx="133">
                  <c:v>0.14000000000000001</c:v>
                </c:pt>
                <c:pt idx="134">
                  <c:v>7.0000000000000007E-2</c:v>
                </c:pt>
                <c:pt idx="135">
                  <c:v>0.95</c:v>
                </c:pt>
                <c:pt idx="136">
                  <c:v>0.16</c:v>
                </c:pt>
                <c:pt idx="137">
                  <c:v>1.64</c:v>
                </c:pt>
                <c:pt idx="138">
                  <c:v>0.08</c:v>
                </c:pt>
                <c:pt idx="139">
                  <c:v>0.02</c:v>
                </c:pt>
                <c:pt idx="140">
                  <c:v>7.0000000000000007E-2</c:v>
                </c:pt>
                <c:pt idx="141">
                  <c:v>0.23</c:v>
                </c:pt>
                <c:pt idx="142">
                  <c:v>0.06</c:v>
                </c:pt>
                <c:pt idx="143">
                  <c:v>1.03</c:v>
                </c:pt>
                <c:pt idx="144">
                  <c:v>0.01</c:v>
                </c:pt>
                <c:pt idx="145">
                  <c:v>0.61</c:v>
                </c:pt>
                <c:pt idx="146">
                  <c:v>0.32</c:v>
                </c:pt>
                <c:pt idx="147">
                  <c:v>0.34</c:v>
                </c:pt>
                <c:pt idx="148">
                  <c:v>1.23</c:v>
                </c:pt>
                <c:pt idx="149">
                  <c:v>0.02</c:v>
                </c:pt>
                <c:pt idx="150">
                  <c:v>0.11</c:v>
                </c:pt>
                <c:pt idx="151">
                  <c:v>0.4</c:v>
                </c:pt>
                <c:pt idx="152">
                  <c:v>0.32</c:v>
                </c:pt>
                <c:pt idx="153">
                  <c:v>0.11</c:v>
                </c:pt>
                <c:pt idx="154">
                  <c:v>0.69</c:v>
                </c:pt>
                <c:pt idx="155">
                  <c:v>0.15</c:v>
                </c:pt>
                <c:pt idx="156">
                  <c:v>0.26</c:v>
                </c:pt>
                <c:pt idx="157">
                  <c:v>0.17</c:v>
                </c:pt>
                <c:pt idx="158">
                  <c:v>1.99</c:v>
                </c:pt>
                <c:pt idx="159">
                  <c:v>0.42</c:v>
                </c:pt>
                <c:pt idx="160">
                  <c:v>0.38</c:v>
                </c:pt>
                <c:pt idx="161">
                  <c:v>1.26</c:v>
                </c:pt>
                <c:pt idx="162">
                  <c:v>3.93</c:v>
                </c:pt>
                <c:pt idx="163">
                  <c:v>0.71</c:v>
                </c:pt>
                <c:pt idx="164">
                  <c:v>0.02</c:v>
                </c:pt>
                <c:pt idx="165">
                  <c:v>0.01</c:v>
                </c:pt>
                <c:pt idx="166">
                  <c:v>1.54</c:v>
                </c:pt>
                <c:pt idx="167">
                  <c:v>1.45</c:v>
                </c:pt>
                <c:pt idx="168">
                  <c:v>0.22</c:v>
                </c:pt>
                <c:pt idx="169">
                  <c:v>0.21</c:v>
                </c:pt>
                <c:pt idx="170">
                  <c:v>0.37</c:v>
                </c:pt>
                <c:pt idx="171">
                  <c:v>0.06</c:v>
                </c:pt>
                <c:pt idx="172">
                  <c:v>1.45</c:v>
                </c:pt>
                <c:pt idx="173">
                  <c:v>0.13</c:v>
                </c:pt>
                <c:pt idx="174">
                  <c:v>0.06</c:v>
                </c:pt>
                <c:pt idx="175">
                  <c:v>0.7</c:v>
                </c:pt>
                <c:pt idx="176">
                  <c:v>1.94</c:v>
                </c:pt>
                <c:pt idx="177">
                  <c:v>0.11</c:v>
                </c:pt>
                <c:pt idx="178">
                  <c:v>0.11</c:v>
                </c:pt>
                <c:pt idx="179">
                  <c:v>0.03</c:v>
                </c:pt>
                <c:pt idx="180">
                  <c:v>0.01</c:v>
                </c:pt>
                <c:pt idx="181">
                  <c:v>2.09</c:v>
                </c:pt>
                <c:pt idx="182">
                  <c:v>1.47</c:v>
                </c:pt>
                <c:pt idx="183">
                  <c:v>0.1</c:v>
                </c:pt>
                <c:pt idx="184">
                  <c:v>0.04</c:v>
                </c:pt>
                <c:pt idx="185">
                  <c:v>1.52</c:v>
                </c:pt>
                <c:pt idx="186">
                  <c:v>1.23</c:v>
                </c:pt>
                <c:pt idx="187">
                  <c:v>0.9</c:v>
                </c:pt>
                <c:pt idx="188">
                  <c:v>0.09</c:v>
                </c:pt>
                <c:pt idx="189">
                  <c:v>0.8</c:v>
                </c:pt>
                <c:pt idx="190">
                  <c:v>0.94</c:v>
                </c:pt>
                <c:pt idx="191">
                  <c:v>0.17</c:v>
                </c:pt>
                <c:pt idx="192">
                  <c:v>0.06</c:v>
                </c:pt>
                <c:pt idx="193">
                  <c:v>0.14000000000000001</c:v>
                </c:pt>
                <c:pt idx="194">
                  <c:v>0.01</c:v>
                </c:pt>
                <c:pt idx="195">
                  <c:v>0.64</c:v>
                </c:pt>
                <c:pt idx="196">
                  <c:v>0.15</c:v>
                </c:pt>
                <c:pt idx="197">
                  <c:v>0.84</c:v>
                </c:pt>
                <c:pt idx="198">
                  <c:v>2.2599999999999998</c:v>
                </c:pt>
                <c:pt idx="199">
                  <c:v>0.47</c:v>
                </c:pt>
                <c:pt idx="200">
                  <c:v>0.01</c:v>
                </c:pt>
                <c:pt idx="201">
                  <c:v>0.27</c:v>
                </c:pt>
                <c:pt idx="202">
                  <c:v>7.0000000000000007E-2</c:v>
                </c:pt>
                <c:pt idx="203">
                  <c:v>3.12</c:v>
                </c:pt>
                <c:pt idx="204">
                  <c:v>0.65</c:v>
                </c:pt>
                <c:pt idx="205">
                  <c:v>0.3</c:v>
                </c:pt>
                <c:pt idx="206">
                  <c:v>0.19</c:v>
                </c:pt>
                <c:pt idx="207">
                  <c:v>0.03</c:v>
                </c:pt>
                <c:pt idx="208">
                  <c:v>0.01</c:v>
                </c:pt>
                <c:pt idx="209">
                  <c:v>0.08</c:v>
                </c:pt>
                <c:pt idx="210">
                  <c:v>0.63</c:v>
                </c:pt>
                <c:pt idx="211">
                  <c:v>0.06</c:v>
                </c:pt>
                <c:pt idx="212">
                  <c:v>7.0000000000000007E-2</c:v>
                </c:pt>
                <c:pt idx="213">
                  <c:v>0.01</c:v>
                </c:pt>
                <c:pt idx="214">
                  <c:v>0.42</c:v>
                </c:pt>
                <c:pt idx="215">
                  <c:v>0.06</c:v>
                </c:pt>
                <c:pt idx="216">
                  <c:v>0.22</c:v>
                </c:pt>
                <c:pt idx="217">
                  <c:v>0.22</c:v>
                </c:pt>
                <c:pt idx="218">
                  <c:v>0.06</c:v>
                </c:pt>
                <c:pt idx="219">
                  <c:v>0.38</c:v>
                </c:pt>
                <c:pt idx="220">
                  <c:v>0.11</c:v>
                </c:pt>
                <c:pt idx="221">
                  <c:v>0.96</c:v>
                </c:pt>
                <c:pt idx="222">
                  <c:v>0.22</c:v>
                </c:pt>
                <c:pt idx="223">
                  <c:v>0.22</c:v>
                </c:pt>
                <c:pt idx="224">
                  <c:v>2.0499999999999998</c:v>
                </c:pt>
                <c:pt idx="225">
                  <c:v>0.03</c:v>
                </c:pt>
                <c:pt idx="226">
                  <c:v>0.01</c:v>
                </c:pt>
                <c:pt idx="227">
                  <c:v>0.28000000000000003</c:v>
                </c:pt>
                <c:pt idx="228">
                  <c:v>0.12</c:v>
                </c:pt>
                <c:pt idx="229">
                  <c:v>0.27</c:v>
                </c:pt>
                <c:pt idx="230">
                  <c:v>0.06</c:v>
                </c:pt>
                <c:pt idx="231">
                  <c:v>0.52</c:v>
                </c:pt>
                <c:pt idx="232">
                  <c:v>0.01</c:v>
                </c:pt>
                <c:pt idx="233">
                  <c:v>0.14000000000000001</c:v>
                </c:pt>
                <c:pt idx="234">
                  <c:v>0.83</c:v>
                </c:pt>
                <c:pt idx="235">
                  <c:v>0.06</c:v>
                </c:pt>
                <c:pt idx="236">
                  <c:v>1.35</c:v>
                </c:pt>
                <c:pt idx="237">
                  <c:v>0.02</c:v>
                </c:pt>
                <c:pt idx="238">
                  <c:v>0.08</c:v>
                </c:pt>
                <c:pt idx="239">
                  <c:v>0.01</c:v>
                </c:pt>
                <c:pt idx="240">
                  <c:v>1.43</c:v>
                </c:pt>
                <c:pt idx="241">
                  <c:v>1.68</c:v>
                </c:pt>
                <c:pt idx="242">
                  <c:v>0.55000000000000004</c:v>
                </c:pt>
                <c:pt idx="243">
                  <c:v>0.36</c:v>
                </c:pt>
                <c:pt idx="244">
                  <c:v>0.67</c:v>
                </c:pt>
                <c:pt idx="245">
                  <c:v>0.04</c:v>
                </c:pt>
                <c:pt idx="246">
                  <c:v>0.01</c:v>
                </c:pt>
                <c:pt idx="247">
                  <c:v>0.02</c:v>
                </c:pt>
                <c:pt idx="248">
                  <c:v>0.02</c:v>
                </c:pt>
                <c:pt idx="249">
                  <c:v>0.02</c:v>
                </c:pt>
                <c:pt idx="250">
                  <c:v>0.03</c:v>
                </c:pt>
                <c:pt idx="251">
                  <c:v>0.01</c:v>
                </c:pt>
                <c:pt idx="252">
                  <c:v>0.05</c:v>
                </c:pt>
                <c:pt idx="253">
                  <c:v>0.3</c:v>
                </c:pt>
                <c:pt idx="254">
                  <c:v>0.51</c:v>
                </c:pt>
                <c:pt idx="255">
                  <c:v>0.32</c:v>
                </c:pt>
                <c:pt idx="256">
                  <c:v>1.61</c:v>
                </c:pt>
                <c:pt idx="257">
                  <c:v>0.03</c:v>
                </c:pt>
                <c:pt idx="258">
                  <c:v>0.02</c:v>
                </c:pt>
                <c:pt idx="259">
                  <c:v>1.7</c:v>
                </c:pt>
                <c:pt idx="260">
                  <c:v>0.88</c:v>
                </c:pt>
                <c:pt idx="261">
                  <c:v>0.1</c:v>
                </c:pt>
                <c:pt idx="262">
                  <c:v>1.07</c:v>
                </c:pt>
                <c:pt idx="263">
                  <c:v>0.04</c:v>
                </c:pt>
                <c:pt idx="264">
                  <c:v>1.04</c:v>
                </c:pt>
                <c:pt idx="265">
                  <c:v>0.48</c:v>
                </c:pt>
                <c:pt idx="266">
                  <c:v>0.01</c:v>
                </c:pt>
                <c:pt idx="267">
                  <c:v>0.83</c:v>
                </c:pt>
                <c:pt idx="268">
                  <c:v>3.47</c:v>
                </c:pt>
                <c:pt idx="269">
                  <c:v>0.37</c:v>
                </c:pt>
                <c:pt idx="270">
                  <c:v>0.18</c:v>
                </c:pt>
                <c:pt idx="271">
                  <c:v>0.14000000000000001</c:v>
                </c:pt>
                <c:pt idx="272">
                  <c:v>0.56999999999999995</c:v>
                </c:pt>
                <c:pt idx="273">
                  <c:v>0.15</c:v>
                </c:pt>
                <c:pt idx="274">
                  <c:v>1.44</c:v>
                </c:pt>
                <c:pt idx="275">
                  <c:v>0.35</c:v>
                </c:pt>
                <c:pt idx="276">
                  <c:v>0.27</c:v>
                </c:pt>
                <c:pt idx="277">
                  <c:v>0.1</c:v>
                </c:pt>
                <c:pt idx="278">
                  <c:v>1.22</c:v>
                </c:pt>
                <c:pt idx="279">
                  <c:v>1.71</c:v>
                </c:pt>
                <c:pt idx="280">
                  <c:v>0.11</c:v>
                </c:pt>
                <c:pt idx="281">
                  <c:v>0.17</c:v>
                </c:pt>
                <c:pt idx="282">
                  <c:v>0.04</c:v>
                </c:pt>
                <c:pt idx="283">
                  <c:v>0.1</c:v>
                </c:pt>
                <c:pt idx="284">
                  <c:v>0.01</c:v>
                </c:pt>
                <c:pt idx="285">
                  <c:v>0.09</c:v>
                </c:pt>
                <c:pt idx="286">
                  <c:v>0.03</c:v>
                </c:pt>
                <c:pt idx="287">
                  <c:v>0.48</c:v>
                </c:pt>
                <c:pt idx="288">
                  <c:v>0.26</c:v>
                </c:pt>
                <c:pt idx="289">
                  <c:v>0.12</c:v>
                </c:pt>
                <c:pt idx="290">
                  <c:v>0.08</c:v>
                </c:pt>
                <c:pt idx="291">
                  <c:v>0.06</c:v>
                </c:pt>
                <c:pt idx="292">
                  <c:v>0.77</c:v>
                </c:pt>
                <c:pt idx="293">
                  <c:v>1.25</c:v>
                </c:pt>
                <c:pt idx="294">
                  <c:v>0.21</c:v>
                </c:pt>
                <c:pt idx="295">
                  <c:v>0.31</c:v>
                </c:pt>
                <c:pt idx="296">
                  <c:v>0.01</c:v>
                </c:pt>
                <c:pt idx="297">
                  <c:v>0.32</c:v>
                </c:pt>
                <c:pt idx="298">
                  <c:v>0.04</c:v>
                </c:pt>
                <c:pt idx="299">
                  <c:v>0.2</c:v>
                </c:pt>
                <c:pt idx="300">
                  <c:v>0.01</c:v>
                </c:pt>
                <c:pt idx="301">
                  <c:v>0.14000000000000001</c:v>
                </c:pt>
                <c:pt idx="302">
                  <c:v>2.23</c:v>
                </c:pt>
                <c:pt idx="303">
                  <c:v>0.01</c:v>
                </c:pt>
                <c:pt idx="304">
                  <c:v>0.33</c:v>
                </c:pt>
                <c:pt idx="305">
                  <c:v>1.65</c:v>
                </c:pt>
                <c:pt idx="306">
                  <c:v>0.27</c:v>
                </c:pt>
                <c:pt idx="307">
                  <c:v>0.05</c:v>
                </c:pt>
                <c:pt idx="308">
                  <c:v>0.14000000000000001</c:v>
                </c:pt>
                <c:pt idx="309">
                  <c:v>7.0000000000000007E-2</c:v>
                </c:pt>
                <c:pt idx="310">
                  <c:v>0.92</c:v>
                </c:pt>
                <c:pt idx="311">
                  <c:v>0.97</c:v>
                </c:pt>
                <c:pt idx="312">
                  <c:v>0.14000000000000001</c:v>
                </c:pt>
                <c:pt idx="313">
                  <c:v>0.02</c:v>
                </c:pt>
                <c:pt idx="314">
                  <c:v>1.28</c:v>
                </c:pt>
                <c:pt idx="315">
                  <c:v>1.91</c:v>
                </c:pt>
                <c:pt idx="316">
                  <c:v>0.66</c:v>
                </c:pt>
                <c:pt idx="317">
                  <c:v>0.61</c:v>
                </c:pt>
                <c:pt idx="318">
                  <c:v>0.54</c:v>
                </c:pt>
                <c:pt idx="319">
                  <c:v>0.01</c:v>
                </c:pt>
                <c:pt idx="320">
                  <c:v>0.54</c:v>
                </c:pt>
                <c:pt idx="321">
                  <c:v>0.01</c:v>
                </c:pt>
                <c:pt idx="322">
                  <c:v>0.21</c:v>
                </c:pt>
                <c:pt idx="323">
                  <c:v>0.66</c:v>
                </c:pt>
                <c:pt idx="324">
                  <c:v>0.08</c:v>
                </c:pt>
                <c:pt idx="325">
                  <c:v>0.56000000000000005</c:v>
                </c:pt>
                <c:pt idx="326">
                  <c:v>2.2999999999999998</c:v>
                </c:pt>
                <c:pt idx="327">
                  <c:v>0.12</c:v>
                </c:pt>
                <c:pt idx="328">
                  <c:v>1.48</c:v>
                </c:pt>
                <c:pt idx="329">
                  <c:v>0.34</c:v>
                </c:pt>
                <c:pt idx="330">
                  <c:v>0.91</c:v>
                </c:pt>
                <c:pt idx="331">
                  <c:v>2.41</c:v>
                </c:pt>
                <c:pt idx="332">
                  <c:v>0.09</c:v>
                </c:pt>
                <c:pt idx="333">
                  <c:v>0.94</c:v>
                </c:pt>
                <c:pt idx="334">
                  <c:v>0.01</c:v>
                </c:pt>
                <c:pt idx="335">
                  <c:v>1.1000000000000001</c:v>
                </c:pt>
                <c:pt idx="336">
                  <c:v>0.03</c:v>
                </c:pt>
              </c:numCache>
            </c:numRef>
          </c:xVal>
          <c:yVal>
            <c:numRef>
              <c:f>'dry vs day after'!$K$2:$K$347</c:f>
              <c:numCache>
                <c:formatCode>General</c:formatCode>
                <c:ptCount val="337"/>
                <c:pt idx="0">
                  <c:v>-27.999999999999996</c:v>
                </c:pt>
                <c:pt idx="1">
                  <c:v>-4.1666666666666643</c:v>
                </c:pt>
                <c:pt idx="2">
                  <c:v>-40.229885057471257</c:v>
                </c:pt>
                <c:pt idx="3">
                  <c:v>-73.873873873873876</c:v>
                </c:pt>
                <c:pt idx="4">
                  <c:v>-63.793103448275858</c:v>
                </c:pt>
                <c:pt idx="5">
                  <c:v>271.42857142857139</c:v>
                </c:pt>
                <c:pt idx="6">
                  <c:v>19.999999999999996</c:v>
                </c:pt>
                <c:pt idx="7">
                  <c:v>31.25</c:v>
                </c:pt>
                <c:pt idx="8">
                  <c:v>-25.316455696202528</c:v>
                </c:pt>
                <c:pt idx="9">
                  <c:v>-50.847457627118651</c:v>
                </c:pt>
                <c:pt idx="10">
                  <c:v>48.275862068965516</c:v>
                </c:pt>
                <c:pt idx="11">
                  <c:v>-45.631067961165058</c:v>
                </c:pt>
                <c:pt idx="12">
                  <c:v>53.571428571428569</c:v>
                </c:pt>
                <c:pt idx="13">
                  <c:v>-9.7560975609755971</c:v>
                </c:pt>
                <c:pt idx="14">
                  <c:v>-68.243243243243242</c:v>
                </c:pt>
                <c:pt idx="15">
                  <c:v>-50</c:v>
                </c:pt>
                <c:pt idx="16">
                  <c:v>-52.631578947368418</c:v>
                </c:pt>
                <c:pt idx="17">
                  <c:v>294.4444444444444</c:v>
                </c:pt>
                <c:pt idx="18">
                  <c:v>-60.99290780141844</c:v>
                </c:pt>
                <c:pt idx="19">
                  <c:v>35.087719298245609</c:v>
                </c:pt>
                <c:pt idx="20">
                  <c:v>-1.2987012987013056</c:v>
                </c:pt>
                <c:pt idx="21">
                  <c:v>-6.0606060606060534</c:v>
                </c:pt>
                <c:pt idx="22">
                  <c:v>-42.222222222222221</c:v>
                </c:pt>
                <c:pt idx="23">
                  <c:v>-89.743589743589752</c:v>
                </c:pt>
                <c:pt idx="24">
                  <c:v>-7.1428571428571495</c:v>
                </c:pt>
                <c:pt idx="25">
                  <c:v>-80.291970802919707</c:v>
                </c:pt>
                <c:pt idx="26">
                  <c:v>-44.44444444444445</c:v>
                </c:pt>
                <c:pt idx="27">
                  <c:v>140</c:v>
                </c:pt>
                <c:pt idx="28">
                  <c:v>-53.535353535353536</c:v>
                </c:pt>
                <c:pt idx="29">
                  <c:v>-60.869565217391312</c:v>
                </c:pt>
                <c:pt idx="30">
                  <c:v>138.88888888888889</c:v>
                </c:pt>
                <c:pt idx="31">
                  <c:v>-39.252336448598122</c:v>
                </c:pt>
                <c:pt idx="32">
                  <c:v>16.92307692307692</c:v>
                </c:pt>
                <c:pt idx="33">
                  <c:v>-10.526315789473681</c:v>
                </c:pt>
                <c:pt idx="34">
                  <c:v>-23.529411764705877</c:v>
                </c:pt>
                <c:pt idx="35">
                  <c:v>-43.925233644859809</c:v>
                </c:pt>
                <c:pt idx="36">
                  <c:v>25</c:v>
                </c:pt>
                <c:pt idx="37">
                  <c:v>-64.473684210526315</c:v>
                </c:pt>
                <c:pt idx="38">
                  <c:v>55.55555555555555</c:v>
                </c:pt>
                <c:pt idx="39">
                  <c:v>-45.238095238095241</c:v>
                </c:pt>
                <c:pt idx="40">
                  <c:v>95.652173913043498</c:v>
                </c:pt>
                <c:pt idx="41">
                  <c:v>-55.882352941176471</c:v>
                </c:pt>
                <c:pt idx="42">
                  <c:v>120</c:v>
                </c:pt>
                <c:pt idx="43">
                  <c:v>-65.243902439024396</c:v>
                </c:pt>
                <c:pt idx="44">
                  <c:v>-71.2</c:v>
                </c:pt>
                <c:pt idx="45">
                  <c:v>-36.909871244635198</c:v>
                </c:pt>
                <c:pt idx="46">
                  <c:v>-41.284403669724767</c:v>
                </c:pt>
                <c:pt idx="47">
                  <c:v>-86.734693877551024</c:v>
                </c:pt>
                <c:pt idx="48">
                  <c:v>315.38461538461542</c:v>
                </c:pt>
                <c:pt idx="49">
                  <c:v>-58.947368421052623</c:v>
                </c:pt>
                <c:pt idx="50">
                  <c:v>-46.315789473684212</c:v>
                </c:pt>
                <c:pt idx="51">
                  <c:v>166.66666666666669</c:v>
                </c:pt>
                <c:pt idx="52">
                  <c:v>-42.276422764227647</c:v>
                </c:pt>
                <c:pt idx="53">
                  <c:v>240.90909090909088</c:v>
                </c:pt>
                <c:pt idx="54">
                  <c:v>-85.217391304347828</c:v>
                </c:pt>
                <c:pt idx="55">
                  <c:v>194.11764705882354</c:v>
                </c:pt>
                <c:pt idx="56">
                  <c:v>-89.411764705882348</c:v>
                </c:pt>
                <c:pt idx="57">
                  <c:v>-54</c:v>
                </c:pt>
                <c:pt idx="58">
                  <c:v>-8.6956521739130324</c:v>
                </c:pt>
                <c:pt idx="59">
                  <c:v>242.85714285714283</c:v>
                </c:pt>
                <c:pt idx="60">
                  <c:v>-36.734693877551024</c:v>
                </c:pt>
                <c:pt idx="61">
                  <c:v>32.258064516129018</c:v>
                </c:pt>
                <c:pt idx="62">
                  <c:v>-61.458333333333329</c:v>
                </c:pt>
                <c:pt idx="63">
                  <c:v>156.75675675675674</c:v>
                </c:pt>
                <c:pt idx="64">
                  <c:v>-29.268292682926827</c:v>
                </c:pt>
                <c:pt idx="65">
                  <c:v>-7.0796460176991207</c:v>
                </c:pt>
                <c:pt idx="66">
                  <c:v>-35.238095238095241</c:v>
                </c:pt>
                <c:pt idx="67">
                  <c:v>-29.687500000000007</c:v>
                </c:pt>
                <c:pt idx="68">
                  <c:v>6.6666666666666625</c:v>
                </c:pt>
                <c:pt idx="69">
                  <c:v>-31.25</c:v>
                </c:pt>
                <c:pt idx="70">
                  <c:v>-33.333333333333329</c:v>
                </c:pt>
                <c:pt idx="71">
                  <c:v>136.36363636363635</c:v>
                </c:pt>
                <c:pt idx="72">
                  <c:v>-85.9375</c:v>
                </c:pt>
                <c:pt idx="73">
                  <c:v>0</c:v>
                </c:pt>
                <c:pt idx="74">
                  <c:v>-9.8591549295774552</c:v>
                </c:pt>
                <c:pt idx="75">
                  <c:v>-30.000000000000004</c:v>
                </c:pt>
                <c:pt idx="76">
                  <c:v>-63.333333333333329</c:v>
                </c:pt>
                <c:pt idx="77">
                  <c:v>63.636363636363626</c:v>
                </c:pt>
                <c:pt idx="78">
                  <c:v>-36.111111111111114</c:v>
                </c:pt>
                <c:pt idx="79">
                  <c:v>165.21739130434781</c:v>
                </c:pt>
                <c:pt idx="80">
                  <c:v>-58.730158730158735</c:v>
                </c:pt>
                <c:pt idx="81">
                  <c:v>-18.918918918918923</c:v>
                </c:pt>
                <c:pt idx="82">
                  <c:v>-60</c:v>
                </c:pt>
                <c:pt idx="83">
                  <c:v>166.66666666666669</c:v>
                </c:pt>
                <c:pt idx="84">
                  <c:v>-73.40425531914893</c:v>
                </c:pt>
                <c:pt idx="85">
                  <c:v>100</c:v>
                </c:pt>
                <c:pt idx="86">
                  <c:v>-41.81818181818182</c:v>
                </c:pt>
                <c:pt idx="87">
                  <c:v>-21.874999999999996</c:v>
                </c:pt>
                <c:pt idx="88">
                  <c:v>-33.333333333333329</c:v>
                </c:pt>
                <c:pt idx="89">
                  <c:v>21.999999999999993</c:v>
                </c:pt>
                <c:pt idx="90">
                  <c:v>-36.065573770491795</c:v>
                </c:pt>
                <c:pt idx="91">
                  <c:v>-74.358974358974365</c:v>
                </c:pt>
                <c:pt idx="92">
                  <c:v>30.000000000000004</c:v>
                </c:pt>
                <c:pt idx="93">
                  <c:v>238.46153846153851</c:v>
                </c:pt>
                <c:pt idx="94">
                  <c:v>47.727272727272712</c:v>
                </c:pt>
                <c:pt idx="95">
                  <c:v>-6.4516129032258114</c:v>
                </c:pt>
                <c:pt idx="96">
                  <c:v>32.758620689655174</c:v>
                </c:pt>
                <c:pt idx="97">
                  <c:v>25</c:v>
                </c:pt>
                <c:pt idx="98">
                  <c:v>131.99999999999997</c:v>
                </c:pt>
                <c:pt idx="99">
                  <c:v>-89.215686274509807</c:v>
                </c:pt>
                <c:pt idx="100">
                  <c:v>645.45454545454538</c:v>
                </c:pt>
                <c:pt idx="101">
                  <c:v>0</c:v>
                </c:pt>
                <c:pt idx="102">
                  <c:v>-67.368421052631575</c:v>
                </c:pt>
                <c:pt idx="103">
                  <c:v>6.4516129032257981</c:v>
                </c:pt>
                <c:pt idx="104">
                  <c:v>-27.586206896551719</c:v>
                </c:pt>
                <c:pt idx="105">
                  <c:v>123.80952380952381</c:v>
                </c:pt>
                <c:pt idx="106">
                  <c:v>-40.350877192982459</c:v>
                </c:pt>
                <c:pt idx="107">
                  <c:v>-5.882352941176463</c:v>
                </c:pt>
                <c:pt idx="108">
                  <c:v>36.363636363636353</c:v>
                </c:pt>
                <c:pt idx="109">
                  <c:v>31.578947368421055</c:v>
                </c:pt>
                <c:pt idx="110">
                  <c:v>15.999999999999998</c:v>
                </c:pt>
                <c:pt idx="111">
                  <c:v>348.27586206896552</c:v>
                </c:pt>
                <c:pt idx="112">
                  <c:v>3.0303030303030329</c:v>
                </c:pt>
                <c:pt idx="113">
                  <c:v>-11.764705882352938</c:v>
                </c:pt>
                <c:pt idx="114">
                  <c:v>4.9999999999999964</c:v>
                </c:pt>
                <c:pt idx="115">
                  <c:v>-6.3492063492063409</c:v>
                </c:pt>
                <c:pt idx="116">
                  <c:v>64.406779661016927</c:v>
                </c:pt>
                <c:pt idx="117">
                  <c:v>-18.811881188118814</c:v>
                </c:pt>
                <c:pt idx="118">
                  <c:v>-2.5641025641025665</c:v>
                </c:pt>
                <c:pt idx="119">
                  <c:v>-27.027027027027025</c:v>
                </c:pt>
                <c:pt idx="120">
                  <c:v>-18.518518518518519</c:v>
                </c:pt>
                <c:pt idx="121">
                  <c:v>18.840579710144912</c:v>
                </c:pt>
                <c:pt idx="122">
                  <c:v>-5.0359712230215905</c:v>
                </c:pt>
                <c:pt idx="123">
                  <c:v>54.545454545454533</c:v>
                </c:pt>
                <c:pt idx="124">
                  <c:v>54.545454545454533</c:v>
                </c:pt>
                <c:pt idx="125">
                  <c:v>-31.25</c:v>
                </c:pt>
                <c:pt idx="126">
                  <c:v>40.963855421686731</c:v>
                </c:pt>
                <c:pt idx="127">
                  <c:v>-11.111111111111102</c:v>
                </c:pt>
                <c:pt idx="128">
                  <c:v>-62.5</c:v>
                </c:pt>
                <c:pt idx="129">
                  <c:v>44.44444444444445</c:v>
                </c:pt>
                <c:pt idx="130">
                  <c:v>269.23076923076923</c:v>
                </c:pt>
                <c:pt idx="131">
                  <c:v>-69.841269841269849</c:v>
                </c:pt>
                <c:pt idx="132">
                  <c:v>-44.73684210526315</c:v>
                </c:pt>
                <c:pt idx="133">
                  <c:v>47.619047619047613</c:v>
                </c:pt>
                <c:pt idx="134">
                  <c:v>-24.576271186440678</c:v>
                </c:pt>
                <c:pt idx="135">
                  <c:v>-69.662921348314612</c:v>
                </c:pt>
                <c:pt idx="136">
                  <c:v>25.925925925925913</c:v>
                </c:pt>
                <c:pt idx="137">
                  <c:v>58.823529411764717</c:v>
                </c:pt>
                <c:pt idx="138">
                  <c:v>-62.921348314606739</c:v>
                </c:pt>
                <c:pt idx="139">
                  <c:v>0</c:v>
                </c:pt>
                <c:pt idx="140">
                  <c:v>33.333333333333357</c:v>
                </c:pt>
                <c:pt idx="141">
                  <c:v>-16.666666666666671</c:v>
                </c:pt>
                <c:pt idx="142">
                  <c:v>-34.482758620689658</c:v>
                </c:pt>
                <c:pt idx="143">
                  <c:v>-21.052631578947363</c:v>
                </c:pt>
                <c:pt idx="144">
                  <c:v>60</c:v>
                </c:pt>
                <c:pt idx="145">
                  <c:v>-64.485981308411212</c:v>
                </c:pt>
                <c:pt idx="146">
                  <c:v>68.421052631578959</c:v>
                </c:pt>
                <c:pt idx="147">
                  <c:v>-30.882352941176467</c:v>
                </c:pt>
                <c:pt idx="148">
                  <c:v>14.583333333333337</c:v>
                </c:pt>
                <c:pt idx="149">
                  <c:v>7.2727272727272796</c:v>
                </c:pt>
                <c:pt idx="150">
                  <c:v>-1.0752688172043163</c:v>
                </c:pt>
                <c:pt idx="151">
                  <c:v>-16.30434782608695</c:v>
                </c:pt>
                <c:pt idx="152">
                  <c:v>-10.389610389610388</c:v>
                </c:pt>
                <c:pt idx="153">
                  <c:v>-21.739130434782609</c:v>
                </c:pt>
                <c:pt idx="154">
                  <c:v>16.666666666666654</c:v>
                </c:pt>
                <c:pt idx="155">
                  <c:v>18.461538461538467</c:v>
                </c:pt>
                <c:pt idx="156">
                  <c:v>57.446808510638306</c:v>
                </c:pt>
                <c:pt idx="157">
                  <c:v>-59.712230215827347</c:v>
                </c:pt>
                <c:pt idx="158">
                  <c:v>30.357142857142861</c:v>
                </c:pt>
                <c:pt idx="159">
                  <c:v>-25.28735632183907</c:v>
                </c:pt>
                <c:pt idx="160">
                  <c:v>-41.53846153846154</c:v>
                </c:pt>
                <c:pt idx="161">
                  <c:v>50.000000000000014</c:v>
                </c:pt>
                <c:pt idx="162">
                  <c:v>10.526315789473678</c:v>
                </c:pt>
                <c:pt idx="163">
                  <c:v>-9.5238095238095184</c:v>
                </c:pt>
                <c:pt idx="164">
                  <c:v>0</c:v>
                </c:pt>
                <c:pt idx="165">
                  <c:v>-1.7543859649122899</c:v>
                </c:pt>
                <c:pt idx="166">
                  <c:v>64.285714285714278</c:v>
                </c:pt>
                <c:pt idx="167">
                  <c:v>-23.469387755102048</c:v>
                </c:pt>
                <c:pt idx="168">
                  <c:v>33.333333333333329</c:v>
                </c:pt>
                <c:pt idx="169">
                  <c:v>-36.250000000000007</c:v>
                </c:pt>
                <c:pt idx="170">
                  <c:v>0</c:v>
                </c:pt>
                <c:pt idx="171">
                  <c:v>25.490196078431389</c:v>
                </c:pt>
                <c:pt idx="172">
                  <c:v>-2.4691358024691268</c:v>
                </c:pt>
                <c:pt idx="173">
                  <c:v>-34.408602150537639</c:v>
                </c:pt>
                <c:pt idx="174">
                  <c:v>55.555555555555557</c:v>
                </c:pt>
                <c:pt idx="175">
                  <c:v>-74.603174603174594</c:v>
                </c:pt>
                <c:pt idx="176">
                  <c:v>171.87499999999994</c:v>
                </c:pt>
                <c:pt idx="177">
                  <c:v>-37.777777777777779</c:v>
                </c:pt>
                <c:pt idx="178">
                  <c:v>5.9523809523809517</c:v>
                </c:pt>
                <c:pt idx="179">
                  <c:v>-20.491803278688526</c:v>
                </c:pt>
                <c:pt idx="180">
                  <c:v>-31.958762886597935</c:v>
                </c:pt>
                <c:pt idx="181">
                  <c:v>-16.666666666666664</c:v>
                </c:pt>
                <c:pt idx="182">
                  <c:v>-43.589743589743584</c:v>
                </c:pt>
                <c:pt idx="183">
                  <c:v>52.272727272727259</c:v>
                </c:pt>
                <c:pt idx="184">
                  <c:v>-37.323943661971825</c:v>
                </c:pt>
                <c:pt idx="185">
                  <c:v>-31.460674157303377</c:v>
                </c:pt>
                <c:pt idx="186">
                  <c:v>-4.9180327868852434</c:v>
                </c:pt>
                <c:pt idx="187">
                  <c:v>13.793103448275859</c:v>
                </c:pt>
                <c:pt idx="188">
                  <c:v>-27.433628318584081</c:v>
                </c:pt>
                <c:pt idx="189">
                  <c:v>-34.146341463414629</c:v>
                </c:pt>
                <c:pt idx="190">
                  <c:v>-12.962962962962965</c:v>
                </c:pt>
                <c:pt idx="191">
                  <c:v>87.2340425531915</c:v>
                </c:pt>
                <c:pt idx="192">
                  <c:v>-18.181818181818187</c:v>
                </c:pt>
                <c:pt idx="193">
                  <c:v>57.971014492753625</c:v>
                </c:pt>
                <c:pt idx="194">
                  <c:v>52.112676056338046</c:v>
                </c:pt>
                <c:pt idx="195">
                  <c:v>-36.231884057971016</c:v>
                </c:pt>
                <c:pt idx="196">
                  <c:v>-12.068965517241383</c:v>
                </c:pt>
                <c:pt idx="197">
                  <c:v>-51.960784313725483</c:v>
                </c:pt>
                <c:pt idx="198">
                  <c:v>16.326530612244895</c:v>
                </c:pt>
                <c:pt idx="199">
                  <c:v>-15.053763440860218</c:v>
                </c:pt>
                <c:pt idx="200">
                  <c:v>13.924050632911387</c:v>
                </c:pt>
                <c:pt idx="201">
                  <c:v>-12.844036697247709</c:v>
                </c:pt>
                <c:pt idx="202">
                  <c:v>-42.105263157894733</c:v>
                </c:pt>
                <c:pt idx="203">
                  <c:v>-47.272727272727273</c:v>
                </c:pt>
                <c:pt idx="204">
                  <c:v>120.68965517241381</c:v>
                </c:pt>
                <c:pt idx="205">
                  <c:v>6.249999999999992</c:v>
                </c:pt>
                <c:pt idx="206">
                  <c:v>-3.0769230769230793</c:v>
                </c:pt>
                <c:pt idx="207">
                  <c:v>-47.407407407407412</c:v>
                </c:pt>
                <c:pt idx="208">
                  <c:v>-12.676056338028163</c:v>
                </c:pt>
                <c:pt idx="209">
                  <c:v>-0.69930069930070915</c:v>
                </c:pt>
                <c:pt idx="210">
                  <c:v>-33.07692307692308</c:v>
                </c:pt>
                <c:pt idx="211">
                  <c:v>-28.735632183908038</c:v>
                </c:pt>
                <c:pt idx="212">
                  <c:v>25.806451612903221</c:v>
                </c:pt>
                <c:pt idx="213">
                  <c:v>-64.96350364963503</c:v>
                </c:pt>
                <c:pt idx="214">
                  <c:v>-49.152542372881356</c:v>
                </c:pt>
                <c:pt idx="215">
                  <c:v>-30.285714285714288</c:v>
                </c:pt>
                <c:pt idx="216">
                  <c:v>-28.409090909090917</c:v>
                </c:pt>
                <c:pt idx="217">
                  <c:v>-7.9365079365079358</c:v>
                </c:pt>
                <c:pt idx="218">
                  <c:v>15.178571428571438</c:v>
                </c:pt>
                <c:pt idx="219">
                  <c:v>-60.810810810810814</c:v>
                </c:pt>
                <c:pt idx="220">
                  <c:v>22.413793103448274</c:v>
                </c:pt>
                <c:pt idx="221">
                  <c:v>14.86486486486486</c:v>
                </c:pt>
                <c:pt idx="222">
                  <c:v>12.94117647058823</c:v>
                </c:pt>
                <c:pt idx="223">
                  <c:v>0</c:v>
                </c:pt>
                <c:pt idx="224">
                  <c:v>19.444444444444436</c:v>
                </c:pt>
                <c:pt idx="225">
                  <c:v>60.46511627906979</c:v>
                </c:pt>
                <c:pt idx="226">
                  <c:v>14.492753623188406</c:v>
                </c:pt>
                <c:pt idx="227">
                  <c:v>-35.443037974683548</c:v>
                </c:pt>
                <c:pt idx="228">
                  <c:v>12.195121951219514</c:v>
                </c:pt>
                <c:pt idx="229">
                  <c:v>-20.481927710843383</c:v>
                </c:pt>
                <c:pt idx="230">
                  <c:v>56.756756756756744</c:v>
                </c:pt>
                <c:pt idx="231">
                  <c:v>20.689655172413797</c:v>
                </c:pt>
                <c:pt idx="232">
                  <c:v>-39.436619718309856</c:v>
                </c:pt>
                <c:pt idx="233">
                  <c:v>-8.1395348837209234</c:v>
                </c:pt>
                <c:pt idx="234">
                  <c:v>-62.411347517730498</c:v>
                </c:pt>
                <c:pt idx="235">
                  <c:v>-44.05594405594406</c:v>
                </c:pt>
                <c:pt idx="236">
                  <c:v>-26.249999999999996</c:v>
                </c:pt>
                <c:pt idx="237">
                  <c:v>16.949152542372879</c:v>
                </c:pt>
                <c:pt idx="238">
                  <c:v>-65.540540540540547</c:v>
                </c:pt>
                <c:pt idx="239">
                  <c:v>37.254901960784323</c:v>
                </c:pt>
                <c:pt idx="240">
                  <c:v>-2.1739130434782532</c:v>
                </c:pt>
                <c:pt idx="241">
                  <c:v>15.068493150684938</c:v>
                </c:pt>
                <c:pt idx="242">
                  <c:v>-12.195121951219502</c:v>
                </c:pt>
                <c:pt idx="243">
                  <c:v>-40.277777777777779</c:v>
                </c:pt>
                <c:pt idx="244">
                  <c:v>39.534883720930239</c:v>
                </c:pt>
                <c:pt idx="245">
                  <c:v>21.666666666666664</c:v>
                </c:pt>
                <c:pt idx="246">
                  <c:v>36.986301369863014</c:v>
                </c:pt>
                <c:pt idx="247">
                  <c:v>-19.417475728155338</c:v>
                </c:pt>
                <c:pt idx="248">
                  <c:v>-13.253012048192778</c:v>
                </c:pt>
                <c:pt idx="249">
                  <c:v>-29.166666666666675</c:v>
                </c:pt>
                <c:pt idx="250">
                  <c:v>143.1372549019608</c:v>
                </c:pt>
                <c:pt idx="251">
                  <c:v>-16.129032258064516</c:v>
                </c:pt>
                <c:pt idx="252">
                  <c:v>76.237623762376245</c:v>
                </c:pt>
                <c:pt idx="253">
                  <c:v>-35.365853658536587</c:v>
                </c:pt>
                <c:pt idx="254">
                  <c:v>-7.547169811320745</c:v>
                </c:pt>
                <c:pt idx="255">
                  <c:v>-15</c:v>
                </c:pt>
                <c:pt idx="256">
                  <c:v>34.117647058823536</c:v>
                </c:pt>
                <c:pt idx="257">
                  <c:v>-12.280701754385968</c:v>
                </c:pt>
                <c:pt idx="258">
                  <c:v>-53.424657534246577</c:v>
                </c:pt>
                <c:pt idx="259">
                  <c:v>-48.529411764705884</c:v>
                </c:pt>
                <c:pt idx="260">
                  <c:v>68.571428571428584</c:v>
                </c:pt>
                <c:pt idx="261">
                  <c:v>33.898305084745758</c:v>
                </c:pt>
                <c:pt idx="262">
                  <c:v>-1.9230769230769333</c:v>
                </c:pt>
                <c:pt idx="263">
                  <c:v>-17.647058823529402</c:v>
                </c:pt>
                <c:pt idx="264">
                  <c:v>-13.63636363636363</c:v>
                </c:pt>
                <c:pt idx="265">
                  <c:v>59.649122807017527</c:v>
                </c:pt>
                <c:pt idx="266">
                  <c:v>-50.993377483443702</c:v>
                </c:pt>
                <c:pt idx="267">
                  <c:v>-24.358974358974354</c:v>
                </c:pt>
                <c:pt idx="268">
                  <c:v>35.593220338983045</c:v>
                </c:pt>
                <c:pt idx="269">
                  <c:v>-28.915662650602414</c:v>
                </c:pt>
                <c:pt idx="270">
                  <c:v>33.898305084745758</c:v>
                </c:pt>
                <c:pt idx="271">
                  <c:v>-5.0632911392405102</c:v>
                </c:pt>
                <c:pt idx="272">
                  <c:v>-23.999999999999996</c:v>
                </c:pt>
                <c:pt idx="273">
                  <c:v>-36.84210526315789</c:v>
                </c:pt>
                <c:pt idx="274">
                  <c:v>52.777777777777779</c:v>
                </c:pt>
                <c:pt idx="275">
                  <c:v>-25.742574257425737</c:v>
                </c:pt>
                <c:pt idx="276">
                  <c:v>-26.666666666666668</c:v>
                </c:pt>
                <c:pt idx="277">
                  <c:v>-14.074074074074078</c:v>
                </c:pt>
                <c:pt idx="278">
                  <c:v>-3.3898305084745792</c:v>
                </c:pt>
                <c:pt idx="279">
                  <c:v>4.8387096774193523</c:v>
                </c:pt>
                <c:pt idx="280">
                  <c:v>36.923076923076934</c:v>
                </c:pt>
                <c:pt idx="281">
                  <c:v>-33.653846153846153</c:v>
                </c:pt>
                <c:pt idx="282">
                  <c:v>7.2463768115942031</c:v>
                </c:pt>
                <c:pt idx="283">
                  <c:v>-4.716981132075472</c:v>
                </c:pt>
                <c:pt idx="284">
                  <c:v>31.999999999999996</c:v>
                </c:pt>
                <c:pt idx="285">
                  <c:v>-24.999999999999993</c:v>
                </c:pt>
                <c:pt idx="286">
                  <c:v>-27.536231884057976</c:v>
                </c:pt>
                <c:pt idx="287">
                  <c:v>-11.999999999999993</c:v>
                </c:pt>
                <c:pt idx="288">
                  <c:v>-41.818181818181813</c:v>
                </c:pt>
                <c:pt idx="289">
                  <c:v>-1.5625000000000084</c:v>
                </c:pt>
                <c:pt idx="290">
                  <c:v>-9.5238095238095184</c:v>
                </c:pt>
                <c:pt idx="291">
                  <c:v>1.7543859649122744</c:v>
                </c:pt>
                <c:pt idx="292">
                  <c:v>-44.827586206896548</c:v>
                </c:pt>
                <c:pt idx="293">
                  <c:v>215.62499999999994</c:v>
                </c:pt>
                <c:pt idx="294">
                  <c:v>-36.633663366336627</c:v>
                </c:pt>
                <c:pt idx="295">
                  <c:v>32.558139534883729</c:v>
                </c:pt>
                <c:pt idx="296">
                  <c:v>-42.929292929292927</c:v>
                </c:pt>
                <c:pt idx="297">
                  <c:v>-51.327433628318587</c:v>
                </c:pt>
                <c:pt idx="298">
                  <c:v>-16.36363636363637</c:v>
                </c:pt>
                <c:pt idx="299">
                  <c:v>-22.058823529411764</c:v>
                </c:pt>
                <c:pt idx="300">
                  <c:v>15.094339622641506</c:v>
                </c:pt>
                <c:pt idx="301">
                  <c:v>-49.180327868852451</c:v>
                </c:pt>
                <c:pt idx="302">
                  <c:v>132.25806451612902</c:v>
                </c:pt>
                <c:pt idx="303">
                  <c:v>98.611111111111114</c:v>
                </c:pt>
                <c:pt idx="304">
                  <c:v>42.105263157894754</c:v>
                </c:pt>
                <c:pt idx="305">
                  <c:v>-50.746268656716417</c:v>
                </c:pt>
                <c:pt idx="306">
                  <c:v>81.818181818181827</c:v>
                </c:pt>
                <c:pt idx="307">
                  <c:v>-59.574468085106389</c:v>
                </c:pt>
                <c:pt idx="308">
                  <c:v>15.789473684210542</c:v>
                </c:pt>
                <c:pt idx="309">
                  <c:v>13.636363636363628</c:v>
                </c:pt>
                <c:pt idx="310">
                  <c:v>-32.203389830508478</c:v>
                </c:pt>
                <c:pt idx="311">
                  <c:v>-32.499999999999993</c:v>
                </c:pt>
                <c:pt idx="312">
                  <c:v>33.333333333333329</c:v>
                </c:pt>
                <c:pt idx="313">
                  <c:v>-6.25</c:v>
                </c:pt>
                <c:pt idx="314">
                  <c:v>17.241379310344829</c:v>
                </c:pt>
                <c:pt idx="315">
                  <c:v>-50.632911392405056</c:v>
                </c:pt>
                <c:pt idx="316">
                  <c:v>74.358974358974365</c:v>
                </c:pt>
                <c:pt idx="317">
                  <c:v>-14.516129032258071</c:v>
                </c:pt>
                <c:pt idx="318">
                  <c:v>-31.506849315068493</c:v>
                </c:pt>
                <c:pt idx="319">
                  <c:v>54</c:v>
                </c:pt>
                <c:pt idx="320">
                  <c:v>-12.162162162162167</c:v>
                </c:pt>
                <c:pt idx="321">
                  <c:v>-12.307692307692305</c:v>
                </c:pt>
                <c:pt idx="322">
                  <c:v>-12.162162162162167</c:v>
                </c:pt>
                <c:pt idx="323">
                  <c:v>-12.307692307692305</c:v>
                </c:pt>
                <c:pt idx="324">
                  <c:v>-7.6086956521739069</c:v>
                </c:pt>
                <c:pt idx="325">
                  <c:v>-71.276595744680847</c:v>
                </c:pt>
                <c:pt idx="326">
                  <c:v>103.7037037037037</c:v>
                </c:pt>
                <c:pt idx="327">
                  <c:v>-35.454545454545453</c:v>
                </c:pt>
                <c:pt idx="328">
                  <c:v>-17.283950617283946</c:v>
                </c:pt>
                <c:pt idx="329">
                  <c:v>5.9701492537313348</c:v>
                </c:pt>
                <c:pt idx="330">
                  <c:v>29.411764705882355</c:v>
                </c:pt>
                <c:pt idx="331">
                  <c:v>12.962962962962948</c:v>
                </c:pt>
                <c:pt idx="332">
                  <c:v>-26.229508196721309</c:v>
                </c:pt>
                <c:pt idx="333">
                  <c:v>53.333333333333343</c:v>
                </c:pt>
                <c:pt idx="334">
                  <c:v>63.768115942028992</c:v>
                </c:pt>
                <c:pt idx="335">
                  <c:v>-35.483870967741943</c:v>
                </c:pt>
                <c:pt idx="336">
                  <c:v>1.6666666666666607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179-4312-9BD1-1003E89016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6489632"/>
        <c:axId val="626492544"/>
      </c:scatterChart>
      <c:valAx>
        <c:axId val="6264896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Precipitation (inches)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6492544"/>
        <c:crosses val="autoZero"/>
        <c:crossBetween val="midCat"/>
      </c:valAx>
      <c:valAx>
        <c:axId val="626492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PM</a:t>
                </a:r>
                <a:r>
                  <a:rPr lang="en-US" sz="1100" dirty="0"/>
                  <a:t>2.5</a:t>
                </a:r>
                <a:r>
                  <a:rPr lang="en-US" sz="1400" dirty="0"/>
                  <a:t> </a:t>
                </a:r>
                <a:r>
                  <a:rPr lang="en-US" sz="1400" dirty="0" smtClean="0"/>
                  <a:t>Change (%)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1.2626262626262626E-2"/>
              <c:y val="0.325753811160345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64896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Winter (DJF) monthly mean PM concentration in Atlanta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'mean PM'!$H$1</c:f>
              <c:strCache>
                <c:ptCount val="1"/>
                <c:pt idx="0">
                  <c:v>PM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'mean PM'!$I$2:$I$4</c:f>
                <c:numCache>
                  <c:formatCode>General</c:formatCode>
                  <c:ptCount val="3"/>
                  <c:pt idx="0">
                    <c:v>4.0937192664727924</c:v>
                  </c:pt>
                  <c:pt idx="1">
                    <c:v>3.5667005799127489</c:v>
                  </c:pt>
                  <c:pt idx="2">
                    <c:v>4.0415404016766407</c:v>
                  </c:pt>
                </c:numCache>
              </c:numRef>
            </c:plus>
            <c:minus>
              <c:numRef>
                <c:f>'mean PM'!$I$2:$I$4</c:f>
                <c:numCache>
                  <c:formatCode>General</c:formatCode>
                  <c:ptCount val="3"/>
                  <c:pt idx="0">
                    <c:v>4.0937192664727924</c:v>
                  </c:pt>
                  <c:pt idx="1">
                    <c:v>3.5667005799127489</c:v>
                  </c:pt>
                  <c:pt idx="2">
                    <c:v>4.0415404016766407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'mean PM'!$G$2:$G$4</c:f>
              <c:strCache>
                <c:ptCount val="3"/>
                <c:pt idx="0">
                  <c:v>December</c:v>
                </c:pt>
                <c:pt idx="1">
                  <c:v>January</c:v>
                </c:pt>
                <c:pt idx="2">
                  <c:v>February</c:v>
                </c:pt>
              </c:strCache>
            </c:strRef>
          </c:cat>
          <c:val>
            <c:numRef>
              <c:f>'mean PM'!$H$2:$H$4</c:f>
              <c:numCache>
                <c:formatCode>General</c:formatCode>
                <c:ptCount val="3"/>
                <c:pt idx="0">
                  <c:v>8.4315789473684273</c:v>
                </c:pt>
                <c:pt idx="1">
                  <c:v>7.8628289473684276</c:v>
                </c:pt>
                <c:pt idx="2">
                  <c:v>8.5243816254416966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CC-44A3-9C82-32BC92C765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0538335"/>
        <c:axId val="1870547071"/>
      </c:barChart>
      <c:catAx>
        <c:axId val="187053833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Month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0547071"/>
        <c:crosses val="autoZero"/>
        <c:auto val="1"/>
        <c:lblAlgn val="ctr"/>
        <c:lblOffset val="100"/>
        <c:noMultiLvlLbl val="0"/>
      </c:catAx>
      <c:valAx>
        <c:axId val="1870547071"/>
        <c:scaling>
          <c:orientation val="minMax"/>
          <c:max val="1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000" b="0" i="0" u="none" strike="noStrike" kern="1200" baseline="0">
                    <a:solidFill>
                      <a:sysClr val="windowText" lastClr="000000">
                        <a:lumMod val="65000"/>
                        <a:lumOff val="35000"/>
                      </a:sys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 </a:t>
                </a:r>
                <a:r>
                  <a:rPr lang="en-US" sz="1400" b="0" i="0" baseline="0" dirty="0" smtClean="0">
                    <a:effectLst/>
                  </a:rPr>
                  <a:t>PM</a:t>
                </a:r>
                <a:r>
                  <a:rPr lang="en-US" sz="1100" b="0" i="0" baseline="0" dirty="0" smtClean="0">
                    <a:effectLst/>
                  </a:rPr>
                  <a:t>2.5</a:t>
                </a:r>
                <a:r>
                  <a:rPr lang="en-US" sz="1400" b="0" i="0" baseline="0" dirty="0" smtClean="0">
                    <a:effectLst/>
                  </a:rPr>
                  <a:t> Concentration </a:t>
                </a:r>
                <a:r>
                  <a:rPr lang="en-US" sz="1400" b="0" i="0" baseline="0" dirty="0">
                    <a:effectLst/>
                  </a:rPr>
                  <a:t>(</a:t>
                </a:r>
                <a:r>
                  <a:rPr lang="el-GR" sz="1400" b="0" i="0" baseline="0" dirty="0">
                    <a:effectLst/>
                  </a:rPr>
                  <a:t>μ</a:t>
                </a:r>
                <a:r>
                  <a:rPr lang="en-US" sz="1400" b="0" i="0" baseline="0" dirty="0">
                    <a:effectLst/>
                  </a:rPr>
                  <a:t>g/m³)</a:t>
                </a:r>
                <a:endParaRPr lang="en-US" sz="1400" dirty="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1000" b="0" i="0" u="none" strike="noStrike" kern="1200" baseline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05383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Total</a:t>
            </a:r>
            <a:r>
              <a:rPr lang="en-US" sz="1600" baseline="0" dirty="0"/>
              <a:t> vs Rainy Day PM</a:t>
            </a:r>
            <a:r>
              <a:rPr lang="en-US" sz="1200" baseline="0" dirty="0"/>
              <a:t>2.5</a:t>
            </a:r>
            <a:r>
              <a:rPr lang="en-US" sz="1600" baseline="0" dirty="0"/>
              <a:t> Concentration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Seasonal Mean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('mean PM'!$C$2,'mean PM'!$C$5,'mean PM'!$C$8,'mean PM'!$C$11,'mean PM'!$C$14,'mean PM'!$C$17,'mean PM'!$C$20,'mean PM'!$C$23,'mean PM'!$C$26,'mean PM'!$C$29)</c:f>
                <c:numCache>
                  <c:formatCode>General</c:formatCode>
                  <c:ptCount val="10"/>
                  <c:pt idx="0">
                    <c:v>4.9766791970361268</c:v>
                  </c:pt>
                  <c:pt idx="1">
                    <c:v>4.3066660377061359</c:v>
                  </c:pt>
                  <c:pt idx="2">
                    <c:v>3.5049945426630722</c:v>
                  </c:pt>
                  <c:pt idx="3">
                    <c:v>3.4851762840048104</c:v>
                  </c:pt>
                  <c:pt idx="4">
                    <c:v>3.1274707175036829</c:v>
                  </c:pt>
                  <c:pt idx="5">
                    <c:v>3.0186817587217742</c:v>
                  </c:pt>
                  <c:pt idx="6">
                    <c:v>3.9012547838982341</c:v>
                  </c:pt>
                  <c:pt idx="7">
                    <c:v>4.0157876983589462</c:v>
                  </c:pt>
                  <c:pt idx="8">
                    <c:v>3.833243799276453</c:v>
                  </c:pt>
                  <c:pt idx="9">
                    <c:v>3.0656030166872323</c:v>
                  </c:pt>
                </c:numCache>
              </c:numRef>
            </c:plus>
            <c:minus>
              <c:numRef>
                <c:f>('mean PM'!$C$2,'mean PM'!$C$5,'mean PM'!$C$8,'mean PM'!$C$11,'mean PM'!$C$14,'mean PM'!$C$17,'mean PM'!$C$20,'mean PM'!$C$23,'mean PM'!$C$26,'mean PM'!$C$29)</c:f>
                <c:numCache>
                  <c:formatCode>General</c:formatCode>
                  <c:ptCount val="10"/>
                  <c:pt idx="0">
                    <c:v>4.9766791970361268</c:v>
                  </c:pt>
                  <c:pt idx="1">
                    <c:v>4.3066660377061359</c:v>
                  </c:pt>
                  <c:pt idx="2">
                    <c:v>3.5049945426630722</c:v>
                  </c:pt>
                  <c:pt idx="3">
                    <c:v>3.4851762840048104</c:v>
                  </c:pt>
                  <c:pt idx="4">
                    <c:v>3.1274707175036829</c:v>
                  </c:pt>
                  <c:pt idx="5">
                    <c:v>3.0186817587217742</c:v>
                  </c:pt>
                  <c:pt idx="6">
                    <c:v>3.9012547838982341</c:v>
                  </c:pt>
                  <c:pt idx="7">
                    <c:v>4.0157876983589462</c:v>
                  </c:pt>
                  <c:pt idx="8">
                    <c:v>3.833243799276453</c:v>
                  </c:pt>
                  <c:pt idx="9">
                    <c:v>3.0656030166872323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('mean PM'!$A$2,'mean PM'!$A$5,'mean PM'!$A$8,'mean PM'!$A$11,'mean PM'!$A$14,'mean PM'!$A$17,'mean PM'!$A$20,'mean PM'!$A$23,'mean PM'!$A$26,'mean PM'!$A$29)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('mean PM'!$B$2,'mean PM'!$B$5,'mean PM'!$B$8,'mean PM'!$B$11,'mean PM'!$B$14,'mean PM'!$B$17,'mean PM'!$B$20,'mean PM'!$B$23,'mean PM'!$B$26,'mean PM'!$B$29)</c:f>
              <c:numCache>
                <c:formatCode>General</c:formatCode>
                <c:ptCount val="10"/>
                <c:pt idx="0">
                  <c:v>9.2311111111111153</c:v>
                </c:pt>
                <c:pt idx="1">
                  <c:v>7.8436781609195396</c:v>
                </c:pt>
                <c:pt idx="2">
                  <c:v>7.0865168539325847</c:v>
                </c:pt>
                <c:pt idx="3">
                  <c:v>6.7595505617977514</c:v>
                </c:pt>
                <c:pt idx="4">
                  <c:v>6.9670454545454525</c:v>
                </c:pt>
                <c:pt idx="5">
                  <c:v>8.5978021978021992</c:v>
                </c:pt>
                <c:pt idx="6">
                  <c:v>10.156666666666668</c:v>
                </c:pt>
                <c:pt idx="7">
                  <c:v>9.3616279069767412</c:v>
                </c:pt>
                <c:pt idx="8">
                  <c:v>8.7044444444444409</c:v>
                </c:pt>
                <c:pt idx="9">
                  <c:v>7.9373626373626367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90-4C84-99FF-51644EC1DB6E}"/>
            </c:ext>
          </c:extLst>
        </c:ser>
        <c:ser>
          <c:idx val="1"/>
          <c:order val="1"/>
          <c:tx>
            <c:v>Rainy Day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'mean PM'!$J$42:$J$51</c:f>
                <c:numCache>
                  <c:formatCode>General</c:formatCode>
                  <c:ptCount val="10"/>
                  <c:pt idx="0">
                    <c:v>5.2932987689821083</c:v>
                  </c:pt>
                  <c:pt idx="1">
                    <c:v>5.0159527120174676</c:v>
                  </c:pt>
                  <c:pt idx="2">
                    <c:v>3.9565149684017595</c:v>
                  </c:pt>
                  <c:pt idx="3">
                    <c:v>3.1812346609852504</c:v>
                  </c:pt>
                  <c:pt idx="4">
                    <c:v>3.5207447989585852</c:v>
                  </c:pt>
                  <c:pt idx="5">
                    <c:v>2.9306019911108767</c:v>
                  </c:pt>
                  <c:pt idx="6">
                    <c:v>3.6813742174672024</c:v>
                  </c:pt>
                  <c:pt idx="7">
                    <c:v>3.1733063224140552</c:v>
                  </c:pt>
                  <c:pt idx="8">
                    <c:v>3.5300325165791793</c:v>
                  </c:pt>
                  <c:pt idx="9">
                    <c:v>2.1855223228356842</c:v>
                  </c:pt>
                </c:numCache>
              </c:numRef>
            </c:plus>
            <c:minus>
              <c:numRef>
                <c:f>'mean PM'!$J$42:$J$51</c:f>
                <c:numCache>
                  <c:formatCode>General</c:formatCode>
                  <c:ptCount val="10"/>
                  <c:pt idx="0">
                    <c:v>5.2932987689821083</c:v>
                  </c:pt>
                  <c:pt idx="1">
                    <c:v>5.0159527120174676</c:v>
                  </c:pt>
                  <c:pt idx="2">
                    <c:v>3.9565149684017595</c:v>
                  </c:pt>
                  <c:pt idx="3">
                    <c:v>3.1812346609852504</c:v>
                  </c:pt>
                  <c:pt idx="4">
                    <c:v>3.5207447989585852</c:v>
                  </c:pt>
                  <c:pt idx="5">
                    <c:v>2.9306019911108767</c:v>
                  </c:pt>
                  <c:pt idx="6">
                    <c:v>3.6813742174672024</c:v>
                  </c:pt>
                  <c:pt idx="7">
                    <c:v>3.1733063224140552</c:v>
                  </c:pt>
                  <c:pt idx="8">
                    <c:v>3.5300325165791793</c:v>
                  </c:pt>
                  <c:pt idx="9">
                    <c:v>2.1855223228356842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('mean PM'!$A$2,'mean PM'!$A$5,'mean PM'!$A$8,'mean PM'!$A$11,'mean PM'!$A$14,'mean PM'!$A$17,'mean PM'!$A$20,'mean PM'!$A$23,'mean PM'!$A$26,'mean PM'!$A$29)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'mean PM'!$I$42:$I$51</c:f>
              <c:numCache>
                <c:formatCode>General</c:formatCode>
                <c:ptCount val="10"/>
                <c:pt idx="0">
                  <c:v>9.5913043478260871</c:v>
                </c:pt>
                <c:pt idx="1">
                  <c:v>7.3566666666666674</c:v>
                </c:pt>
                <c:pt idx="2">
                  <c:v>6.2411764705882362</c:v>
                </c:pt>
                <c:pt idx="3">
                  <c:v>5.3444444444444459</c:v>
                </c:pt>
                <c:pt idx="4">
                  <c:v>6.1757575757575767</c:v>
                </c:pt>
                <c:pt idx="5">
                  <c:v>7.669696969696969</c:v>
                </c:pt>
                <c:pt idx="6">
                  <c:v>9.4580645161290331</c:v>
                </c:pt>
                <c:pt idx="7">
                  <c:v>8.2388888888888889</c:v>
                </c:pt>
                <c:pt idx="8">
                  <c:v>8.0488372093023255</c:v>
                </c:pt>
                <c:pt idx="9">
                  <c:v>6.5394736842105265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90-4C84-99FF-51644EC1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4559135"/>
        <c:axId val="1874580767"/>
      </c:barChart>
      <c:catAx>
        <c:axId val="18745591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580767"/>
        <c:crosses val="autoZero"/>
        <c:auto val="1"/>
        <c:lblAlgn val="ctr"/>
        <c:lblOffset val="100"/>
        <c:tickMarkSkip val="1"/>
        <c:noMultiLvlLbl val="0"/>
      </c:catAx>
      <c:valAx>
        <c:axId val="18745807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 smtClean="0"/>
                  <a:t>PM</a:t>
                </a:r>
                <a:r>
                  <a:rPr lang="en-US" sz="1100" dirty="0" smtClean="0"/>
                  <a:t>2.5</a:t>
                </a:r>
                <a:r>
                  <a:rPr lang="en-US" sz="1400" dirty="0" smtClean="0"/>
                  <a:t> Concentration </a:t>
                </a:r>
                <a:r>
                  <a:rPr lang="en-US" sz="1400" dirty="0"/>
                  <a:t>(</a:t>
                </a:r>
                <a:r>
                  <a:rPr lang="el-GR" sz="1400" dirty="0"/>
                  <a:t>μ</a:t>
                </a:r>
                <a:r>
                  <a:rPr lang="en-US" sz="1400" dirty="0"/>
                  <a:t>g/m³)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5591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Mean PM</a:t>
            </a:r>
            <a:r>
              <a:rPr lang="en-US" sz="1100" dirty="0" smtClean="0"/>
              <a:t>2.5</a:t>
            </a:r>
            <a:r>
              <a:rPr lang="en-US" sz="1600" baseline="0" dirty="0" smtClean="0"/>
              <a:t> </a:t>
            </a:r>
            <a:r>
              <a:rPr lang="en-US" sz="1600" baseline="0" dirty="0"/>
              <a:t>Concentration on Rainy vs. Non-Rainy </a:t>
            </a:r>
            <a:r>
              <a:rPr lang="en-US" sz="1600" baseline="0" dirty="0" smtClean="0"/>
              <a:t>day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'rain vs not'!$I$457:$I$458</c:f>
                <c:numCache>
                  <c:formatCode>General</c:formatCode>
                  <c:ptCount val="2"/>
                  <c:pt idx="0">
                    <c:v>3.8244828610190948</c:v>
                  </c:pt>
                  <c:pt idx="1">
                    <c:v>3.7919731901858285</c:v>
                  </c:pt>
                </c:numCache>
              </c:numRef>
            </c:plus>
            <c:minus>
              <c:numRef>
                <c:f>'rain vs not'!$I$457:$I$458</c:f>
                <c:numCache>
                  <c:formatCode>General</c:formatCode>
                  <c:ptCount val="2"/>
                  <c:pt idx="0">
                    <c:v>3.8244828610190948</c:v>
                  </c:pt>
                  <c:pt idx="1">
                    <c:v>3.7919731901858285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'rain vs not'!$G$457:$G$458</c:f>
              <c:strCache>
                <c:ptCount val="2"/>
                <c:pt idx="0">
                  <c:v>Rainy</c:v>
                </c:pt>
                <c:pt idx="1">
                  <c:v>Non-Rainy</c:v>
                </c:pt>
              </c:strCache>
            </c:strRef>
          </c:cat>
          <c:val>
            <c:numRef>
              <c:f>'rain vs not'!$H$457:$H$458</c:f>
              <c:numCache>
                <c:formatCode>General</c:formatCode>
                <c:ptCount val="2"/>
                <c:pt idx="0">
                  <c:v>7.3708333333333353</c:v>
                </c:pt>
                <c:pt idx="1">
                  <c:v>8.820909090909085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2E-4726-B800-A9E205FEC0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9334607"/>
        <c:axId val="549338767"/>
      </c:barChart>
      <c:catAx>
        <c:axId val="549334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338767"/>
        <c:crosses val="autoZero"/>
        <c:auto val="1"/>
        <c:lblAlgn val="ctr"/>
        <c:lblOffset val="100"/>
        <c:noMultiLvlLbl val="0"/>
      </c:catAx>
      <c:valAx>
        <c:axId val="549338767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PM</a:t>
                </a:r>
                <a:r>
                  <a:rPr lang="en-US" sz="1100" dirty="0"/>
                  <a:t>2.5</a:t>
                </a:r>
                <a:r>
                  <a:rPr lang="en-US" sz="1400" dirty="0"/>
                  <a:t> Concentration (</a:t>
                </a:r>
                <a:r>
                  <a:rPr lang="el-GR" sz="1400" dirty="0"/>
                  <a:t>μ</a:t>
                </a:r>
                <a:r>
                  <a:rPr lang="en-US" sz="1400" dirty="0"/>
                  <a:t>g/m³)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93346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PM Concentration</a:t>
            </a:r>
            <a:r>
              <a:rPr lang="en-US" sz="1600" baseline="0" dirty="0"/>
              <a:t> with Precipitation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dPt>
            <c:idx val="91"/>
            <c:marker>
              <c:symbol val="circle"/>
              <c:size val="3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1D21-44F2-983F-482B8D900690}"/>
              </c:ext>
            </c:extLst>
          </c:dPt>
          <c:dPt>
            <c:idx val="120"/>
            <c:marker>
              <c:symbol val="circle"/>
              <c:size val="3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1D21-44F2-983F-482B8D900690}"/>
              </c:ext>
            </c:extLst>
          </c:dPt>
          <c:dPt>
            <c:idx val="306"/>
            <c:marker>
              <c:symbol val="circle"/>
              <c:size val="3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1D21-44F2-983F-482B8D900690}"/>
              </c:ext>
            </c:extLst>
          </c:dPt>
          <c:dPt>
            <c:idx val="397"/>
            <c:marker>
              <c:symbol val="circle"/>
              <c:size val="3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1D21-44F2-983F-482B8D900690}"/>
              </c:ext>
            </c:extLst>
          </c:dPt>
          <c:dPt>
            <c:idx val="669"/>
            <c:marker>
              <c:symbol val="circle"/>
              <c:size val="3"/>
              <c:spPr>
                <a:solidFill>
                  <a:schemeClr val="accent6"/>
                </a:solidFill>
                <a:ln w="9525">
                  <a:solidFill>
                    <a:schemeClr val="accent6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1D21-44F2-983F-482B8D900690}"/>
              </c:ext>
            </c:extLst>
          </c:dPt>
          <c:trendline>
            <c:spPr>
              <a:ln w="2540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2450388888888889"/>
                  <c:y val="-0.7277940637850697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aseline="0" dirty="0"/>
                      <a:t>y = -1.8872x + 8.5947</a:t>
                    </a:r>
                    <a:br>
                      <a:rPr lang="en-US" sz="1100" baseline="0" dirty="0"/>
                    </a:br>
                    <a:r>
                      <a:rPr lang="en-US" sz="1100" baseline="0" dirty="0"/>
                      <a:t>R² = 0.0544</a:t>
                    </a:r>
                  </a:p>
                  <a:p>
                    <a:pPr>
                      <a:defRPr/>
                    </a:pPr>
                    <a:r>
                      <a:rPr lang="en-US" sz="1100" baseline="0" dirty="0"/>
                      <a:t>R = -0.233</a:t>
                    </a:r>
                    <a:endParaRPr lang="en-US" sz="110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'pm vs prec'!$B$3:$B$904</c:f>
              <c:numCache>
                <c:formatCode>General</c:formatCode>
                <c:ptCount val="77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0.64</c:v>
                </c:pt>
                <c:pt idx="9">
                  <c:v>0</c:v>
                </c:pt>
                <c:pt idx="10">
                  <c:v>0.46</c:v>
                </c:pt>
                <c:pt idx="11">
                  <c:v>0</c:v>
                </c:pt>
                <c:pt idx="12">
                  <c:v>0.19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0.33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0.93</c:v>
                </c:pt>
                <c:pt idx="23">
                  <c:v>0</c:v>
                </c:pt>
                <c:pt idx="24">
                  <c:v>0</c:v>
                </c:pt>
                <c:pt idx="25">
                  <c:v>0.17</c:v>
                </c:pt>
                <c:pt idx="26">
                  <c:v>0</c:v>
                </c:pt>
                <c:pt idx="27">
                  <c:v>0</c:v>
                </c:pt>
                <c:pt idx="28">
                  <c:v>0.37</c:v>
                </c:pt>
                <c:pt idx="29">
                  <c:v>0.36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0.02</c:v>
                </c:pt>
                <c:pt idx="35">
                  <c:v>0.01</c:v>
                </c:pt>
                <c:pt idx="36">
                  <c:v>0.01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0.5</c:v>
                </c:pt>
                <c:pt idx="41">
                  <c:v>0.2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0.06</c:v>
                </c:pt>
                <c:pt idx="47">
                  <c:v>1.1499999999999999</c:v>
                </c:pt>
                <c:pt idx="48">
                  <c:v>0</c:v>
                </c:pt>
                <c:pt idx="49">
                  <c:v>0.17</c:v>
                </c:pt>
                <c:pt idx="50">
                  <c:v>1.38</c:v>
                </c:pt>
                <c:pt idx="51">
                  <c:v>0.09</c:v>
                </c:pt>
                <c:pt idx="52">
                  <c:v>0</c:v>
                </c:pt>
                <c:pt idx="53">
                  <c:v>0.01</c:v>
                </c:pt>
                <c:pt idx="54">
                  <c:v>0</c:v>
                </c:pt>
                <c:pt idx="55">
                  <c:v>0.04</c:v>
                </c:pt>
                <c:pt idx="56">
                  <c:v>0.12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0.43</c:v>
                </c:pt>
                <c:pt idx="71">
                  <c:v>0</c:v>
                </c:pt>
                <c:pt idx="72">
                  <c:v>0</c:v>
                </c:pt>
                <c:pt idx="73">
                  <c:v>0.86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0.51</c:v>
                </c:pt>
                <c:pt idx="79">
                  <c:v>0.28000000000000003</c:v>
                </c:pt>
                <c:pt idx="80">
                  <c:v>0</c:v>
                </c:pt>
                <c:pt idx="81">
                  <c:v>0.01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0.28000000000000003</c:v>
                </c:pt>
                <c:pt idx="90">
                  <c:v>0.54</c:v>
                </c:pt>
                <c:pt idx="91">
                  <c:v>1.01</c:v>
                </c:pt>
                <c:pt idx="92">
                  <c:v>0</c:v>
                </c:pt>
                <c:pt idx="93">
                  <c:v>0</c:v>
                </c:pt>
                <c:pt idx="94">
                  <c:v>0.51</c:v>
                </c:pt>
                <c:pt idx="95">
                  <c:v>7.0000000000000007E-2</c:v>
                </c:pt>
                <c:pt idx="96">
                  <c:v>1.22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0.15</c:v>
                </c:pt>
                <c:pt idx="103">
                  <c:v>0.06</c:v>
                </c:pt>
                <c:pt idx="104">
                  <c:v>0.27</c:v>
                </c:pt>
                <c:pt idx="105">
                  <c:v>0.14000000000000001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0.91</c:v>
                </c:pt>
                <c:pt idx="110">
                  <c:v>0.03</c:v>
                </c:pt>
                <c:pt idx="111">
                  <c:v>0</c:v>
                </c:pt>
                <c:pt idx="112">
                  <c:v>0.27</c:v>
                </c:pt>
                <c:pt idx="113">
                  <c:v>1.97</c:v>
                </c:pt>
                <c:pt idx="114">
                  <c:v>0.08</c:v>
                </c:pt>
                <c:pt idx="115">
                  <c:v>1</c:v>
                </c:pt>
                <c:pt idx="116">
                  <c:v>0</c:v>
                </c:pt>
                <c:pt idx="117">
                  <c:v>0.18</c:v>
                </c:pt>
                <c:pt idx="118">
                  <c:v>0.08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0.45</c:v>
                </c:pt>
                <c:pt idx="124">
                  <c:v>0</c:v>
                </c:pt>
                <c:pt idx="125">
                  <c:v>0.04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0.22</c:v>
                </c:pt>
                <c:pt idx="131">
                  <c:v>0</c:v>
                </c:pt>
                <c:pt idx="132">
                  <c:v>0.2</c:v>
                </c:pt>
                <c:pt idx="133">
                  <c:v>0</c:v>
                </c:pt>
                <c:pt idx="134">
                  <c:v>0.67</c:v>
                </c:pt>
                <c:pt idx="135">
                  <c:v>7.0000000000000007E-2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0.2</c:v>
                </c:pt>
                <c:pt idx="140">
                  <c:v>0</c:v>
                </c:pt>
                <c:pt idx="141">
                  <c:v>0</c:v>
                </c:pt>
                <c:pt idx="142">
                  <c:v>0.28999999999999998</c:v>
                </c:pt>
                <c:pt idx="143">
                  <c:v>0.09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0.06</c:v>
                </c:pt>
                <c:pt idx="151">
                  <c:v>0</c:v>
                </c:pt>
                <c:pt idx="152">
                  <c:v>0.85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1.1399999999999999</c:v>
                </c:pt>
                <c:pt idx="158">
                  <c:v>0.18</c:v>
                </c:pt>
                <c:pt idx="159">
                  <c:v>0</c:v>
                </c:pt>
                <c:pt idx="160">
                  <c:v>0</c:v>
                </c:pt>
                <c:pt idx="161">
                  <c:v>0.51</c:v>
                </c:pt>
                <c:pt idx="162">
                  <c:v>0</c:v>
                </c:pt>
                <c:pt idx="163">
                  <c:v>0</c:v>
                </c:pt>
                <c:pt idx="164">
                  <c:v>0.75</c:v>
                </c:pt>
                <c:pt idx="165">
                  <c:v>1.1399999999999999</c:v>
                </c:pt>
                <c:pt idx="166">
                  <c:v>0.63</c:v>
                </c:pt>
                <c:pt idx="167">
                  <c:v>0</c:v>
                </c:pt>
                <c:pt idx="168">
                  <c:v>0.28999999999999998</c:v>
                </c:pt>
                <c:pt idx="169">
                  <c:v>0.38</c:v>
                </c:pt>
                <c:pt idx="170">
                  <c:v>0</c:v>
                </c:pt>
                <c:pt idx="171">
                  <c:v>0</c:v>
                </c:pt>
                <c:pt idx="172">
                  <c:v>1.02</c:v>
                </c:pt>
                <c:pt idx="173">
                  <c:v>0.03</c:v>
                </c:pt>
                <c:pt idx="174">
                  <c:v>0</c:v>
                </c:pt>
                <c:pt idx="175">
                  <c:v>0.01</c:v>
                </c:pt>
                <c:pt idx="176">
                  <c:v>0</c:v>
                </c:pt>
                <c:pt idx="177">
                  <c:v>0</c:v>
                </c:pt>
                <c:pt idx="178">
                  <c:v>0.06</c:v>
                </c:pt>
                <c:pt idx="179">
                  <c:v>0.02</c:v>
                </c:pt>
                <c:pt idx="180">
                  <c:v>0</c:v>
                </c:pt>
                <c:pt idx="181">
                  <c:v>0.01</c:v>
                </c:pt>
                <c:pt idx="182">
                  <c:v>0.66</c:v>
                </c:pt>
                <c:pt idx="183">
                  <c:v>0.33</c:v>
                </c:pt>
                <c:pt idx="184">
                  <c:v>0.65</c:v>
                </c:pt>
                <c:pt idx="185">
                  <c:v>0.59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0.01</c:v>
                </c:pt>
                <c:pt idx="195">
                  <c:v>1.51</c:v>
                </c:pt>
                <c:pt idx="196">
                  <c:v>0</c:v>
                </c:pt>
                <c:pt idx="197">
                  <c:v>0.13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0.47</c:v>
                </c:pt>
                <c:pt idx="202">
                  <c:v>0</c:v>
                </c:pt>
                <c:pt idx="203">
                  <c:v>1.08</c:v>
                </c:pt>
                <c:pt idx="204">
                  <c:v>0.89</c:v>
                </c:pt>
                <c:pt idx="205">
                  <c:v>0.33</c:v>
                </c:pt>
                <c:pt idx="206">
                  <c:v>0.04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0.36</c:v>
                </c:pt>
                <c:pt idx="213">
                  <c:v>7.0000000000000007E-2</c:v>
                </c:pt>
                <c:pt idx="214">
                  <c:v>1.48</c:v>
                </c:pt>
                <c:pt idx="215">
                  <c:v>1.1200000000000001</c:v>
                </c:pt>
                <c:pt idx="216">
                  <c:v>0</c:v>
                </c:pt>
                <c:pt idx="217">
                  <c:v>0.04</c:v>
                </c:pt>
                <c:pt idx="218">
                  <c:v>1.49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0.17</c:v>
                </c:pt>
                <c:pt idx="223">
                  <c:v>0.53</c:v>
                </c:pt>
                <c:pt idx="224">
                  <c:v>0.01</c:v>
                </c:pt>
                <c:pt idx="225">
                  <c:v>0.04</c:v>
                </c:pt>
                <c:pt idx="226">
                  <c:v>0.18</c:v>
                </c:pt>
                <c:pt idx="227">
                  <c:v>0.2</c:v>
                </c:pt>
                <c:pt idx="228">
                  <c:v>0.13</c:v>
                </c:pt>
                <c:pt idx="229">
                  <c:v>1</c:v>
                </c:pt>
                <c:pt idx="230">
                  <c:v>0.18</c:v>
                </c:pt>
                <c:pt idx="231">
                  <c:v>0</c:v>
                </c:pt>
                <c:pt idx="232">
                  <c:v>0</c:v>
                </c:pt>
                <c:pt idx="233">
                  <c:v>0</c:v>
                </c:pt>
                <c:pt idx="234">
                  <c:v>0.54</c:v>
                </c:pt>
                <c:pt idx="235">
                  <c:v>0.01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3.12</c:v>
                </c:pt>
                <c:pt idx="242">
                  <c:v>0.08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1.41</c:v>
                </c:pt>
                <c:pt idx="248">
                  <c:v>0.2</c:v>
                </c:pt>
                <c:pt idx="249">
                  <c:v>0</c:v>
                </c:pt>
                <c:pt idx="250">
                  <c:v>0.26</c:v>
                </c:pt>
                <c:pt idx="251">
                  <c:v>0</c:v>
                </c:pt>
                <c:pt idx="252">
                  <c:v>0.05</c:v>
                </c:pt>
                <c:pt idx="253">
                  <c:v>0.05</c:v>
                </c:pt>
                <c:pt idx="254">
                  <c:v>0</c:v>
                </c:pt>
                <c:pt idx="255">
                  <c:v>0</c:v>
                </c:pt>
                <c:pt idx="256">
                  <c:v>0.37</c:v>
                </c:pt>
                <c:pt idx="257">
                  <c:v>2.25</c:v>
                </c:pt>
                <c:pt idx="258">
                  <c:v>0</c:v>
                </c:pt>
                <c:pt idx="259">
                  <c:v>0.12</c:v>
                </c:pt>
                <c:pt idx="260">
                  <c:v>0.02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0.23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0.43</c:v>
                </c:pt>
                <c:pt idx="276">
                  <c:v>0.15</c:v>
                </c:pt>
                <c:pt idx="277">
                  <c:v>0.48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0.43</c:v>
                </c:pt>
                <c:pt idx="282">
                  <c:v>1.0900000000000001</c:v>
                </c:pt>
                <c:pt idx="283">
                  <c:v>0.06</c:v>
                </c:pt>
                <c:pt idx="284">
                  <c:v>0.19</c:v>
                </c:pt>
                <c:pt idx="285">
                  <c:v>0.04</c:v>
                </c:pt>
                <c:pt idx="286">
                  <c:v>0</c:v>
                </c:pt>
                <c:pt idx="287">
                  <c:v>0.08</c:v>
                </c:pt>
                <c:pt idx="288">
                  <c:v>0</c:v>
                </c:pt>
                <c:pt idx="289">
                  <c:v>0</c:v>
                </c:pt>
                <c:pt idx="290">
                  <c:v>0.65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0.03</c:v>
                </c:pt>
                <c:pt idx="295">
                  <c:v>0.17</c:v>
                </c:pt>
                <c:pt idx="296">
                  <c:v>0</c:v>
                </c:pt>
                <c:pt idx="297">
                  <c:v>0.01</c:v>
                </c:pt>
                <c:pt idx="298">
                  <c:v>0</c:v>
                </c:pt>
                <c:pt idx="299">
                  <c:v>0</c:v>
                </c:pt>
                <c:pt idx="300">
                  <c:v>0.01</c:v>
                </c:pt>
                <c:pt idx="301">
                  <c:v>0.34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0.17</c:v>
                </c:pt>
                <c:pt idx="311">
                  <c:v>0</c:v>
                </c:pt>
                <c:pt idx="312">
                  <c:v>0.01</c:v>
                </c:pt>
                <c:pt idx="313">
                  <c:v>0.2</c:v>
                </c:pt>
                <c:pt idx="314">
                  <c:v>0.44</c:v>
                </c:pt>
                <c:pt idx="315">
                  <c:v>1.23</c:v>
                </c:pt>
                <c:pt idx="316">
                  <c:v>0.94</c:v>
                </c:pt>
                <c:pt idx="317">
                  <c:v>0</c:v>
                </c:pt>
                <c:pt idx="318">
                  <c:v>0</c:v>
                </c:pt>
                <c:pt idx="319">
                  <c:v>0.02</c:v>
                </c:pt>
                <c:pt idx="320">
                  <c:v>2.0099999999999998</c:v>
                </c:pt>
                <c:pt idx="321">
                  <c:v>0.14000000000000001</c:v>
                </c:pt>
                <c:pt idx="322">
                  <c:v>0</c:v>
                </c:pt>
                <c:pt idx="323">
                  <c:v>0</c:v>
                </c:pt>
                <c:pt idx="324">
                  <c:v>7.0000000000000007E-2</c:v>
                </c:pt>
                <c:pt idx="325">
                  <c:v>0.95</c:v>
                </c:pt>
                <c:pt idx="326">
                  <c:v>0.16</c:v>
                </c:pt>
                <c:pt idx="327">
                  <c:v>1.64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0.08</c:v>
                </c:pt>
                <c:pt idx="335">
                  <c:v>0.02</c:v>
                </c:pt>
                <c:pt idx="336">
                  <c:v>7.0000000000000007E-2</c:v>
                </c:pt>
                <c:pt idx="337">
                  <c:v>0.23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  <c:pt idx="344">
                  <c:v>0.06</c:v>
                </c:pt>
                <c:pt idx="345">
                  <c:v>1.03</c:v>
                </c:pt>
                <c:pt idx="346">
                  <c:v>0.01</c:v>
                </c:pt>
                <c:pt idx="347">
                  <c:v>0.03</c:v>
                </c:pt>
                <c:pt idx="348">
                  <c:v>0</c:v>
                </c:pt>
                <c:pt idx="349">
                  <c:v>0</c:v>
                </c:pt>
                <c:pt idx="350">
                  <c:v>0</c:v>
                </c:pt>
                <c:pt idx="351">
                  <c:v>0.61</c:v>
                </c:pt>
                <c:pt idx="352">
                  <c:v>0.32</c:v>
                </c:pt>
                <c:pt idx="353">
                  <c:v>0</c:v>
                </c:pt>
                <c:pt idx="354">
                  <c:v>0</c:v>
                </c:pt>
                <c:pt idx="355">
                  <c:v>0</c:v>
                </c:pt>
                <c:pt idx="356">
                  <c:v>0</c:v>
                </c:pt>
                <c:pt idx="357">
                  <c:v>0</c:v>
                </c:pt>
                <c:pt idx="358">
                  <c:v>0</c:v>
                </c:pt>
                <c:pt idx="359">
                  <c:v>0.34</c:v>
                </c:pt>
                <c:pt idx="360">
                  <c:v>0</c:v>
                </c:pt>
                <c:pt idx="361">
                  <c:v>0</c:v>
                </c:pt>
                <c:pt idx="362">
                  <c:v>0</c:v>
                </c:pt>
                <c:pt idx="363">
                  <c:v>0</c:v>
                </c:pt>
                <c:pt idx="364">
                  <c:v>0</c:v>
                </c:pt>
                <c:pt idx="365">
                  <c:v>0</c:v>
                </c:pt>
                <c:pt idx="366">
                  <c:v>1.23</c:v>
                </c:pt>
                <c:pt idx="367">
                  <c:v>0.02</c:v>
                </c:pt>
                <c:pt idx="368">
                  <c:v>0</c:v>
                </c:pt>
                <c:pt idx="369">
                  <c:v>0.11</c:v>
                </c:pt>
                <c:pt idx="370">
                  <c:v>0.4</c:v>
                </c:pt>
                <c:pt idx="371">
                  <c:v>0.32</c:v>
                </c:pt>
                <c:pt idx="372">
                  <c:v>0.11</c:v>
                </c:pt>
                <c:pt idx="373">
                  <c:v>0.69</c:v>
                </c:pt>
                <c:pt idx="374">
                  <c:v>0</c:v>
                </c:pt>
                <c:pt idx="375">
                  <c:v>0.15</c:v>
                </c:pt>
                <c:pt idx="376">
                  <c:v>0</c:v>
                </c:pt>
                <c:pt idx="377">
                  <c:v>0</c:v>
                </c:pt>
                <c:pt idx="378">
                  <c:v>0</c:v>
                </c:pt>
                <c:pt idx="379">
                  <c:v>0</c:v>
                </c:pt>
                <c:pt idx="380">
                  <c:v>0</c:v>
                </c:pt>
                <c:pt idx="381">
                  <c:v>0</c:v>
                </c:pt>
                <c:pt idx="382">
                  <c:v>0</c:v>
                </c:pt>
                <c:pt idx="383">
                  <c:v>0</c:v>
                </c:pt>
                <c:pt idx="384">
                  <c:v>0</c:v>
                </c:pt>
                <c:pt idx="385">
                  <c:v>0</c:v>
                </c:pt>
                <c:pt idx="386">
                  <c:v>0.26</c:v>
                </c:pt>
                <c:pt idx="387">
                  <c:v>0</c:v>
                </c:pt>
                <c:pt idx="388">
                  <c:v>0.17</c:v>
                </c:pt>
                <c:pt idx="389">
                  <c:v>1.99</c:v>
                </c:pt>
                <c:pt idx="390">
                  <c:v>0</c:v>
                </c:pt>
                <c:pt idx="391">
                  <c:v>0</c:v>
                </c:pt>
                <c:pt idx="392">
                  <c:v>0</c:v>
                </c:pt>
                <c:pt idx="393">
                  <c:v>0.42</c:v>
                </c:pt>
                <c:pt idx="394">
                  <c:v>0.38</c:v>
                </c:pt>
                <c:pt idx="395">
                  <c:v>1.26</c:v>
                </c:pt>
                <c:pt idx="396">
                  <c:v>3.93</c:v>
                </c:pt>
                <c:pt idx="397">
                  <c:v>0.71</c:v>
                </c:pt>
                <c:pt idx="398">
                  <c:v>0.02</c:v>
                </c:pt>
                <c:pt idx="399">
                  <c:v>0.01</c:v>
                </c:pt>
                <c:pt idx="400">
                  <c:v>1.54</c:v>
                </c:pt>
                <c:pt idx="401">
                  <c:v>1.45</c:v>
                </c:pt>
                <c:pt idx="402">
                  <c:v>0.22</c:v>
                </c:pt>
                <c:pt idx="403">
                  <c:v>0</c:v>
                </c:pt>
                <c:pt idx="404">
                  <c:v>0</c:v>
                </c:pt>
                <c:pt idx="405">
                  <c:v>0</c:v>
                </c:pt>
                <c:pt idx="406">
                  <c:v>0</c:v>
                </c:pt>
                <c:pt idx="407">
                  <c:v>0</c:v>
                </c:pt>
                <c:pt idx="408">
                  <c:v>0</c:v>
                </c:pt>
                <c:pt idx="409">
                  <c:v>0</c:v>
                </c:pt>
                <c:pt idx="410">
                  <c:v>0.21</c:v>
                </c:pt>
                <c:pt idx="411">
                  <c:v>0.37</c:v>
                </c:pt>
                <c:pt idx="412">
                  <c:v>0.06</c:v>
                </c:pt>
                <c:pt idx="413">
                  <c:v>0</c:v>
                </c:pt>
                <c:pt idx="414">
                  <c:v>0</c:v>
                </c:pt>
                <c:pt idx="415">
                  <c:v>0</c:v>
                </c:pt>
                <c:pt idx="416">
                  <c:v>0</c:v>
                </c:pt>
                <c:pt idx="417">
                  <c:v>1.45</c:v>
                </c:pt>
                <c:pt idx="418">
                  <c:v>0.13</c:v>
                </c:pt>
                <c:pt idx="419">
                  <c:v>0</c:v>
                </c:pt>
                <c:pt idx="420">
                  <c:v>0</c:v>
                </c:pt>
                <c:pt idx="421">
                  <c:v>0.06</c:v>
                </c:pt>
                <c:pt idx="422">
                  <c:v>0.7</c:v>
                </c:pt>
                <c:pt idx="423">
                  <c:v>1.94</c:v>
                </c:pt>
                <c:pt idx="424">
                  <c:v>0</c:v>
                </c:pt>
                <c:pt idx="425">
                  <c:v>0</c:v>
                </c:pt>
                <c:pt idx="426">
                  <c:v>0.11</c:v>
                </c:pt>
                <c:pt idx="427">
                  <c:v>0.11</c:v>
                </c:pt>
                <c:pt idx="428">
                  <c:v>0</c:v>
                </c:pt>
                <c:pt idx="429">
                  <c:v>0</c:v>
                </c:pt>
                <c:pt idx="430">
                  <c:v>0</c:v>
                </c:pt>
                <c:pt idx="431">
                  <c:v>0.03</c:v>
                </c:pt>
                <c:pt idx="432">
                  <c:v>0.01</c:v>
                </c:pt>
                <c:pt idx="433">
                  <c:v>2.09</c:v>
                </c:pt>
                <c:pt idx="434">
                  <c:v>0</c:v>
                </c:pt>
                <c:pt idx="435">
                  <c:v>0</c:v>
                </c:pt>
                <c:pt idx="436">
                  <c:v>0</c:v>
                </c:pt>
                <c:pt idx="437">
                  <c:v>0</c:v>
                </c:pt>
                <c:pt idx="438">
                  <c:v>0</c:v>
                </c:pt>
                <c:pt idx="439">
                  <c:v>0</c:v>
                </c:pt>
                <c:pt idx="440">
                  <c:v>0</c:v>
                </c:pt>
                <c:pt idx="441">
                  <c:v>0</c:v>
                </c:pt>
                <c:pt idx="442">
                  <c:v>0</c:v>
                </c:pt>
                <c:pt idx="443">
                  <c:v>1.47</c:v>
                </c:pt>
                <c:pt idx="444">
                  <c:v>0.1</c:v>
                </c:pt>
                <c:pt idx="445">
                  <c:v>0</c:v>
                </c:pt>
                <c:pt idx="446">
                  <c:v>0</c:v>
                </c:pt>
                <c:pt idx="447">
                  <c:v>0</c:v>
                </c:pt>
                <c:pt idx="448">
                  <c:v>0.04</c:v>
                </c:pt>
                <c:pt idx="449">
                  <c:v>1.52</c:v>
                </c:pt>
                <c:pt idx="450">
                  <c:v>1.23</c:v>
                </c:pt>
                <c:pt idx="451">
                  <c:v>0.9</c:v>
                </c:pt>
                <c:pt idx="452">
                  <c:v>0</c:v>
                </c:pt>
                <c:pt idx="453">
                  <c:v>0</c:v>
                </c:pt>
                <c:pt idx="454">
                  <c:v>0</c:v>
                </c:pt>
                <c:pt idx="455">
                  <c:v>0</c:v>
                </c:pt>
                <c:pt idx="456">
                  <c:v>0</c:v>
                </c:pt>
                <c:pt idx="457">
                  <c:v>0.09</c:v>
                </c:pt>
                <c:pt idx="458">
                  <c:v>0.8</c:v>
                </c:pt>
                <c:pt idx="459">
                  <c:v>0.94</c:v>
                </c:pt>
                <c:pt idx="460">
                  <c:v>0.17</c:v>
                </c:pt>
                <c:pt idx="461">
                  <c:v>0</c:v>
                </c:pt>
                <c:pt idx="462">
                  <c:v>0</c:v>
                </c:pt>
                <c:pt idx="463">
                  <c:v>0</c:v>
                </c:pt>
                <c:pt idx="464">
                  <c:v>0</c:v>
                </c:pt>
                <c:pt idx="465">
                  <c:v>0</c:v>
                </c:pt>
                <c:pt idx="466">
                  <c:v>0.06</c:v>
                </c:pt>
                <c:pt idx="467">
                  <c:v>0</c:v>
                </c:pt>
                <c:pt idx="468">
                  <c:v>0</c:v>
                </c:pt>
                <c:pt idx="469">
                  <c:v>0</c:v>
                </c:pt>
                <c:pt idx="470">
                  <c:v>0.14000000000000001</c:v>
                </c:pt>
                <c:pt idx="471">
                  <c:v>0</c:v>
                </c:pt>
                <c:pt idx="472">
                  <c:v>0</c:v>
                </c:pt>
                <c:pt idx="473">
                  <c:v>0</c:v>
                </c:pt>
                <c:pt idx="474">
                  <c:v>0</c:v>
                </c:pt>
                <c:pt idx="475">
                  <c:v>0</c:v>
                </c:pt>
                <c:pt idx="476">
                  <c:v>0</c:v>
                </c:pt>
                <c:pt idx="477">
                  <c:v>0.01</c:v>
                </c:pt>
                <c:pt idx="478">
                  <c:v>0</c:v>
                </c:pt>
                <c:pt idx="479">
                  <c:v>0.64</c:v>
                </c:pt>
                <c:pt idx="480">
                  <c:v>0</c:v>
                </c:pt>
                <c:pt idx="481">
                  <c:v>0.15</c:v>
                </c:pt>
                <c:pt idx="482">
                  <c:v>0.84</c:v>
                </c:pt>
                <c:pt idx="483">
                  <c:v>2.2599999999999998</c:v>
                </c:pt>
                <c:pt idx="484">
                  <c:v>0</c:v>
                </c:pt>
                <c:pt idx="485">
                  <c:v>0</c:v>
                </c:pt>
                <c:pt idx="486">
                  <c:v>0</c:v>
                </c:pt>
                <c:pt idx="487">
                  <c:v>0.47</c:v>
                </c:pt>
                <c:pt idx="488">
                  <c:v>0.01</c:v>
                </c:pt>
                <c:pt idx="489">
                  <c:v>0</c:v>
                </c:pt>
                <c:pt idx="490">
                  <c:v>0</c:v>
                </c:pt>
                <c:pt idx="491">
                  <c:v>0</c:v>
                </c:pt>
                <c:pt idx="492">
                  <c:v>0</c:v>
                </c:pt>
                <c:pt idx="493">
                  <c:v>0</c:v>
                </c:pt>
                <c:pt idx="494">
                  <c:v>0</c:v>
                </c:pt>
                <c:pt idx="495">
                  <c:v>0</c:v>
                </c:pt>
                <c:pt idx="496">
                  <c:v>0</c:v>
                </c:pt>
                <c:pt idx="497">
                  <c:v>0</c:v>
                </c:pt>
                <c:pt idx="498">
                  <c:v>0</c:v>
                </c:pt>
                <c:pt idx="499">
                  <c:v>0</c:v>
                </c:pt>
                <c:pt idx="500">
                  <c:v>0.27</c:v>
                </c:pt>
                <c:pt idx="501">
                  <c:v>7.0000000000000007E-2</c:v>
                </c:pt>
                <c:pt idx="502">
                  <c:v>3.12</c:v>
                </c:pt>
                <c:pt idx="503">
                  <c:v>0.65</c:v>
                </c:pt>
                <c:pt idx="504">
                  <c:v>0.3</c:v>
                </c:pt>
                <c:pt idx="505">
                  <c:v>0</c:v>
                </c:pt>
                <c:pt idx="506">
                  <c:v>0</c:v>
                </c:pt>
                <c:pt idx="507">
                  <c:v>0.19</c:v>
                </c:pt>
                <c:pt idx="508">
                  <c:v>0</c:v>
                </c:pt>
                <c:pt idx="509">
                  <c:v>0</c:v>
                </c:pt>
                <c:pt idx="510">
                  <c:v>0</c:v>
                </c:pt>
                <c:pt idx="511">
                  <c:v>0</c:v>
                </c:pt>
                <c:pt idx="512">
                  <c:v>0</c:v>
                </c:pt>
                <c:pt idx="513">
                  <c:v>0</c:v>
                </c:pt>
                <c:pt idx="514">
                  <c:v>0.03</c:v>
                </c:pt>
                <c:pt idx="515">
                  <c:v>0.01</c:v>
                </c:pt>
                <c:pt idx="516">
                  <c:v>0</c:v>
                </c:pt>
                <c:pt idx="517">
                  <c:v>0.08</c:v>
                </c:pt>
                <c:pt idx="518">
                  <c:v>0.63</c:v>
                </c:pt>
                <c:pt idx="519">
                  <c:v>0.06</c:v>
                </c:pt>
                <c:pt idx="520">
                  <c:v>7.0000000000000007E-2</c:v>
                </c:pt>
                <c:pt idx="521">
                  <c:v>0</c:v>
                </c:pt>
                <c:pt idx="522">
                  <c:v>0.01</c:v>
                </c:pt>
                <c:pt idx="523">
                  <c:v>0</c:v>
                </c:pt>
                <c:pt idx="524">
                  <c:v>0</c:v>
                </c:pt>
                <c:pt idx="525">
                  <c:v>0.42</c:v>
                </c:pt>
                <c:pt idx="526">
                  <c:v>0</c:v>
                </c:pt>
                <c:pt idx="527">
                  <c:v>0</c:v>
                </c:pt>
                <c:pt idx="528">
                  <c:v>0.06</c:v>
                </c:pt>
                <c:pt idx="529">
                  <c:v>0</c:v>
                </c:pt>
                <c:pt idx="530">
                  <c:v>0</c:v>
                </c:pt>
                <c:pt idx="531">
                  <c:v>0.22</c:v>
                </c:pt>
                <c:pt idx="532">
                  <c:v>0.22</c:v>
                </c:pt>
                <c:pt idx="533">
                  <c:v>0</c:v>
                </c:pt>
                <c:pt idx="534">
                  <c:v>0</c:v>
                </c:pt>
                <c:pt idx="535">
                  <c:v>0</c:v>
                </c:pt>
                <c:pt idx="536">
                  <c:v>0.06</c:v>
                </c:pt>
                <c:pt idx="537">
                  <c:v>0</c:v>
                </c:pt>
                <c:pt idx="538">
                  <c:v>0</c:v>
                </c:pt>
                <c:pt idx="539">
                  <c:v>0</c:v>
                </c:pt>
                <c:pt idx="540">
                  <c:v>0</c:v>
                </c:pt>
                <c:pt idx="541">
                  <c:v>0.38</c:v>
                </c:pt>
                <c:pt idx="542">
                  <c:v>0.11</c:v>
                </c:pt>
                <c:pt idx="543">
                  <c:v>0</c:v>
                </c:pt>
                <c:pt idx="544">
                  <c:v>0.96</c:v>
                </c:pt>
                <c:pt idx="545">
                  <c:v>0.22</c:v>
                </c:pt>
                <c:pt idx="546">
                  <c:v>0</c:v>
                </c:pt>
                <c:pt idx="547">
                  <c:v>0</c:v>
                </c:pt>
                <c:pt idx="548">
                  <c:v>0</c:v>
                </c:pt>
                <c:pt idx="549">
                  <c:v>0</c:v>
                </c:pt>
                <c:pt idx="550">
                  <c:v>0</c:v>
                </c:pt>
                <c:pt idx="551">
                  <c:v>0</c:v>
                </c:pt>
                <c:pt idx="552">
                  <c:v>2.0499999999999998</c:v>
                </c:pt>
                <c:pt idx="553">
                  <c:v>0.03</c:v>
                </c:pt>
                <c:pt idx="554">
                  <c:v>0.01</c:v>
                </c:pt>
                <c:pt idx="555">
                  <c:v>0.28000000000000003</c:v>
                </c:pt>
                <c:pt idx="556">
                  <c:v>0</c:v>
                </c:pt>
                <c:pt idx="557">
                  <c:v>0</c:v>
                </c:pt>
                <c:pt idx="558">
                  <c:v>0.12</c:v>
                </c:pt>
                <c:pt idx="559">
                  <c:v>0</c:v>
                </c:pt>
                <c:pt idx="560">
                  <c:v>0</c:v>
                </c:pt>
                <c:pt idx="561">
                  <c:v>0</c:v>
                </c:pt>
                <c:pt idx="562">
                  <c:v>0</c:v>
                </c:pt>
                <c:pt idx="563">
                  <c:v>0</c:v>
                </c:pt>
                <c:pt idx="564">
                  <c:v>0</c:v>
                </c:pt>
                <c:pt idx="565">
                  <c:v>0</c:v>
                </c:pt>
                <c:pt idx="566">
                  <c:v>0</c:v>
                </c:pt>
                <c:pt idx="567">
                  <c:v>0</c:v>
                </c:pt>
                <c:pt idx="568">
                  <c:v>0.27</c:v>
                </c:pt>
                <c:pt idx="569">
                  <c:v>0.06</c:v>
                </c:pt>
                <c:pt idx="570">
                  <c:v>0.52</c:v>
                </c:pt>
                <c:pt idx="571">
                  <c:v>0</c:v>
                </c:pt>
                <c:pt idx="572">
                  <c:v>0</c:v>
                </c:pt>
                <c:pt idx="573">
                  <c:v>0</c:v>
                </c:pt>
                <c:pt idx="574">
                  <c:v>0.01</c:v>
                </c:pt>
                <c:pt idx="575">
                  <c:v>0.14000000000000001</c:v>
                </c:pt>
                <c:pt idx="576">
                  <c:v>0</c:v>
                </c:pt>
                <c:pt idx="577">
                  <c:v>0</c:v>
                </c:pt>
                <c:pt idx="578">
                  <c:v>0</c:v>
                </c:pt>
                <c:pt idx="579">
                  <c:v>0</c:v>
                </c:pt>
                <c:pt idx="580">
                  <c:v>0.83</c:v>
                </c:pt>
                <c:pt idx="581">
                  <c:v>0</c:v>
                </c:pt>
                <c:pt idx="582">
                  <c:v>0</c:v>
                </c:pt>
                <c:pt idx="583">
                  <c:v>0</c:v>
                </c:pt>
                <c:pt idx="584">
                  <c:v>0</c:v>
                </c:pt>
                <c:pt idx="585">
                  <c:v>0.06</c:v>
                </c:pt>
                <c:pt idx="586">
                  <c:v>1.35</c:v>
                </c:pt>
                <c:pt idx="587">
                  <c:v>0.02</c:v>
                </c:pt>
                <c:pt idx="588">
                  <c:v>0</c:v>
                </c:pt>
                <c:pt idx="589">
                  <c:v>0</c:v>
                </c:pt>
                <c:pt idx="590">
                  <c:v>0.08</c:v>
                </c:pt>
                <c:pt idx="591">
                  <c:v>0.01</c:v>
                </c:pt>
                <c:pt idx="592">
                  <c:v>0</c:v>
                </c:pt>
                <c:pt idx="593">
                  <c:v>1.43</c:v>
                </c:pt>
                <c:pt idx="594">
                  <c:v>0</c:v>
                </c:pt>
                <c:pt idx="595">
                  <c:v>0</c:v>
                </c:pt>
                <c:pt idx="596">
                  <c:v>1.68</c:v>
                </c:pt>
                <c:pt idx="597">
                  <c:v>0</c:v>
                </c:pt>
                <c:pt idx="598">
                  <c:v>0.55000000000000004</c:v>
                </c:pt>
                <c:pt idx="599">
                  <c:v>0.36</c:v>
                </c:pt>
                <c:pt idx="600">
                  <c:v>0.67</c:v>
                </c:pt>
                <c:pt idx="601">
                  <c:v>0.04</c:v>
                </c:pt>
                <c:pt idx="602">
                  <c:v>0.01</c:v>
                </c:pt>
                <c:pt idx="603">
                  <c:v>0.02</c:v>
                </c:pt>
                <c:pt idx="604">
                  <c:v>0.02</c:v>
                </c:pt>
                <c:pt idx="605">
                  <c:v>0.02</c:v>
                </c:pt>
                <c:pt idx="606">
                  <c:v>0.03</c:v>
                </c:pt>
                <c:pt idx="607">
                  <c:v>0.01</c:v>
                </c:pt>
                <c:pt idx="608">
                  <c:v>0.05</c:v>
                </c:pt>
                <c:pt idx="609">
                  <c:v>0</c:v>
                </c:pt>
                <c:pt idx="610">
                  <c:v>0</c:v>
                </c:pt>
                <c:pt idx="611">
                  <c:v>0</c:v>
                </c:pt>
                <c:pt idx="612">
                  <c:v>0.3</c:v>
                </c:pt>
                <c:pt idx="613">
                  <c:v>0.51</c:v>
                </c:pt>
                <c:pt idx="614">
                  <c:v>0</c:v>
                </c:pt>
                <c:pt idx="615">
                  <c:v>0.32</c:v>
                </c:pt>
                <c:pt idx="616">
                  <c:v>1.61</c:v>
                </c:pt>
                <c:pt idx="617">
                  <c:v>0.03</c:v>
                </c:pt>
                <c:pt idx="618">
                  <c:v>0</c:v>
                </c:pt>
                <c:pt idx="619">
                  <c:v>0</c:v>
                </c:pt>
                <c:pt idx="620">
                  <c:v>0</c:v>
                </c:pt>
                <c:pt idx="621">
                  <c:v>0</c:v>
                </c:pt>
                <c:pt idx="622">
                  <c:v>0.02</c:v>
                </c:pt>
                <c:pt idx="623">
                  <c:v>1.7</c:v>
                </c:pt>
                <c:pt idx="624">
                  <c:v>0.88</c:v>
                </c:pt>
                <c:pt idx="625">
                  <c:v>0.1</c:v>
                </c:pt>
                <c:pt idx="626">
                  <c:v>0</c:v>
                </c:pt>
                <c:pt idx="627">
                  <c:v>0</c:v>
                </c:pt>
                <c:pt idx="628">
                  <c:v>0</c:v>
                </c:pt>
                <c:pt idx="629">
                  <c:v>1.07</c:v>
                </c:pt>
                <c:pt idx="630">
                  <c:v>0.04</c:v>
                </c:pt>
                <c:pt idx="631">
                  <c:v>0</c:v>
                </c:pt>
                <c:pt idx="632">
                  <c:v>0</c:v>
                </c:pt>
                <c:pt idx="633">
                  <c:v>0</c:v>
                </c:pt>
                <c:pt idx="634">
                  <c:v>1.04</c:v>
                </c:pt>
                <c:pt idx="635">
                  <c:v>0.48</c:v>
                </c:pt>
                <c:pt idx="636">
                  <c:v>0</c:v>
                </c:pt>
                <c:pt idx="637">
                  <c:v>0.01</c:v>
                </c:pt>
                <c:pt idx="638">
                  <c:v>0</c:v>
                </c:pt>
                <c:pt idx="639">
                  <c:v>0</c:v>
                </c:pt>
                <c:pt idx="640">
                  <c:v>0</c:v>
                </c:pt>
                <c:pt idx="641">
                  <c:v>0.83</c:v>
                </c:pt>
                <c:pt idx="642">
                  <c:v>3.47</c:v>
                </c:pt>
                <c:pt idx="643">
                  <c:v>0.37</c:v>
                </c:pt>
                <c:pt idx="644">
                  <c:v>0.18</c:v>
                </c:pt>
                <c:pt idx="645">
                  <c:v>0.14000000000000001</c:v>
                </c:pt>
                <c:pt idx="646">
                  <c:v>0.56999999999999995</c:v>
                </c:pt>
                <c:pt idx="647">
                  <c:v>0.15</c:v>
                </c:pt>
                <c:pt idx="648">
                  <c:v>1.44</c:v>
                </c:pt>
                <c:pt idx="649">
                  <c:v>0</c:v>
                </c:pt>
                <c:pt idx="650">
                  <c:v>0</c:v>
                </c:pt>
                <c:pt idx="651">
                  <c:v>0</c:v>
                </c:pt>
                <c:pt idx="652">
                  <c:v>0</c:v>
                </c:pt>
                <c:pt idx="653">
                  <c:v>0</c:v>
                </c:pt>
                <c:pt idx="654">
                  <c:v>0</c:v>
                </c:pt>
                <c:pt idx="655">
                  <c:v>0.35</c:v>
                </c:pt>
                <c:pt idx="656">
                  <c:v>0.27</c:v>
                </c:pt>
                <c:pt idx="657">
                  <c:v>0</c:v>
                </c:pt>
                <c:pt idx="658">
                  <c:v>0</c:v>
                </c:pt>
                <c:pt idx="659">
                  <c:v>0</c:v>
                </c:pt>
                <c:pt idx="660">
                  <c:v>0.1</c:v>
                </c:pt>
                <c:pt idx="661">
                  <c:v>1.22</c:v>
                </c:pt>
                <c:pt idx="662">
                  <c:v>0</c:v>
                </c:pt>
                <c:pt idx="663">
                  <c:v>0</c:v>
                </c:pt>
                <c:pt idx="664">
                  <c:v>1.71</c:v>
                </c:pt>
                <c:pt idx="665">
                  <c:v>0.11</c:v>
                </c:pt>
                <c:pt idx="666">
                  <c:v>0</c:v>
                </c:pt>
                <c:pt idx="667">
                  <c:v>0</c:v>
                </c:pt>
                <c:pt idx="668">
                  <c:v>0</c:v>
                </c:pt>
                <c:pt idx="669">
                  <c:v>0</c:v>
                </c:pt>
                <c:pt idx="670">
                  <c:v>0.17</c:v>
                </c:pt>
                <c:pt idx="671">
                  <c:v>0</c:v>
                </c:pt>
                <c:pt idx="672">
                  <c:v>0</c:v>
                </c:pt>
                <c:pt idx="673">
                  <c:v>0</c:v>
                </c:pt>
                <c:pt idx="674">
                  <c:v>0</c:v>
                </c:pt>
                <c:pt idx="675">
                  <c:v>0.04</c:v>
                </c:pt>
                <c:pt idx="676">
                  <c:v>0</c:v>
                </c:pt>
                <c:pt idx="677">
                  <c:v>0.1</c:v>
                </c:pt>
                <c:pt idx="678">
                  <c:v>0</c:v>
                </c:pt>
                <c:pt idx="679">
                  <c:v>0.01</c:v>
                </c:pt>
                <c:pt idx="680">
                  <c:v>0.09</c:v>
                </c:pt>
                <c:pt idx="681">
                  <c:v>0.03</c:v>
                </c:pt>
                <c:pt idx="682">
                  <c:v>0.48</c:v>
                </c:pt>
                <c:pt idx="683">
                  <c:v>0</c:v>
                </c:pt>
                <c:pt idx="684">
                  <c:v>0</c:v>
                </c:pt>
                <c:pt idx="685">
                  <c:v>0.26</c:v>
                </c:pt>
                <c:pt idx="686">
                  <c:v>0.12</c:v>
                </c:pt>
                <c:pt idx="687">
                  <c:v>0.08</c:v>
                </c:pt>
                <c:pt idx="688">
                  <c:v>0.06</c:v>
                </c:pt>
                <c:pt idx="689">
                  <c:v>0.77</c:v>
                </c:pt>
                <c:pt idx="690">
                  <c:v>1.25</c:v>
                </c:pt>
                <c:pt idx="691">
                  <c:v>0.21</c:v>
                </c:pt>
                <c:pt idx="692">
                  <c:v>0.31</c:v>
                </c:pt>
                <c:pt idx="693">
                  <c:v>0</c:v>
                </c:pt>
                <c:pt idx="694">
                  <c:v>0</c:v>
                </c:pt>
                <c:pt idx="695">
                  <c:v>0.01</c:v>
                </c:pt>
                <c:pt idx="696">
                  <c:v>0.32</c:v>
                </c:pt>
                <c:pt idx="697">
                  <c:v>0.04</c:v>
                </c:pt>
                <c:pt idx="698">
                  <c:v>0</c:v>
                </c:pt>
                <c:pt idx="699">
                  <c:v>0</c:v>
                </c:pt>
                <c:pt idx="700">
                  <c:v>0</c:v>
                </c:pt>
                <c:pt idx="701">
                  <c:v>0</c:v>
                </c:pt>
                <c:pt idx="702">
                  <c:v>0</c:v>
                </c:pt>
                <c:pt idx="703">
                  <c:v>0</c:v>
                </c:pt>
                <c:pt idx="704">
                  <c:v>0.2</c:v>
                </c:pt>
                <c:pt idx="705">
                  <c:v>0.01</c:v>
                </c:pt>
                <c:pt idx="706">
                  <c:v>0.14000000000000001</c:v>
                </c:pt>
                <c:pt idx="707">
                  <c:v>2.23</c:v>
                </c:pt>
                <c:pt idx="708">
                  <c:v>0.01</c:v>
                </c:pt>
                <c:pt idx="709">
                  <c:v>0</c:v>
                </c:pt>
                <c:pt idx="710">
                  <c:v>0.33</c:v>
                </c:pt>
                <c:pt idx="711">
                  <c:v>0</c:v>
                </c:pt>
                <c:pt idx="712">
                  <c:v>0</c:v>
                </c:pt>
                <c:pt idx="713">
                  <c:v>0</c:v>
                </c:pt>
                <c:pt idx="714">
                  <c:v>1.65</c:v>
                </c:pt>
                <c:pt idx="715">
                  <c:v>0.27</c:v>
                </c:pt>
                <c:pt idx="716">
                  <c:v>0</c:v>
                </c:pt>
                <c:pt idx="717">
                  <c:v>0</c:v>
                </c:pt>
                <c:pt idx="718">
                  <c:v>0</c:v>
                </c:pt>
                <c:pt idx="719">
                  <c:v>0</c:v>
                </c:pt>
                <c:pt idx="720">
                  <c:v>0.05</c:v>
                </c:pt>
                <c:pt idx="721">
                  <c:v>0.14000000000000001</c:v>
                </c:pt>
                <c:pt idx="722">
                  <c:v>7.0000000000000007E-2</c:v>
                </c:pt>
                <c:pt idx="723">
                  <c:v>0</c:v>
                </c:pt>
                <c:pt idx="724">
                  <c:v>0</c:v>
                </c:pt>
                <c:pt idx="725">
                  <c:v>0.92</c:v>
                </c:pt>
                <c:pt idx="726">
                  <c:v>0.97</c:v>
                </c:pt>
                <c:pt idx="727">
                  <c:v>0.14000000000000001</c:v>
                </c:pt>
                <c:pt idx="728">
                  <c:v>0</c:v>
                </c:pt>
                <c:pt idx="729">
                  <c:v>0</c:v>
                </c:pt>
                <c:pt idx="730">
                  <c:v>0.02</c:v>
                </c:pt>
                <c:pt idx="731">
                  <c:v>0</c:v>
                </c:pt>
                <c:pt idx="732">
                  <c:v>0</c:v>
                </c:pt>
                <c:pt idx="733">
                  <c:v>0</c:v>
                </c:pt>
                <c:pt idx="734">
                  <c:v>1.28</c:v>
                </c:pt>
                <c:pt idx="735">
                  <c:v>1.91</c:v>
                </c:pt>
                <c:pt idx="736">
                  <c:v>0.66</c:v>
                </c:pt>
                <c:pt idx="737">
                  <c:v>0.61</c:v>
                </c:pt>
                <c:pt idx="738">
                  <c:v>0</c:v>
                </c:pt>
                <c:pt idx="739">
                  <c:v>0.54</c:v>
                </c:pt>
                <c:pt idx="740">
                  <c:v>0.01</c:v>
                </c:pt>
                <c:pt idx="741">
                  <c:v>0</c:v>
                </c:pt>
                <c:pt idx="742">
                  <c:v>0</c:v>
                </c:pt>
                <c:pt idx="743">
                  <c:v>0</c:v>
                </c:pt>
                <c:pt idx="744">
                  <c:v>0.21</c:v>
                </c:pt>
                <c:pt idx="745">
                  <c:v>0.66</c:v>
                </c:pt>
                <c:pt idx="746">
                  <c:v>0</c:v>
                </c:pt>
                <c:pt idx="747">
                  <c:v>0</c:v>
                </c:pt>
                <c:pt idx="748">
                  <c:v>0</c:v>
                </c:pt>
                <c:pt idx="749">
                  <c:v>0</c:v>
                </c:pt>
                <c:pt idx="750">
                  <c:v>0</c:v>
                </c:pt>
                <c:pt idx="751">
                  <c:v>0.08</c:v>
                </c:pt>
                <c:pt idx="752">
                  <c:v>0</c:v>
                </c:pt>
                <c:pt idx="753">
                  <c:v>0</c:v>
                </c:pt>
                <c:pt idx="754">
                  <c:v>0</c:v>
                </c:pt>
                <c:pt idx="755">
                  <c:v>0.56000000000000005</c:v>
                </c:pt>
                <c:pt idx="756">
                  <c:v>2.2999999999999998</c:v>
                </c:pt>
                <c:pt idx="757">
                  <c:v>0.12</c:v>
                </c:pt>
                <c:pt idx="758">
                  <c:v>0</c:v>
                </c:pt>
                <c:pt idx="759">
                  <c:v>1.48</c:v>
                </c:pt>
                <c:pt idx="760">
                  <c:v>0.34</c:v>
                </c:pt>
                <c:pt idx="761">
                  <c:v>0</c:v>
                </c:pt>
                <c:pt idx="762">
                  <c:v>0.91</c:v>
                </c:pt>
                <c:pt idx="763">
                  <c:v>0</c:v>
                </c:pt>
                <c:pt idx="764">
                  <c:v>0</c:v>
                </c:pt>
                <c:pt idx="765">
                  <c:v>0.28999999999999998</c:v>
                </c:pt>
                <c:pt idx="766">
                  <c:v>2.41</c:v>
                </c:pt>
                <c:pt idx="767">
                  <c:v>0.09</c:v>
                </c:pt>
                <c:pt idx="768">
                  <c:v>0.94</c:v>
                </c:pt>
                <c:pt idx="769">
                  <c:v>0.01</c:v>
                </c:pt>
                <c:pt idx="770">
                  <c:v>0</c:v>
                </c:pt>
                <c:pt idx="771">
                  <c:v>1.1000000000000001</c:v>
                </c:pt>
                <c:pt idx="772">
                  <c:v>0.03</c:v>
                </c:pt>
                <c:pt idx="773">
                  <c:v>0</c:v>
                </c:pt>
                <c:pt idx="774">
                  <c:v>0</c:v>
                </c:pt>
                <c:pt idx="775">
                  <c:v>0</c:v>
                </c:pt>
              </c:numCache>
            </c:numRef>
          </c:xVal>
          <c:yVal>
            <c:numRef>
              <c:f>'pm vs prec'!$C$3:$C$904</c:f>
              <c:numCache>
                <c:formatCode>General</c:formatCode>
                <c:ptCount val="776"/>
                <c:pt idx="0">
                  <c:v>6</c:v>
                </c:pt>
                <c:pt idx="1">
                  <c:v>10.1</c:v>
                </c:pt>
                <c:pt idx="2">
                  <c:v>6.5</c:v>
                </c:pt>
                <c:pt idx="3">
                  <c:v>4.0999999999999996</c:v>
                </c:pt>
                <c:pt idx="4">
                  <c:v>8.1</c:v>
                </c:pt>
                <c:pt idx="5">
                  <c:v>8.3000000000000007</c:v>
                </c:pt>
                <c:pt idx="6">
                  <c:v>10.3</c:v>
                </c:pt>
                <c:pt idx="7">
                  <c:v>15</c:v>
                </c:pt>
                <c:pt idx="8">
                  <c:v>5</c:v>
                </c:pt>
                <c:pt idx="9">
                  <c:v>3.7</c:v>
                </c:pt>
                <c:pt idx="10">
                  <c:v>7.2</c:v>
                </c:pt>
                <c:pt idx="11">
                  <c:v>6.9</c:v>
                </c:pt>
                <c:pt idx="12">
                  <c:v>17.399999999999999</c:v>
                </c:pt>
                <c:pt idx="13">
                  <c:v>10.4</c:v>
                </c:pt>
                <c:pt idx="14">
                  <c:v>10.9</c:v>
                </c:pt>
                <c:pt idx="15">
                  <c:v>6.9</c:v>
                </c:pt>
                <c:pt idx="16">
                  <c:v>9.1</c:v>
                </c:pt>
                <c:pt idx="17">
                  <c:v>22.2</c:v>
                </c:pt>
                <c:pt idx="18">
                  <c:v>4.3</c:v>
                </c:pt>
                <c:pt idx="19">
                  <c:v>4.3</c:v>
                </c:pt>
                <c:pt idx="20">
                  <c:v>9.5</c:v>
                </c:pt>
                <c:pt idx="21">
                  <c:v>12.9</c:v>
                </c:pt>
                <c:pt idx="22">
                  <c:v>7.6</c:v>
                </c:pt>
                <c:pt idx="23">
                  <c:v>5.7</c:v>
                </c:pt>
                <c:pt idx="24">
                  <c:v>9.5</c:v>
                </c:pt>
                <c:pt idx="25">
                  <c:v>11.1</c:v>
                </c:pt>
                <c:pt idx="26">
                  <c:v>7.8</c:v>
                </c:pt>
                <c:pt idx="27">
                  <c:v>5</c:v>
                </c:pt>
                <c:pt idx="28">
                  <c:v>4</c:v>
                </c:pt>
                <c:pt idx="29">
                  <c:v>4.8</c:v>
                </c:pt>
                <c:pt idx="30">
                  <c:v>6.2</c:v>
                </c:pt>
                <c:pt idx="31">
                  <c:v>8.8000000000000007</c:v>
                </c:pt>
                <c:pt idx="32">
                  <c:v>9.4</c:v>
                </c:pt>
                <c:pt idx="33">
                  <c:v>10.8</c:v>
                </c:pt>
                <c:pt idx="34">
                  <c:v>15.8</c:v>
                </c:pt>
                <c:pt idx="35">
                  <c:v>11.8</c:v>
                </c:pt>
                <c:pt idx="36">
                  <c:v>5.8</c:v>
                </c:pt>
                <c:pt idx="37">
                  <c:v>5.5</c:v>
                </c:pt>
                <c:pt idx="38">
                  <c:v>9</c:v>
                </c:pt>
                <c:pt idx="39">
                  <c:v>10.5</c:v>
                </c:pt>
                <c:pt idx="40">
                  <c:v>10.3</c:v>
                </c:pt>
                <c:pt idx="41">
                  <c:v>5.6</c:v>
                </c:pt>
                <c:pt idx="42">
                  <c:v>8.6</c:v>
                </c:pt>
                <c:pt idx="43">
                  <c:v>6.2</c:v>
                </c:pt>
                <c:pt idx="44">
                  <c:v>10.9</c:v>
                </c:pt>
                <c:pt idx="45">
                  <c:v>12.3</c:v>
                </c:pt>
                <c:pt idx="46">
                  <c:v>16.399999999999999</c:v>
                </c:pt>
                <c:pt idx="47">
                  <c:v>14.8</c:v>
                </c:pt>
                <c:pt idx="48">
                  <c:v>4.7</c:v>
                </c:pt>
                <c:pt idx="49">
                  <c:v>7.6</c:v>
                </c:pt>
                <c:pt idx="50">
                  <c:v>3.8</c:v>
                </c:pt>
                <c:pt idx="51">
                  <c:v>1.8</c:v>
                </c:pt>
                <c:pt idx="52">
                  <c:v>7.1</c:v>
                </c:pt>
                <c:pt idx="53">
                  <c:v>14.1</c:v>
                </c:pt>
                <c:pt idx="54">
                  <c:v>5.5</c:v>
                </c:pt>
                <c:pt idx="55">
                  <c:v>5.7</c:v>
                </c:pt>
                <c:pt idx="56">
                  <c:v>7.7</c:v>
                </c:pt>
                <c:pt idx="57">
                  <c:v>7.6</c:v>
                </c:pt>
                <c:pt idx="58">
                  <c:v>4.5</c:v>
                </c:pt>
                <c:pt idx="59">
                  <c:v>6.8</c:v>
                </c:pt>
                <c:pt idx="60">
                  <c:v>9</c:v>
                </c:pt>
                <c:pt idx="61">
                  <c:v>13.1</c:v>
                </c:pt>
                <c:pt idx="62">
                  <c:v>14</c:v>
                </c:pt>
                <c:pt idx="63">
                  <c:v>19.7</c:v>
                </c:pt>
                <c:pt idx="64">
                  <c:v>26.1</c:v>
                </c:pt>
                <c:pt idx="65">
                  <c:v>16.2</c:v>
                </c:pt>
                <c:pt idx="66">
                  <c:v>8.4</c:v>
                </c:pt>
                <c:pt idx="67">
                  <c:v>16.100000000000001</c:v>
                </c:pt>
                <c:pt idx="68">
                  <c:v>6.9</c:v>
                </c:pt>
                <c:pt idx="69">
                  <c:v>15</c:v>
                </c:pt>
                <c:pt idx="70">
                  <c:v>6.6</c:v>
                </c:pt>
                <c:pt idx="71">
                  <c:v>6.2</c:v>
                </c:pt>
                <c:pt idx="72">
                  <c:v>12.5</c:v>
                </c:pt>
                <c:pt idx="73">
                  <c:v>13.5</c:v>
                </c:pt>
                <c:pt idx="74">
                  <c:v>7.8</c:v>
                </c:pt>
                <c:pt idx="75">
                  <c:v>12.6</c:v>
                </c:pt>
                <c:pt idx="76">
                  <c:v>14.4</c:v>
                </c:pt>
                <c:pt idx="77">
                  <c:v>8.3000000000000007</c:v>
                </c:pt>
                <c:pt idx="78">
                  <c:v>4.0999999999999996</c:v>
                </c:pt>
                <c:pt idx="79">
                  <c:v>0.8</c:v>
                </c:pt>
                <c:pt idx="80">
                  <c:v>10.6</c:v>
                </c:pt>
                <c:pt idx="81">
                  <c:v>8.4</c:v>
                </c:pt>
                <c:pt idx="82">
                  <c:v>7.8</c:v>
                </c:pt>
                <c:pt idx="83">
                  <c:v>7.9</c:v>
                </c:pt>
                <c:pt idx="84">
                  <c:v>11.8</c:v>
                </c:pt>
                <c:pt idx="85">
                  <c:v>9.1999999999999993</c:v>
                </c:pt>
                <c:pt idx="86">
                  <c:v>3.5</c:v>
                </c:pt>
                <c:pt idx="87">
                  <c:v>6.8</c:v>
                </c:pt>
                <c:pt idx="88">
                  <c:v>14.2</c:v>
                </c:pt>
                <c:pt idx="89">
                  <c:v>13.7</c:v>
                </c:pt>
                <c:pt idx="90">
                  <c:v>2.7</c:v>
                </c:pt>
                <c:pt idx="91">
                  <c:v>1.5</c:v>
                </c:pt>
                <c:pt idx="92">
                  <c:v>3.6</c:v>
                </c:pt>
                <c:pt idx="93">
                  <c:v>8.4</c:v>
                </c:pt>
                <c:pt idx="94">
                  <c:v>9.9</c:v>
                </c:pt>
                <c:pt idx="95">
                  <c:v>4.5999999999999996</c:v>
                </c:pt>
                <c:pt idx="96">
                  <c:v>1.8</c:v>
                </c:pt>
                <c:pt idx="97">
                  <c:v>4.3</c:v>
                </c:pt>
                <c:pt idx="98">
                  <c:v>9.1999999999999993</c:v>
                </c:pt>
                <c:pt idx="99">
                  <c:v>7.7</c:v>
                </c:pt>
                <c:pt idx="100">
                  <c:v>20</c:v>
                </c:pt>
                <c:pt idx="101">
                  <c:v>12.6</c:v>
                </c:pt>
                <c:pt idx="102">
                  <c:v>10.7</c:v>
                </c:pt>
                <c:pt idx="103">
                  <c:v>6.5</c:v>
                </c:pt>
                <c:pt idx="104">
                  <c:v>7.6</c:v>
                </c:pt>
                <c:pt idx="105">
                  <c:v>6.8</c:v>
                </c:pt>
                <c:pt idx="106">
                  <c:v>3</c:v>
                </c:pt>
                <c:pt idx="107">
                  <c:v>4.3</c:v>
                </c:pt>
                <c:pt idx="108">
                  <c:v>7.3</c:v>
                </c:pt>
                <c:pt idx="109">
                  <c:v>10.7</c:v>
                </c:pt>
                <c:pt idx="110">
                  <c:v>6</c:v>
                </c:pt>
                <c:pt idx="111">
                  <c:v>7.5</c:v>
                </c:pt>
                <c:pt idx="112">
                  <c:v>7.6</c:v>
                </c:pt>
                <c:pt idx="113">
                  <c:v>2.7</c:v>
                </c:pt>
                <c:pt idx="114">
                  <c:v>4.2</c:v>
                </c:pt>
                <c:pt idx="115">
                  <c:v>2.2999999999999998</c:v>
                </c:pt>
                <c:pt idx="116">
                  <c:v>6</c:v>
                </c:pt>
                <c:pt idx="117">
                  <c:v>6.8</c:v>
                </c:pt>
                <c:pt idx="118">
                  <c:v>3</c:v>
                </c:pt>
                <c:pt idx="119">
                  <c:v>6.6</c:v>
                </c:pt>
                <c:pt idx="120">
                  <c:v>4</c:v>
                </c:pt>
                <c:pt idx="121">
                  <c:v>7.5</c:v>
                </c:pt>
                <c:pt idx="122">
                  <c:v>14.7</c:v>
                </c:pt>
                <c:pt idx="123">
                  <c:v>16.399999999999999</c:v>
                </c:pt>
                <c:pt idx="124">
                  <c:v>5.7</c:v>
                </c:pt>
                <c:pt idx="125">
                  <c:v>12.5</c:v>
                </c:pt>
                <c:pt idx="126">
                  <c:v>7.9</c:v>
                </c:pt>
                <c:pt idx="127">
                  <c:v>9.3000000000000007</c:v>
                </c:pt>
                <c:pt idx="128">
                  <c:v>11.2</c:v>
                </c:pt>
                <c:pt idx="129">
                  <c:v>3.7</c:v>
                </c:pt>
                <c:pt idx="130">
                  <c:v>23.3</c:v>
                </c:pt>
                <c:pt idx="131">
                  <c:v>14.7</c:v>
                </c:pt>
                <c:pt idx="132">
                  <c:v>10.9</c:v>
                </c:pt>
                <c:pt idx="133">
                  <c:v>6.4</c:v>
                </c:pt>
                <c:pt idx="134">
                  <c:v>9.8000000000000007</c:v>
                </c:pt>
                <c:pt idx="135">
                  <c:v>1.3</c:v>
                </c:pt>
                <c:pt idx="136">
                  <c:v>5.4</c:v>
                </c:pt>
                <c:pt idx="137">
                  <c:v>6.6</c:v>
                </c:pt>
                <c:pt idx="138">
                  <c:v>8.8000000000000007</c:v>
                </c:pt>
                <c:pt idx="139">
                  <c:v>9.5</c:v>
                </c:pt>
                <c:pt idx="140">
                  <c:v>3.9</c:v>
                </c:pt>
                <c:pt idx="141">
                  <c:v>5.7</c:v>
                </c:pt>
                <c:pt idx="142">
                  <c:v>9.5</c:v>
                </c:pt>
                <c:pt idx="143">
                  <c:v>5.0999999999999996</c:v>
                </c:pt>
                <c:pt idx="144">
                  <c:v>13.6</c:v>
                </c:pt>
                <c:pt idx="145">
                  <c:v>8.9</c:v>
                </c:pt>
                <c:pt idx="146">
                  <c:v>11.6</c:v>
                </c:pt>
                <c:pt idx="147">
                  <c:v>11.9</c:v>
                </c:pt>
                <c:pt idx="148">
                  <c:v>5.0999999999999996</c:v>
                </c:pt>
                <c:pt idx="149">
                  <c:v>8</c:v>
                </c:pt>
                <c:pt idx="150">
                  <c:v>12.3</c:v>
                </c:pt>
                <c:pt idx="151">
                  <c:v>7.1</c:v>
                </c:pt>
                <c:pt idx="152">
                  <c:v>2.2000000000000002</c:v>
                </c:pt>
                <c:pt idx="153">
                  <c:v>7.5</c:v>
                </c:pt>
                <c:pt idx="154">
                  <c:v>6</c:v>
                </c:pt>
                <c:pt idx="155">
                  <c:v>8.5</c:v>
                </c:pt>
                <c:pt idx="156">
                  <c:v>10.5</c:v>
                </c:pt>
                <c:pt idx="157">
                  <c:v>11.5</c:v>
                </c:pt>
                <c:pt idx="158">
                  <c:v>1.7</c:v>
                </c:pt>
                <c:pt idx="159">
                  <c:v>5</c:v>
                </c:pt>
                <c:pt idx="160">
                  <c:v>14.5</c:v>
                </c:pt>
                <c:pt idx="161">
                  <c:v>8.5</c:v>
                </c:pt>
                <c:pt idx="162">
                  <c:v>0.9</c:v>
                </c:pt>
                <c:pt idx="163">
                  <c:v>2.2000000000000002</c:v>
                </c:pt>
                <c:pt idx="164">
                  <c:v>5</c:v>
                </c:pt>
                <c:pt idx="165">
                  <c:v>2.2999999999999998</c:v>
                </c:pt>
                <c:pt idx="166">
                  <c:v>2.1</c:v>
                </c:pt>
                <c:pt idx="167">
                  <c:v>7.2</c:v>
                </c:pt>
                <c:pt idx="168">
                  <c:v>9.8000000000000007</c:v>
                </c:pt>
                <c:pt idx="169">
                  <c:v>6.2</c:v>
                </c:pt>
                <c:pt idx="170">
                  <c:v>8.1999999999999993</c:v>
                </c:pt>
                <c:pt idx="171">
                  <c:v>12.2</c:v>
                </c:pt>
                <c:pt idx="172">
                  <c:v>9.6</c:v>
                </c:pt>
                <c:pt idx="173">
                  <c:v>3.7</c:v>
                </c:pt>
                <c:pt idx="174">
                  <c:v>7.7</c:v>
                </c:pt>
                <c:pt idx="175">
                  <c:v>8.1999999999999993</c:v>
                </c:pt>
                <c:pt idx="176">
                  <c:v>6.4</c:v>
                </c:pt>
                <c:pt idx="177">
                  <c:v>8.8000000000000007</c:v>
                </c:pt>
                <c:pt idx="178">
                  <c:v>11.3</c:v>
                </c:pt>
                <c:pt idx="179">
                  <c:v>10.5</c:v>
                </c:pt>
                <c:pt idx="180">
                  <c:v>6.8</c:v>
                </c:pt>
                <c:pt idx="181">
                  <c:v>6.4</c:v>
                </c:pt>
                <c:pt idx="182">
                  <c:v>4.5</c:v>
                </c:pt>
                <c:pt idx="183">
                  <c:v>4.8</c:v>
                </c:pt>
                <c:pt idx="184">
                  <c:v>3.3</c:v>
                </c:pt>
                <c:pt idx="185">
                  <c:v>2.2000000000000002</c:v>
                </c:pt>
                <c:pt idx="186">
                  <c:v>5.2</c:v>
                </c:pt>
                <c:pt idx="187">
                  <c:v>9.3000000000000007</c:v>
                </c:pt>
                <c:pt idx="188">
                  <c:v>7.1</c:v>
                </c:pt>
                <c:pt idx="189">
                  <c:v>3.1</c:v>
                </c:pt>
                <c:pt idx="190">
                  <c:v>8.1</c:v>
                </c:pt>
                <c:pt idx="191">
                  <c:v>10</c:v>
                </c:pt>
                <c:pt idx="192">
                  <c:v>10.4</c:v>
                </c:pt>
                <c:pt idx="193">
                  <c:v>15.9</c:v>
                </c:pt>
                <c:pt idx="194">
                  <c:v>19.2</c:v>
                </c:pt>
                <c:pt idx="195">
                  <c:v>2.7</c:v>
                </c:pt>
                <c:pt idx="196">
                  <c:v>3</c:v>
                </c:pt>
                <c:pt idx="197">
                  <c:v>7.1</c:v>
                </c:pt>
                <c:pt idx="198">
                  <c:v>6.4</c:v>
                </c:pt>
                <c:pt idx="199">
                  <c:v>7</c:v>
                </c:pt>
                <c:pt idx="200">
                  <c:v>7.9</c:v>
                </c:pt>
                <c:pt idx="201">
                  <c:v>9</c:v>
                </c:pt>
                <c:pt idx="202">
                  <c:v>7.5</c:v>
                </c:pt>
                <c:pt idx="203">
                  <c:v>6</c:v>
                </c:pt>
                <c:pt idx="204">
                  <c:v>2.2000000000000002</c:v>
                </c:pt>
                <c:pt idx="205">
                  <c:v>3.6</c:v>
                </c:pt>
                <c:pt idx="206">
                  <c:v>2.2999999999999998</c:v>
                </c:pt>
                <c:pt idx="207">
                  <c:v>6.1</c:v>
                </c:pt>
                <c:pt idx="208">
                  <c:v>6.2</c:v>
                </c:pt>
                <c:pt idx="209">
                  <c:v>4.7</c:v>
                </c:pt>
                <c:pt idx="210">
                  <c:v>3.7</c:v>
                </c:pt>
                <c:pt idx="211">
                  <c:v>8.1999999999999993</c:v>
                </c:pt>
                <c:pt idx="212">
                  <c:v>6.3</c:v>
                </c:pt>
                <c:pt idx="213">
                  <c:v>7.4</c:v>
                </c:pt>
                <c:pt idx="214">
                  <c:v>6</c:v>
                </c:pt>
                <c:pt idx="215">
                  <c:v>2.4</c:v>
                </c:pt>
                <c:pt idx="216">
                  <c:v>6.4</c:v>
                </c:pt>
                <c:pt idx="217">
                  <c:v>9.4</c:v>
                </c:pt>
                <c:pt idx="218">
                  <c:v>2.5</c:v>
                </c:pt>
                <c:pt idx="219">
                  <c:v>5</c:v>
                </c:pt>
                <c:pt idx="220">
                  <c:v>6.1</c:v>
                </c:pt>
                <c:pt idx="221">
                  <c:v>11.9</c:v>
                </c:pt>
                <c:pt idx="222">
                  <c:v>16.5</c:v>
                </c:pt>
                <c:pt idx="223">
                  <c:v>9.6</c:v>
                </c:pt>
                <c:pt idx="224">
                  <c:v>7.5</c:v>
                </c:pt>
                <c:pt idx="225">
                  <c:v>5</c:v>
                </c:pt>
                <c:pt idx="226">
                  <c:v>6.1</c:v>
                </c:pt>
                <c:pt idx="227">
                  <c:v>3.9</c:v>
                </c:pt>
                <c:pt idx="228">
                  <c:v>1</c:v>
                </c:pt>
                <c:pt idx="229">
                  <c:v>1.3</c:v>
                </c:pt>
                <c:pt idx="230">
                  <c:v>4.4000000000000004</c:v>
                </c:pt>
                <c:pt idx="231">
                  <c:v>6.5</c:v>
                </c:pt>
                <c:pt idx="232">
                  <c:v>6.2</c:v>
                </c:pt>
                <c:pt idx="233">
                  <c:v>6.9</c:v>
                </c:pt>
                <c:pt idx="234">
                  <c:v>6.2</c:v>
                </c:pt>
                <c:pt idx="235">
                  <c:v>5.8</c:v>
                </c:pt>
                <c:pt idx="236">
                  <c:v>7.7</c:v>
                </c:pt>
                <c:pt idx="237">
                  <c:v>4.3</c:v>
                </c:pt>
                <c:pt idx="238">
                  <c:v>4.4000000000000004</c:v>
                </c:pt>
                <c:pt idx="239">
                  <c:v>12.5</c:v>
                </c:pt>
                <c:pt idx="240">
                  <c:v>17.2</c:v>
                </c:pt>
                <c:pt idx="241">
                  <c:v>2</c:v>
                </c:pt>
                <c:pt idx="242">
                  <c:v>2.5</c:v>
                </c:pt>
                <c:pt idx="243">
                  <c:v>5.8</c:v>
                </c:pt>
                <c:pt idx="244">
                  <c:v>5.9</c:v>
                </c:pt>
                <c:pt idx="245">
                  <c:v>6.9</c:v>
                </c:pt>
                <c:pt idx="246">
                  <c:v>9.1999999999999993</c:v>
                </c:pt>
                <c:pt idx="247">
                  <c:v>10.199999999999999</c:v>
                </c:pt>
                <c:pt idx="248">
                  <c:v>1.1000000000000001</c:v>
                </c:pt>
                <c:pt idx="249">
                  <c:v>7.3</c:v>
                </c:pt>
                <c:pt idx="250">
                  <c:v>5.6</c:v>
                </c:pt>
                <c:pt idx="251">
                  <c:v>6.3</c:v>
                </c:pt>
                <c:pt idx="252">
                  <c:v>9.5</c:v>
                </c:pt>
                <c:pt idx="253">
                  <c:v>3.1</c:v>
                </c:pt>
                <c:pt idx="254">
                  <c:v>3.3</c:v>
                </c:pt>
                <c:pt idx="255">
                  <c:v>6.1</c:v>
                </c:pt>
                <c:pt idx="256">
                  <c:v>2.9</c:v>
                </c:pt>
                <c:pt idx="257">
                  <c:v>2.1</c:v>
                </c:pt>
                <c:pt idx="258">
                  <c:v>4.7</c:v>
                </c:pt>
                <c:pt idx="259">
                  <c:v>5.7</c:v>
                </c:pt>
                <c:pt idx="260">
                  <c:v>3.4</c:v>
                </c:pt>
                <c:pt idx="261">
                  <c:v>4.5</c:v>
                </c:pt>
                <c:pt idx="262">
                  <c:v>4.8</c:v>
                </c:pt>
                <c:pt idx="263">
                  <c:v>2.7</c:v>
                </c:pt>
                <c:pt idx="264">
                  <c:v>5.9</c:v>
                </c:pt>
                <c:pt idx="265">
                  <c:v>6.2</c:v>
                </c:pt>
                <c:pt idx="266">
                  <c:v>4</c:v>
                </c:pt>
                <c:pt idx="267">
                  <c:v>6.1</c:v>
                </c:pt>
                <c:pt idx="268">
                  <c:v>6</c:v>
                </c:pt>
                <c:pt idx="269">
                  <c:v>7.6</c:v>
                </c:pt>
                <c:pt idx="270">
                  <c:v>4.4000000000000004</c:v>
                </c:pt>
                <c:pt idx="271">
                  <c:v>6</c:v>
                </c:pt>
                <c:pt idx="272">
                  <c:v>10.1</c:v>
                </c:pt>
                <c:pt idx="273">
                  <c:v>12.2</c:v>
                </c:pt>
                <c:pt idx="274">
                  <c:v>13.1</c:v>
                </c:pt>
                <c:pt idx="275">
                  <c:v>1.9</c:v>
                </c:pt>
                <c:pt idx="276">
                  <c:v>2.5</c:v>
                </c:pt>
                <c:pt idx="277">
                  <c:v>2.9</c:v>
                </c:pt>
                <c:pt idx="278">
                  <c:v>12.3</c:v>
                </c:pt>
                <c:pt idx="279">
                  <c:v>10.3</c:v>
                </c:pt>
                <c:pt idx="280">
                  <c:v>11</c:v>
                </c:pt>
                <c:pt idx="281">
                  <c:v>6.6</c:v>
                </c:pt>
                <c:pt idx="282">
                  <c:v>6.8</c:v>
                </c:pt>
                <c:pt idx="283">
                  <c:v>6</c:v>
                </c:pt>
                <c:pt idx="284">
                  <c:v>6.3</c:v>
                </c:pt>
                <c:pt idx="285">
                  <c:v>5.9</c:v>
                </c:pt>
                <c:pt idx="286">
                  <c:v>9.6999999999999993</c:v>
                </c:pt>
                <c:pt idx="287">
                  <c:v>10.1</c:v>
                </c:pt>
                <c:pt idx="288">
                  <c:v>8.1999999999999993</c:v>
                </c:pt>
                <c:pt idx="289">
                  <c:v>9.3000000000000007</c:v>
                </c:pt>
                <c:pt idx="290">
                  <c:v>3.9</c:v>
                </c:pt>
                <c:pt idx="291">
                  <c:v>3.8</c:v>
                </c:pt>
                <c:pt idx="292">
                  <c:v>10.6</c:v>
                </c:pt>
                <c:pt idx="293">
                  <c:v>4.5</c:v>
                </c:pt>
                <c:pt idx="294">
                  <c:v>7.4</c:v>
                </c:pt>
                <c:pt idx="295">
                  <c:v>5.4</c:v>
                </c:pt>
                <c:pt idx="296">
                  <c:v>4.4000000000000004</c:v>
                </c:pt>
                <c:pt idx="297">
                  <c:v>6.9</c:v>
                </c:pt>
                <c:pt idx="298">
                  <c:v>8.1999999999999993</c:v>
                </c:pt>
                <c:pt idx="299">
                  <c:v>10</c:v>
                </c:pt>
                <c:pt idx="300">
                  <c:v>13.9</c:v>
                </c:pt>
                <c:pt idx="301">
                  <c:v>2.2000000000000002</c:v>
                </c:pt>
                <c:pt idx="302">
                  <c:v>3.4</c:v>
                </c:pt>
                <c:pt idx="303">
                  <c:v>4.8</c:v>
                </c:pt>
                <c:pt idx="304">
                  <c:v>3.4</c:v>
                </c:pt>
                <c:pt idx="305">
                  <c:v>5.9</c:v>
                </c:pt>
                <c:pt idx="306">
                  <c:v>8.1</c:v>
                </c:pt>
                <c:pt idx="307">
                  <c:v>8.5</c:v>
                </c:pt>
                <c:pt idx="308">
                  <c:v>13.1</c:v>
                </c:pt>
                <c:pt idx="309">
                  <c:v>14.9</c:v>
                </c:pt>
                <c:pt idx="310">
                  <c:v>6.4</c:v>
                </c:pt>
                <c:pt idx="311">
                  <c:v>4.4000000000000004</c:v>
                </c:pt>
                <c:pt idx="312">
                  <c:v>8.3000000000000007</c:v>
                </c:pt>
                <c:pt idx="313">
                  <c:v>11.7</c:v>
                </c:pt>
                <c:pt idx="314">
                  <c:v>2.4</c:v>
                </c:pt>
                <c:pt idx="315">
                  <c:v>0.9</c:v>
                </c:pt>
                <c:pt idx="316">
                  <c:v>1.3</c:v>
                </c:pt>
                <c:pt idx="317">
                  <c:v>4.8</c:v>
                </c:pt>
                <c:pt idx="318">
                  <c:v>9.3000000000000007</c:v>
                </c:pt>
                <c:pt idx="319">
                  <c:v>12.6</c:v>
                </c:pt>
                <c:pt idx="320">
                  <c:v>3.8</c:v>
                </c:pt>
                <c:pt idx="321">
                  <c:v>2.1</c:v>
                </c:pt>
                <c:pt idx="322">
                  <c:v>3.1</c:v>
                </c:pt>
                <c:pt idx="323">
                  <c:v>6.9</c:v>
                </c:pt>
                <c:pt idx="324">
                  <c:v>11.8</c:v>
                </c:pt>
                <c:pt idx="325">
                  <c:v>8.9</c:v>
                </c:pt>
                <c:pt idx="326">
                  <c:v>2.7</c:v>
                </c:pt>
                <c:pt idx="327">
                  <c:v>3.4</c:v>
                </c:pt>
                <c:pt idx="328">
                  <c:v>5.4</c:v>
                </c:pt>
                <c:pt idx="329">
                  <c:v>6</c:v>
                </c:pt>
                <c:pt idx="330">
                  <c:v>4.9000000000000004</c:v>
                </c:pt>
                <c:pt idx="331">
                  <c:v>4.3</c:v>
                </c:pt>
                <c:pt idx="332">
                  <c:v>8.1999999999999993</c:v>
                </c:pt>
                <c:pt idx="333">
                  <c:v>6.4</c:v>
                </c:pt>
                <c:pt idx="334">
                  <c:v>8.9</c:v>
                </c:pt>
                <c:pt idx="335">
                  <c:v>3.3</c:v>
                </c:pt>
                <c:pt idx="336">
                  <c:v>3.3</c:v>
                </c:pt>
                <c:pt idx="337">
                  <c:v>8.4</c:v>
                </c:pt>
                <c:pt idx="338">
                  <c:v>7</c:v>
                </c:pt>
                <c:pt idx="339">
                  <c:v>9.1</c:v>
                </c:pt>
                <c:pt idx="340">
                  <c:v>6.5</c:v>
                </c:pt>
                <c:pt idx="341">
                  <c:v>4.4000000000000004</c:v>
                </c:pt>
                <c:pt idx="342">
                  <c:v>9.5</c:v>
                </c:pt>
                <c:pt idx="343">
                  <c:v>12</c:v>
                </c:pt>
                <c:pt idx="344">
                  <c:v>5.8</c:v>
                </c:pt>
                <c:pt idx="345">
                  <c:v>3.8</c:v>
                </c:pt>
                <c:pt idx="346">
                  <c:v>3</c:v>
                </c:pt>
                <c:pt idx="347">
                  <c:v>4.8</c:v>
                </c:pt>
                <c:pt idx="348">
                  <c:v>5.9</c:v>
                </c:pt>
                <c:pt idx="349">
                  <c:v>5.8</c:v>
                </c:pt>
                <c:pt idx="350">
                  <c:v>7</c:v>
                </c:pt>
                <c:pt idx="351">
                  <c:v>10.7</c:v>
                </c:pt>
                <c:pt idx="352">
                  <c:v>3.8</c:v>
                </c:pt>
                <c:pt idx="353">
                  <c:v>6.4</c:v>
                </c:pt>
                <c:pt idx="354">
                  <c:v>10.5</c:v>
                </c:pt>
                <c:pt idx="355">
                  <c:v>7.7</c:v>
                </c:pt>
                <c:pt idx="356">
                  <c:v>5.9</c:v>
                </c:pt>
                <c:pt idx="357">
                  <c:v>11.9</c:v>
                </c:pt>
                <c:pt idx="358">
                  <c:v>8.9</c:v>
                </c:pt>
                <c:pt idx="359">
                  <c:v>6.8</c:v>
                </c:pt>
                <c:pt idx="360">
                  <c:v>4.7</c:v>
                </c:pt>
                <c:pt idx="361">
                  <c:v>6.4</c:v>
                </c:pt>
                <c:pt idx="362">
                  <c:v>7.2</c:v>
                </c:pt>
                <c:pt idx="363">
                  <c:v>4.4000000000000004</c:v>
                </c:pt>
                <c:pt idx="364">
                  <c:v>8.4</c:v>
                </c:pt>
                <c:pt idx="365">
                  <c:v>4.2</c:v>
                </c:pt>
                <c:pt idx="366">
                  <c:v>4.8</c:v>
                </c:pt>
                <c:pt idx="367">
                  <c:v>5.5</c:v>
                </c:pt>
                <c:pt idx="368">
                  <c:v>4.4000000000000004</c:v>
                </c:pt>
                <c:pt idx="369">
                  <c:v>9.3000000000000007</c:v>
                </c:pt>
                <c:pt idx="370">
                  <c:v>9.1999999999999993</c:v>
                </c:pt>
                <c:pt idx="371">
                  <c:v>7.7</c:v>
                </c:pt>
                <c:pt idx="372">
                  <c:v>6.9</c:v>
                </c:pt>
                <c:pt idx="373">
                  <c:v>5.4</c:v>
                </c:pt>
                <c:pt idx="374">
                  <c:v>11.2</c:v>
                </c:pt>
                <c:pt idx="375">
                  <c:v>6.5</c:v>
                </c:pt>
                <c:pt idx="376">
                  <c:v>7.7</c:v>
                </c:pt>
                <c:pt idx="377">
                  <c:v>8.4</c:v>
                </c:pt>
                <c:pt idx="378">
                  <c:v>9.6</c:v>
                </c:pt>
                <c:pt idx="379">
                  <c:v>9.3000000000000007</c:v>
                </c:pt>
                <c:pt idx="380">
                  <c:v>12.7</c:v>
                </c:pt>
                <c:pt idx="381">
                  <c:v>14.5</c:v>
                </c:pt>
                <c:pt idx="382">
                  <c:v>16.5</c:v>
                </c:pt>
                <c:pt idx="383">
                  <c:v>15.3</c:v>
                </c:pt>
                <c:pt idx="384">
                  <c:v>13.2</c:v>
                </c:pt>
                <c:pt idx="385">
                  <c:v>11.8</c:v>
                </c:pt>
                <c:pt idx="386">
                  <c:v>4.7</c:v>
                </c:pt>
                <c:pt idx="387">
                  <c:v>7.4</c:v>
                </c:pt>
                <c:pt idx="388">
                  <c:v>13.9</c:v>
                </c:pt>
                <c:pt idx="389">
                  <c:v>5.6</c:v>
                </c:pt>
                <c:pt idx="390">
                  <c:v>7.3</c:v>
                </c:pt>
                <c:pt idx="391">
                  <c:v>8.9</c:v>
                </c:pt>
                <c:pt idx="392">
                  <c:v>8.4</c:v>
                </c:pt>
                <c:pt idx="393">
                  <c:v>8.6999999999999993</c:v>
                </c:pt>
                <c:pt idx="394">
                  <c:v>6.5</c:v>
                </c:pt>
                <c:pt idx="395">
                  <c:v>3.8</c:v>
                </c:pt>
                <c:pt idx="396">
                  <c:v>5.7</c:v>
                </c:pt>
                <c:pt idx="397">
                  <c:v>6.3</c:v>
                </c:pt>
                <c:pt idx="398">
                  <c:v>5.7</c:v>
                </c:pt>
                <c:pt idx="399">
                  <c:v>5.7</c:v>
                </c:pt>
                <c:pt idx="400">
                  <c:v>5.6</c:v>
                </c:pt>
                <c:pt idx="401">
                  <c:v>9.8000000000000007</c:v>
                </c:pt>
                <c:pt idx="402">
                  <c:v>7.5</c:v>
                </c:pt>
                <c:pt idx="403">
                  <c:v>10</c:v>
                </c:pt>
                <c:pt idx="404">
                  <c:v>7.9</c:v>
                </c:pt>
                <c:pt idx="405">
                  <c:v>6.5</c:v>
                </c:pt>
                <c:pt idx="406">
                  <c:v>6.9</c:v>
                </c:pt>
                <c:pt idx="407">
                  <c:v>5.2</c:v>
                </c:pt>
                <c:pt idx="408">
                  <c:v>6.2</c:v>
                </c:pt>
                <c:pt idx="409">
                  <c:v>5.3</c:v>
                </c:pt>
                <c:pt idx="410">
                  <c:v>8</c:v>
                </c:pt>
                <c:pt idx="411">
                  <c:v>5.0999999999999996</c:v>
                </c:pt>
                <c:pt idx="412">
                  <c:v>5.0999999999999996</c:v>
                </c:pt>
                <c:pt idx="413">
                  <c:v>6.4</c:v>
                </c:pt>
                <c:pt idx="414">
                  <c:v>8.1999999999999993</c:v>
                </c:pt>
                <c:pt idx="415">
                  <c:v>5.9</c:v>
                </c:pt>
                <c:pt idx="416">
                  <c:v>11</c:v>
                </c:pt>
                <c:pt idx="417">
                  <c:v>8.1</c:v>
                </c:pt>
                <c:pt idx="418">
                  <c:v>9.3000000000000007</c:v>
                </c:pt>
                <c:pt idx="419">
                  <c:v>6.1</c:v>
                </c:pt>
                <c:pt idx="420">
                  <c:v>4.5999999999999996</c:v>
                </c:pt>
                <c:pt idx="421">
                  <c:v>8.1</c:v>
                </c:pt>
                <c:pt idx="422">
                  <c:v>12.6</c:v>
                </c:pt>
                <c:pt idx="423">
                  <c:v>3.2</c:v>
                </c:pt>
                <c:pt idx="424">
                  <c:v>10.9</c:v>
                </c:pt>
                <c:pt idx="425">
                  <c:v>15.9</c:v>
                </c:pt>
                <c:pt idx="426">
                  <c:v>13.5</c:v>
                </c:pt>
                <c:pt idx="427">
                  <c:v>8.4</c:v>
                </c:pt>
                <c:pt idx="428">
                  <c:v>6.7</c:v>
                </c:pt>
                <c:pt idx="429">
                  <c:v>9.1</c:v>
                </c:pt>
                <c:pt idx="430">
                  <c:v>11.4</c:v>
                </c:pt>
                <c:pt idx="431">
                  <c:v>12.2</c:v>
                </c:pt>
                <c:pt idx="432">
                  <c:v>9.6999999999999993</c:v>
                </c:pt>
                <c:pt idx="433">
                  <c:v>6.6</c:v>
                </c:pt>
                <c:pt idx="434">
                  <c:v>5.5</c:v>
                </c:pt>
                <c:pt idx="435">
                  <c:v>5.7</c:v>
                </c:pt>
                <c:pt idx="436">
                  <c:v>9.5</c:v>
                </c:pt>
                <c:pt idx="437">
                  <c:v>8.5</c:v>
                </c:pt>
                <c:pt idx="438">
                  <c:v>7</c:v>
                </c:pt>
                <c:pt idx="439">
                  <c:v>10</c:v>
                </c:pt>
                <c:pt idx="440">
                  <c:v>10.9</c:v>
                </c:pt>
                <c:pt idx="441">
                  <c:v>7.2</c:v>
                </c:pt>
                <c:pt idx="442">
                  <c:v>9.6</c:v>
                </c:pt>
                <c:pt idx="443">
                  <c:v>7.8</c:v>
                </c:pt>
                <c:pt idx="444">
                  <c:v>4.4000000000000004</c:v>
                </c:pt>
                <c:pt idx="445">
                  <c:v>6.7</c:v>
                </c:pt>
                <c:pt idx="446">
                  <c:v>9.1999999999999993</c:v>
                </c:pt>
                <c:pt idx="447">
                  <c:v>13</c:v>
                </c:pt>
                <c:pt idx="448">
                  <c:v>14.2</c:v>
                </c:pt>
                <c:pt idx="449">
                  <c:v>8.9</c:v>
                </c:pt>
                <c:pt idx="450">
                  <c:v>6.1</c:v>
                </c:pt>
                <c:pt idx="451">
                  <c:v>5.8</c:v>
                </c:pt>
                <c:pt idx="452">
                  <c:v>8.1</c:v>
                </c:pt>
                <c:pt idx="453">
                  <c:v>13.4</c:v>
                </c:pt>
                <c:pt idx="454">
                  <c:v>9.8000000000000007</c:v>
                </c:pt>
                <c:pt idx="455">
                  <c:v>5.8</c:v>
                </c:pt>
                <c:pt idx="456">
                  <c:v>8.3000000000000007</c:v>
                </c:pt>
                <c:pt idx="457">
                  <c:v>11.3</c:v>
                </c:pt>
                <c:pt idx="458">
                  <c:v>8.1999999999999993</c:v>
                </c:pt>
                <c:pt idx="459">
                  <c:v>5.4</c:v>
                </c:pt>
                <c:pt idx="460">
                  <c:v>4.7</c:v>
                </c:pt>
                <c:pt idx="461">
                  <c:v>8.8000000000000007</c:v>
                </c:pt>
                <c:pt idx="462">
                  <c:v>8.1</c:v>
                </c:pt>
                <c:pt idx="463">
                  <c:v>6.8</c:v>
                </c:pt>
                <c:pt idx="464">
                  <c:v>11.2</c:v>
                </c:pt>
                <c:pt idx="465">
                  <c:v>12.9</c:v>
                </c:pt>
                <c:pt idx="466">
                  <c:v>9.9</c:v>
                </c:pt>
                <c:pt idx="467">
                  <c:v>8.1</c:v>
                </c:pt>
                <c:pt idx="468">
                  <c:v>7.3</c:v>
                </c:pt>
                <c:pt idx="469">
                  <c:v>7.4</c:v>
                </c:pt>
                <c:pt idx="470">
                  <c:v>6.9</c:v>
                </c:pt>
                <c:pt idx="471">
                  <c:v>10.9</c:v>
                </c:pt>
                <c:pt idx="472">
                  <c:v>12.8</c:v>
                </c:pt>
                <c:pt idx="473">
                  <c:v>12.4</c:v>
                </c:pt>
                <c:pt idx="474">
                  <c:v>11.2</c:v>
                </c:pt>
                <c:pt idx="475">
                  <c:v>16.399999999999999</c:v>
                </c:pt>
                <c:pt idx="476">
                  <c:v>20.6</c:v>
                </c:pt>
                <c:pt idx="477">
                  <c:v>7.1</c:v>
                </c:pt>
                <c:pt idx="478">
                  <c:v>10.8</c:v>
                </c:pt>
                <c:pt idx="479">
                  <c:v>6.9</c:v>
                </c:pt>
                <c:pt idx="480">
                  <c:v>4.4000000000000004</c:v>
                </c:pt>
                <c:pt idx="481">
                  <c:v>11.6</c:v>
                </c:pt>
                <c:pt idx="482">
                  <c:v>10.199999999999999</c:v>
                </c:pt>
                <c:pt idx="483">
                  <c:v>4.9000000000000004</c:v>
                </c:pt>
                <c:pt idx="484">
                  <c:v>5.7</c:v>
                </c:pt>
                <c:pt idx="485">
                  <c:v>6.2</c:v>
                </c:pt>
                <c:pt idx="486">
                  <c:v>8.6</c:v>
                </c:pt>
                <c:pt idx="487">
                  <c:v>9.3000000000000007</c:v>
                </c:pt>
                <c:pt idx="488">
                  <c:v>7.9</c:v>
                </c:pt>
                <c:pt idx="489">
                  <c:v>9</c:v>
                </c:pt>
                <c:pt idx="490">
                  <c:v>10.5</c:v>
                </c:pt>
                <c:pt idx="491">
                  <c:v>9.6999999999999993</c:v>
                </c:pt>
                <c:pt idx="492">
                  <c:v>9.6</c:v>
                </c:pt>
                <c:pt idx="493">
                  <c:v>13.8</c:v>
                </c:pt>
                <c:pt idx="494">
                  <c:v>15.3</c:v>
                </c:pt>
                <c:pt idx="495">
                  <c:v>19.5</c:v>
                </c:pt>
                <c:pt idx="496">
                  <c:v>21.6</c:v>
                </c:pt>
                <c:pt idx="497">
                  <c:v>21.6</c:v>
                </c:pt>
                <c:pt idx="498">
                  <c:v>14.5</c:v>
                </c:pt>
                <c:pt idx="499">
                  <c:v>9.4</c:v>
                </c:pt>
                <c:pt idx="500">
                  <c:v>10.9</c:v>
                </c:pt>
                <c:pt idx="501">
                  <c:v>9.5</c:v>
                </c:pt>
                <c:pt idx="502">
                  <c:v>5.5</c:v>
                </c:pt>
                <c:pt idx="503">
                  <c:v>2.9</c:v>
                </c:pt>
                <c:pt idx="504">
                  <c:v>6.4</c:v>
                </c:pt>
                <c:pt idx="505">
                  <c:v>6.8</c:v>
                </c:pt>
                <c:pt idx="506">
                  <c:v>10.3</c:v>
                </c:pt>
                <c:pt idx="507">
                  <c:v>6.5</c:v>
                </c:pt>
                <c:pt idx="508">
                  <c:v>6.3</c:v>
                </c:pt>
                <c:pt idx="509">
                  <c:v>5.6</c:v>
                </c:pt>
                <c:pt idx="510">
                  <c:v>6.4</c:v>
                </c:pt>
                <c:pt idx="511">
                  <c:v>6.9</c:v>
                </c:pt>
                <c:pt idx="512">
                  <c:v>13.5</c:v>
                </c:pt>
                <c:pt idx="513">
                  <c:v>11.6</c:v>
                </c:pt>
                <c:pt idx="514">
                  <c:v>13.5</c:v>
                </c:pt>
                <c:pt idx="515">
                  <c:v>7.1</c:v>
                </c:pt>
                <c:pt idx="516">
                  <c:v>6.2</c:v>
                </c:pt>
                <c:pt idx="517">
                  <c:v>14.3</c:v>
                </c:pt>
                <c:pt idx="518">
                  <c:v>13</c:v>
                </c:pt>
                <c:pt idx="519">
                  <c:v>8.6999999999999993</c:v>
                </c:pt>
                <c:pt idx="520">
                  <c:v>6.2</c:v>
                </c:pt>
                <c:pt idx="521">
                  <c:v>7.8</c:v>
                </c:pt>
                <c:pt idx="522">
                  <c:v>13.7</c:v>
                </c:pt>
                <c:pt idx="523">
                  <c:v>4.8</c:v>
                </c:pt>
                <c:pt idx="524">
                  <c:v>9.5</c:v>
                </c:pt>
                <c:pt idx="525">
                  <c:v>11.8</c:v>
                </c:pt>
                <c:pt idx="526">
                  <c:v>6</c:v>
                </c:pt>
                <c:pt idx="527">
                  <c:v>12</c:v>
                </c:pt>
                <c:pt idx="528">
                  <c:v>17.5</c:v>
                </c:pt>
                <c:pt idx="529">
                  <c:v>12.2</c:v>
                </c:pt>
                <c:pt idx="530">
                  <c:v>11.6</c:v>
                </c:pt>
                <c:pt idx="531">
                  <c:v>17.600000000000001</c:v>
                </c:pt>
                <c:pt idx="532">
                  <c:v>12.6</c:v>
                </c:pt>
                <c:pt idx="533">
                  <c:v>11.6</c:v>
                </c:pt>
                <c:pt idx="534">
                  <c:v>11.8</c:v>
                </c:pt>
                <c:pt idx="535">
                  <c:v>7.7</c:v>
                </c:pt>
                <c:pt idx="536">
                  <c:v>11.2</c:v>
                </c:pt>
                <c:pt idx="537">
                  <c:v>12.9</c:v>
                </c:pt>
                <c:pt idx="538">
                  <c:v>25.9</c:v>
                </c:pt>
                <c:pt idx="539">
                  <c:v>21.5</c:v>
                </c:pt>
                <c:pt idx="540">
                  <c:v>15.9</c:v>
                </c:pt>
                <c:pt idx="541">
                  <c:v>14.8</c:v>
                </c:pt>
                <c:pt idx="542">
                  <c:v>5.8</c:v>
                </c:pt>
                <c:pt idx="543">
                  <c:v>7.1</c:v>
                </c:pt>
                <c:pt idx="544">
                  <c:v>7.4</c:v>
                </c:pt>
                <c:pt idx="545">
                  <c:v>8.5</c:v>
                </c:pt>
                <c:pt idx="546">
                  <c:v>9.6</c:v>
                </c:pt>
                <c:pt idx="547">
                  <c:v>8</c:v>
                </c:pt>
                <c:pt idx="548">
                  <c:v>8.1</c:v>
                </c:pt>
                <c:pt idx="549">
                  <c:v>5.0999999999999996</c:v>
                </c:pt>
                <c:pt idx="550">
                  <c:v>12.6</c:v>
                </c:pt>
                <c:pt idx="551">
                  <c:v>12.8</c:v>
                </c:pt>
                <c:pt idx="552">
                  <c:v>3.6</c:v>
                </c:pt>
                <c:pt idx="553">
                  <c:v>4.3</c:v>
                </c:pt>
                <c:pt idx="554">
                  <c:v>6.9</c:v>
                </c:pt>
                <c:pt idx="555">
                  <c:v>7.9</c:v>
                </c:pt>
                <c:pt idx="556">
                  <c:v>5.0999999999999996</c:v>
                </c:pt>
                <c:pt idx="557">
                  <c:v>6</c:v>
                </c:pt>
                <c:pt idx="558">
                  <c:v>8.1999999999999993</c:v>
                </c:pt>
                <c:pt idx="559">
                  <c:v>9.1999999999999993</c:v>
                </c:pt>
                <c:pt idx="560">
                  <c:v>9.1</c:v>
                </c:pt>
                <c:pt idx="561">
                  <c:v>13.6</c:v>
                </c:pt>
                <c:pt idx="562">
                  <c:v>9.1999999999999993</c:v>
                </c:pt>
                <c:pt idx="563">
                  <c:v>8.4</c:v>
                </c:pt>
                <c:pt idx="564">
                  <c:v>8</c:v>
                </c:pt>
                <c:pt idx="565">
                  <c:v>8.4</c:v>
                </c:pt>
                <c:pt idx="566">
                  <c:v>7</c:v>
                </c:pt>
                <c:pt idx="567">
                  <c:v>11</c:v>
                </c:pt>
                <c:pt idx="568">
                  <c:v>8.3000000000000007</c:v>
                </c:pt>
                <c:pt idx="569">
                  <c:v>3.7</c:v>
                </c:pt>
                <c:pt idx="570">
                  <c:v>5.8</c:v>
                </c:pt>
                <c:pt idx="571">
                  <c:v>7</c:v>
                </c:pt>
                <c:pt idx="572">
                  <c:v>8.4</c:v>
                </c:pt>
                <c:pt idx="573">
                  <c:v>12.1</c:v>
                </c:pt>
                <c:pt idx="574">
                  <c:v>14.2</c:v>
                </c:pt>
                <c:pt idx="575">
                  <c:v>8.6</c:v>
                </c:pt>
                <c:pt idx="576">
                  <c:v>7.9</c:v>
                </c:pt>
                <c:pt idx="577">
                  <c:v>8.1999999999999993</c:v>
                </c:pt>
                <c:pt idx="578">
                  <c:v>9.4</c:v>
                </c:pt>
                <c:pt idx="579">
                  <c:v>11.1</c:v>
                </c:pt>
                <c:pt idx="580">
                  <c:v>14.1</c:v>
                </c:pt>
                <c:pt idx="581">
                  <c:v>5.3</c:v>
                </c:pt>
                <c:pt idx="582">
                  <c:v>5.9</c:v>
                </c:pt>
                <c:pt idx="583">
                  <c:v>6.1</c:v>
                </c:pt>
                <c:pt idx="584">
                  <c:v>13.7</c:v>
                </c:pt>
                <c:pt idx="585">
                  <c:v>14.3</c:v>
                </c:pt>
                <c:pt idx="586">
                  <c:v>8</c:v>
                </c:pt>
                <c:pt idx="587">
                  <c:v>5.9</c:v>
                </c:pt>
                <c:pt idx="588">
                  <c:v>6.9</c:v>
                </c:pt>
                <c:pt idx="589">
                  <c:v>8.4</c:v>
                </c:pt>
                <c:pt idx="590">
                  <c:v>14.8</c:v>
                </c:pt>
                <c:pt idx="591">
                  <c:v>5.0999999999999996</c:v>
                </c:pt>
                <c:pt idx="592">
                  <c:v>7</c:v>
                </c:pt>
                <c:pt idx="593">
                  <c:v>9.1999999999999993</c:v>
                </c:pt>
                <c:pt idx="594">
                  <c:v>9</c:v>
                </c:pt>
                <c:pt idx="595">
                  <c:v>12.5</c:v>
                </c:pt>
                <c:pt idx="596">
                  <c:v>7.3</c:v>
                </c:pt>
                <c:pt idx="597">
                  <c:v>8.4</c:v>
                </c:pt>
                <c:pt idx="598">
                  <c:v>8.1999999999999993</c:v>
                </c:pt>
                <c:pt idx="599">
                  <c:v>7.2</c:v>
                </c:pt>
                <c:pt idx="600">
                  <c:v>4.3</c:v>
                </c:pt>
                <c:pt idx="601">
                  <c:v>6</c:v>
                </c:pt>
                <c:pt idx="602">
                  <c:v>7.3</c:v>
                </c:pt>
                <c:pt idx="603">
                  <c:v>10.3</c:v>
                </c:pt>
                <c:pt idx="604">
                  <c:v>8.3000000000000007</c:v>
                </c:pt>
                <c:pt idx="605">
                  <c:v>7.2</c:v>
                </c:pt>
                <c:pt idx="606">
                  <c:v>5.0999999999999996</c:v>
                </c:pt>
                <c:pt idx="607">
                  <c:v>12.4</c:v>
                </c:pt>
                <c:pt idx="608">
                  <c:v>10.1</c:v>
                </c:pt>
                <c:pt idx="609">
                  <c:v>17.8</c:v>
                </c:pt>
                <c:pt idx="610">
                  <c:v>14.5</c:v>
                </c:pt>
                <c:pt idx="611">
                  <c:v>17</c:v>
                </c:pt>
                <c:pt idx="612">
                  <c:v>8.1999999999999993</c:v>
                </c:pt>
                <c:pt idx="613">
                  <c:v>5.3</c:v>
                </c:pt>
                <c:pt idx="614">
                  <c:v>4.9000000000000004</c:v>
                </c:pt>
                <c:pt idx="615">
                  <c:v>10</c:v>
                </c:pt>
                <c:pt idx="616">
                  <c:v>8.5</c:v>
                </c:pt>
                <c:pt idx="617">
                  <c:v>11.4</c:v>
                </c:pt>
                <c:pt idx="618">
                  <c:v>10</c:v>
                </c:pt>
                <c:pt idx="619">
                  <c:v>5.6</c:v>
                </c:pt>
                <c:pt idx="620">
                  <c:v>6.6</c:v>
                </c:pt>
                <c:pt idx="621">
                  <c:v>7.8</c:v>
                </c:pt>
                <c:pt idx="622">
                  <c:v>14.6</c:v>
                </c:pt>
                <c:pt idx="623">
                  <c:v>6.8</c:v>
                </c:pt>
                <c:pt idx="624">
                  <c:v>3.5</c:v>
                </c:pt>
                <c:pt idx="625">
                  <c:v>5.9</c:v>
                </c:pt>
                <c:pt idx="626">
                  <c:v>7.9</c:v>
                </c:pt>
                <c:pt idx="627">
                  <c:v>10.5</c:v>
                </c:pt>
                <c:pt idx="628">
                  <c:v>13.8</c:v>
                </c:pt>
                <c:pt idx="629">
                  <c:v>5.2</c:v>
                </c:pt>
                <c:pt idx="630">
                  <c:v>5.0999999999999996</c:v>
                </c:pt>
                <c:pt idx="631">
                  <c:v>6.3</c:v>
                </c:pt>
                <c:pt idx="632">
                  <c:v>8.3000000000000007</c:v>
                </c:pt>
                <c:pt idx="633">
                  <c:v>13.1</c:v>
                </c:pt>
                <c:pt idx="634">
                  <c:v>6.6</c:v>
                </c:pt>
                <c:pt idx="635">
                  <c:v>5.7</c:v>
                </c:pt>
                <c:pt idx="636">
                  <c:v>9.1</c:v>
                </c:pt>
                <c:pt idx="637">
                  <c:v>15.1</c:v>
                </c:pt>
                <c:pt idx="638">
                  <c:v>7.4</c:v>
                </c:pt>
                <c:pt idx="639">
                  <c:v>15.5</c:v>
                </c:pt>
                <c:pt idx="640">
                  <c:v>15.8</c:v>
                </c:pt>
                <c:pt idx="641">
                  <c:v>7.8</c:v>
                </c:pt>
                <c:pt idx="642">
                  <c:v>5.9</c:v>
                </c:pt>
                <c:pt idx="643">
                  <c:v>8.3000000000000007</c:v>
                </c:pt>
                <c:pt idx="644">
                  <c:v>5.9</c:v>
                </c:pt>
                <c:pt idx="645">
                  <c:v>7.9</c:v>
                </c:pt>
                <c:pt idx="646">
                  <c:v>7.5</c:v>
                </c:pt>
                <c:pt idx="647">
                  <c:v>5.7</c:v>
                </c:pt>
                <c:pt idx="648">
                  <c:v>3.6</c:v>
                </c:pt>
                <c:pt idx="649">
                  <c:v>5.5</c:v>
                </c:pt>
                <c:pt idx="650">
                  <c:v>9.5</c:v>
                </c:pt>
                <c:pt idx="651">
                  <c:v>14.3</c:v>
                </c:pt>
                <c:pt idx="652">
                  <c:v>3.4</c:v>
                </c:pt>
                <c:pt idx="653">
                  <c:v>6.4</c:v>
                </c:pt>
                <c:pt idx="654">
                  <c:v>10</c:v>
                </c:pt>
                <c:pt idx="655">
                  <c:v>10.1</c:v>
                </c:pt>
                <c:pt idx="656">
                  <c:v>7.5</c:v>
                </c:pt>
                <c:pt idx="657">
                  <c:v>5.5</c:v>
                </c:pt>
                <c:pt idx="658">
                  <c:v>7</c:v>
                </c:pt>
                <c:pt idx="659">
                  <c:v>10.6</c:v>
                </c:pt>
                <c:pt idx="660">
                  <c:v>13.5</c:v>
                </c:pt>
                <c:pt idx="661">
                  <c:v>5.9</c:v>
                </c:pt>
                <c:pt idx="662">
                  <c:v>6.9</c:v>
                </c:pt>
                <c:pt idx="663">
                  <c:v>6.1</c:v>
                </c:pt>
                <c:pt idx="664">
                  <c:v>6.2</c:v>
                </c:pt>
                <c:pt idx="665">
                  <c:v>6.5</c:v>
                </c:pt>
                <c:pt idx="666">
                  <c:v>8.9</c:v>
                </c:pt>
                <c:pt idx="667">
                  <c:v>9.8000000000000007</c:v>
                </c:pt>
                <c:pt idx="668">
                  <c:v>20.5</c:v>
                </c:pt>
                <c:pt idx="669">
                  <c:v>19.3</c:v>
                </c:pt>
                <c:pt idx="670">
                  <c:v>10.4</c:v>
                </c:pt>
                <c:pt idx="671">
                  <c:v>6.9</c:v>
                </c:pt>
                <c:pt idx="672">
                  <c:v>9.3000000000000007</c:v>
                </c:pt>
                <c:pt idx="673">
                  <c:v>14.3</c:v>
                </c:pt>
                <c:pt idx="674">
                  <c:v>15.9</c:v>
                </c:pt>
                <c:pt idx="675">
                  <c:v>13.8</c:v>
                </c:pt>
                <c:pt idx="676">
                  <c:v>11.9</c:v>
                </c:pt>
                <c:pt idx="677">
                  <c:v>10.6</c:v>
                </c:pt>
                <c:pt idx="678">
                  <c:v>10.1</c:v>
                </c:pt>
                <c:pt idx="679">
                  <c:v>5</c:v>
                </c:pt>
                <c:pt idx="680">
                  <c:v>9.1999999999999993</c:v>
                </c:pt>
                <c:pt idx="681">
                  <c:v>6.9</c:v>
                </c:pt>
                <c:pt idx="682">
                  <c:v>5</c:v>
                </c:pt>
                <c:pt idx="683">
                  <c:v>4.4000000000000004</c:v>
                </c:pt>
                <c:pt idx="684">
                  <c:v>7.7</c:v>
                </c:pt>
                <c:pt idx="685">
                  <c:v>11</c:v>
                </c:pt>
                <c:pt idx="686">
                  <c:v>6.4</c:v>
                </c:pt>
                <c:pt idx="687">
                  <c:v>6.3</c:v>
                </c:pt>
                <c:pt idx="688">
                  <c:v>5.7</c:v>
                </c:pt>
                <c:pt idx="689">
                  <c:v>5.8</c:v>
                </c:pt>
                <c:pt idx="690">
                  <c:v>3.2</c:v>
                </c:pt>
                <c:pt idx="691">
                  <c:v>10.1</c:v>
                </c:pt>
                <c:pt idx="692">
                  <c:v>4.3</c:v>
                </c:pt>
                <c:pt idx="693">
                  <c:v>5.7</c:v>
                </c:pt>
                <c:pt idx="694">
                  <c:v>10.3</c:v>
                </c:pt>
                <c:pt idx="695">
                  <c:v>19.8</c:v>
                </c:pt>
                <c:pt idx="696">
                  <c:v>11.3</c:v>
                </c:pt>
                <c:pt idx="697">
                  <c:v>5.5</c:v>
                </c:pt>
                <c:pt idx="698">
                  <c:v>4.5999999999999996</c:v>
                </c:pt>
                <c:pt idx="699">
                  <c:v>6</c:v>
                </c:pt>
                <c:pt idx="700">
                  <c:v>8.5</c:v>
                </c:pt>
                <c:pt idx="701">
                  <c:v>8.9</c:v>
                </c:pt>
                <c:pt idx="702">
                  <c:v>19.100000000000001</c:v>
                </c:pt>
                <c:pt idx="703">
                  <c:v>9.6</c:v>
                </c:pt>
                <c:pt idx="704">
                  <c:v>6.8</c:v>
                </c:pt>
                <c:pt idx="705">
                  <c:v>5.3</c:v>
                </c:pt>
                <c:pt idx="706">
                  <c:v>6.1</c:v>
                </c:pt>
                <c:pt idx="707">
                  <c:v>3.1</c:v>
                </c:pt>
                <c:pt idx="708">
                  <c:v>7.2</c:v>
                </c:pt>
                <c:pt idx="709">
                  <c:v>14.3</c:v>
                </c:pt>
                <c:pt idx="710">
                  <c:v>3.8</c:v>
                </c:pt>
                <c:pt idx="711">
                  <c:v>5.4</c:v>
                </c:pt>
                <c:pt idx="712">
                  <c:v>8.3000000000000007</c:v>
                </c:pt>
                <c:pt idx="713">
                  <c:v>10.5</c:v>
                </c:pt>
                <c:pt idx="714">
                  <c:v>6.7</c:v>
                </c:pt>
                <c:pt idx="715">
                  <c:v>3.3</c:v>
                </c:pt>
                <c:pt idx="716">
                  <c:v>6</c:v>
                </c:pt>
                <c:pt idx="717">
                  <c:v>10.4</c:v>
                </c:pt>
                <c:pt idx="718">
                  <c:v>16.5</c:v>
                </c:pt>
                <c:pt idx="719">
                  <c:v>13.8</c:v>
                </c:pt>
                <c:pt idx="720">
                  <c:v>9.4</c:v>
                </c:pt>
                <c:pt idx="721">
                  <c:v>3.8</c:v>
                </c:pt>
                <c:pt idx="722">
                  <c:v>4.4000000000000004</c:v>
                </c:pt>
                <c:pt idx="723">
                  <c:v>5</c:v>
                </c:pt>
                <c:pt idx="724">
                  <c:v>8</c:v>
                </c:pt>
                <c:pt idx="725">
                  <c:v>11.8</c:v>
                </c:pt>
                <c:pt idx="726">
                  <c:v>8</c:v>
                </c:pt>
                <c:pt idx="727">
                  <c:v>5.4</c:v>
                </c:pt>
                <c:pt idx="728">
                  <c:v>7.2</c:v>
                </c:pt>
                <c:pt idx="729">
                  <c:v>8.6999999999999993</c:v>
                </c:pt>
                <c:pt idx="730">
                  <c:v>8</c:v>
                </c:pt>
                <c:pt idx="731">
                  <c:v>7.5</c:v>
                </c:pt>
                <c:pt idx="732">
                  <c:v>12.4</c:v>
                </c:pt>
                <c:pt idx="733">
                  <c:v>10.8</c:v>
                </c:pt>
                <c:pt idx="734">
                  <c:v>5.8</c:v>
                </c:pt>
                <c:pt idx="735">
                  <c:v>7.9</c:v>
                </c:pt>
                <c:pt idx="736">
                  <c:v>3.9</c:v>
                </c:pt>
                <c:pt idx="737">
                  <c:v>6.2</c:v>
                </c:pt>
                <c:pt idx="738">
                  <c:v>5.3</c:v>
                </c:pt>
                <c:pt idx="739">
                  <c:v>7.3</c:v>
                </c:pt>
                <c:pt idx="740">
                  <c:v>5</c:v>
                </c:pt>
                <c:pt idx="741">
                  <c:v>7.7</c:v>
                </c:pt>
                <c:pt idx="742">
                  <c:v>8.8000000000000007</c:v>
                </c:pt>
                <c:pt idx="743">
                  <c:v>8.5</c:v>
                </c:pt>
                <c:pt idx="744">
                  <c:v>7.4</c:v>
                </c:pt>
                <c:pt idx="745">
                  <c:v>6.5</c:v>
                </c:pt>
                <c:pt idx="746">
                  <c:v>5.7</c:v>
                </c:pt>
                <c:pt idx="747">
                  <c:v>7.2</c:v>
                </c:pt>
                <c:pt idx="748">
                  <c:v>8</c:v>
                </c:pt>
                <c:pt idx="749">
                  <c:v>10.7</c:v>
                </c:pt>
                <c:pt idx="750">
                  <c:v>12.9</c:v>
                </c:pt>
                <c:pt idx="751">
                  <c:v>9.1999999999999993</c:v>
                </c:pt>
                <c:pt idx="752">
                  <c:v>8.5</c:v>
                </c:pt>
                <c:pt idx="753">
                  <c:v>6.5</c:v>
                </c:pt>
                <c:pt idx="754">
                  <c:v>8.5</c:v>
                </c:pt>
                <c:pt idx="755">
                  <c:v>9.4</c:v>
                </c:pt>
                <c:pt idx="756">
                  <c:v>2.7</c:v>
                </c:pt>
                <c:pt idx="757">
                  <c:v>11</c:v>
                </c:pt>
                <c:pt idx="758">
                  <c:v>7.1</c:v>
                </c:pt>
                <c:pt idx="759">
                  <c:v>8.1</c:v>
                </c:pt>
                <c:pt idx="760">
                  <c:v>6.7</c:v>
                </c:pt>
                <c:pt idx="761">
                  <c:v>7.1</c:v>
                </c:pt>
                <c:pt idx="762">
                  <c:v>5.0999999999999996</c:v>
                </c:pt>
                <c:pt idx="763">
                  <c:v>6.6</c:v>
                </c:pt>
                <c:pt idx="764">
                  <c:v>8.1999999999999993</c:v>
                </c:pt>
                <c:pt idx="765">
                  <c:v>9.5</c:v>
                </c:pt>
                <c:pt idx="766">
                  <c:v>5.4</c:v>
                </c:pt>
                <c:pt idx="767">
                  <c:v>6.1</c:v>
                </c:pt>
                <c:pt idx="768">
                  <c:v>4.5</c:v>
                </c:pt>
                <c:pt idx="769">
                  <c:v>6.9</c:v>
                </c:pt>
                <c:pt idx="770">
                  <c:v>11.3</c:v>
                </c:pt>
                <c:pt idx="771">
                  <c:v>9.3000000000000007</c:v>
                </c:pt>
                <c:pt idx="772">
                  <c:v>6</c:v>
                </c:pt>
                <c:pt idx="773">
                  <c:v>5.6</c:v>
                </c:pt>
                <c:pt idx="774">
                  <c:v>8.5</c:v>
                </c:pt>
                <c:pt idx="775">
                  <c:v>6.5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1D21-44F2-983F-482B8D9006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77430479"/>
        <c:axId val="1877431311"/>
      </c:scatterChart>
      <c:valAx>
        <c:axId val="1877430479"/>
        <c:scaling>
          <c:orientation val="minMax"/>
          <c:max val="4.5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Precipitation (inches)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7431311"/>
        <c:crosses val="autoZero"/>
        <c:crossBetween val="midCat"/>
      </c:valAx>
      <c:valAx>
        <c:axId val="18774313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PM</a:t>
                </a:r>
                <a:r>
                  <a:rPr lang="en-US" sz="1100" dirty="0"/>
                  <a:t>2.5</a:t>
                </a:r>
                <a:r>
                  <a:rPr lang="en-US" sz="1400" dirty="0"/>
                  <a:t> Concentration (</a:t>
                </a:r>
                <a:r>
                  <a:rPr lang="el-GR" sz="1400" dirty="0"/>
                  <a:t>μ</a:t>
                </a:r>
                <a:r>
                  <a:rPr lang="en-US" sz="1400" dirty="0"/>
                  <a:t>g/m³)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743047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PM</a:t>
            </a:r>
            <a:r>
              <a:rPr lang="en-US" sz="1100" dirty="0"/>
              <a:t>2.5</a:t>
            </a:r>
            <a:r>
              <a:rPr lang="en-US" sz="1600" baseline="0" dirty="0"/>
              <a:t> Change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'pm vs prec 2'!$J$1</c:f>
              <c:strCache>
                <c:ptCount val="1"/>
                <c:pt idx="0">
                  <c:v>difference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trendline>
            <c:spPr>
              <a:ln w="2540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3058154644392669"/>
                  <c:y val="-0.49197859490864615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aseline="0" dirty="0"/>
                      <a:t>y = -1.6233x - 0.3813</a:t>
                    </a:r>
                    <a:br>
                      <a:rPr lang="en-US" sz="1100" baseline="0" dirty="0"/>
                    </a:br>
                    <a:r>
                      <a:rPr lang="en-US" sz="1100" baseline="0" dirty="0"/>
                      <a:t>R² = 0.0574</a:t>
                    </a:r>
                  </a:p>
                  <a:p>
                    <a:pPr>
                      <a:defRPr/>
                    </a:pPr>
                    <a:r>
                      <a:rPr lang="en-US" sz="1100" baseline="0" dirty="0"/>
                      <a:t>R = </a:t>
                    </a:r>
                    <a:r>
                      <a:rPr lang="en-US" sz="1100" baseline="0" dirty="0" smtClean="0"/>
                      <a:t>-0.238</a:t>
                    </a:r>
                    <a:endParaRPr lang="en-US" sz="110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'pm vs prec 2'!$H$2:$H$1048009</c:f>
              <c:numCache>
                <c:formatCode>General</c:formatCode>
                <c:ptCount val="1048008"/>
                <c:pt idx="0">
                  <c:v>0.64</c:v>
                </c:pt>
                <c:pt idx="1">
                  <c:v>0.46</c:v>
                </c:pt>
                <c:pt idx="2">
                  <c:v>0.19</c:v>
                </c:pt>
                <c:pt idx="3">
                  <c:v>0.33</c:v>
                </c:pt>
                <c:pt idx="4">
                  <c:v>0.93</c:v>
                </c:pt>
                <c:pt idx="5">
                  <c:v>0.17</c:v>
                </c:pt>
                <c:pt idx="6">
                  <c:v>0.37</c:v>
                </c:pt>
                <c:pt idx="7">
                  <c:v>0.36</c:v>
                </c:pt>
                <c:pt idx="8">
                  <c:v>0.02</c:v>
                </c:pt>
                <c:pt idx="9">
                  <c:v>0.01</c:v>
                </c:pt>
                <c:pt idx="10">
                  <c:v>0.01</c:v>
                </c:pt>
                <c:pt idx="11">
                  <c:v>0.5</c:v>
                </c:pt>
                <c:pt idx="12">
                  <c:v>0.2</c:v>
                </c:pt>
                <c:pt idx="13">
                  <c:v>0.06</c:v>
                </c:pt>
                <c:pt idx="14">
                  <c:v>1.1499999999999999</c:v>
                </c:pt>
                <c:pt idx="15">
                  <c:v>0.17</c:v>
                </c:pt>
                <c:pt idx="16">
                  <c:v>1.38</c:v>
                </c:pt>
                <c:pt idx="17">
                  <c:v>0.09</c:v>
                </c:pt>
                <c:pt idx="18">
                  <c:v>0.01</c:v>
                </c:pt>
                <c:pt idx="19">
                  <c:v>0.04</c:v>
                </c:pt>
                <c:pt idx="20">
                  <c:v>0.12</c:v>
                </c:pt>
                <c:pt idx="21">
                  <c:v>0.43</c:v>
                </c:pt>
                <c:pt idx="22">
                  <c:v>0.86</c:v>
                </c:pt>
                <c:pt idx="23">
                  <c:v>0.51</c:v>
                </c:pt>
                <c:pt idx="24">
                  <c:v>0.28000000000000003</c:v>
                </c:pt>
                <c:pt idx="25">
                  <c:v>0.01</c:v>
                </c:pt>
                <c:pt idx="26">
                  <c:v>0.28000000000000003</c:v>
                </c:pt>
                <c:pt idx="27">
                  <c:v>0.54</c:v>
                </c:pt>
                <c:pt idx="28">
                  <c:v>1.01</c:v>
                </c:pt>
                <c:pt idx="29">
                  <c:v>0.51</c:v>
                </c:pt>
                <c:pt idx="30">
                  <c:v>7.0000000000000007E-2</c:v>
                </c:pt>
                <c:pt idx="31">
                  <c:v>1.22</c:v>
                </c:pt>
                <c:pt idx="32">
                  <c:v>0.15</c:v>
                </c:pt>
                <c:pt idx="33">
                  <c:v>0.06</c:v>
                </c:pt>
                <c:pt idx="34">
                  <c:v>0.27</c:v>
                </c:pt>
                <c:pt idx="35">
                  <c:v>0.14000000000000001</c:v>
                </c:pt>
                <c:pt idx="36">
                  <c:v>0.91</c:v>
                </c:pt>
                <c:pt idx="37">
                  <c:v>0.03</c:v>
                </c:pt>
                <c:pt idx="38">
                  <c:v>0.27</c:v>
                </c:pt>
                <c:pt idx="39">
                  <c:v>1.97</c:v>
                </c:pt>
                <c:pt idx="40">
                  <c:v>0.08</c:v>
                </c:pt>
                <c:pt idx="41">
                  <c:v>1</c:v>
                </c:pt>
                <c:pt idx="42">
                  <c:v>0.18</c:v>
                </c:pt>
                <c:pt idx="43">
                  <c:v>0.08</c:v>
                </c:pt>
                <c:pt idx="44">
                  <c:v>0.45</c:v>
                </c:pt>
                <c:pt idx="45">
                  <c:v>0.04</c:v>
                </c:pt>
                <c:pt idx="46">
                  <c:v>0.22</c:v>
                </c:pt>
                <c:pt idx="47">
                  <c:v>0.2</c:v>
                </c:pt>
                <c:pt idx="48">
                  <c:v>0.67</c:v>
                </c:pt>
                <c:pt idx="49">
                  <c:v>7.0000000000000007E-2</c:v>
                </c:pt>
                <c:pt idx="50">
                  <c:v>0.2</c:v>
                </c:pt>
                <c:pt idx="51">
                  <c:v>0.28999999999999998</c:v>
                </c:pt>
                <c:pt idx="52">
                  <c:v>0.09</c:v>
                </c:pt>
                <c:pt idx="53">
                  <c:v>0.06</c:v>
                </c:pt>
                <c:pt idx="54">
                  <c:v>0.85</c:v>
                </c:pt>
                <c:pt idx="55">
                  <c:v>1.1399999999999999</c:v>
                </c:pt>
                <c:pt idx="56">
                  <c:v>0.18</c:v>
                </c:pt>
                <c:pt idx="57">
                  <c:v>0.51</c:v>
                </c:pt>
                <c:pt idx="58">
                  <c:v>0.75</c:v>
                </c:pt>
                <c:pt idx="59">
                  <c:v>1.1399999999999999</c:v>
                </c:pt>
                <c:pt idx="60">
                  <c:v>0.63</c:v>
                </c:pt>
                <c:pt idx="61">
                  <c:v>0.28999999999999998</c:v>
                </c:pt>
                <c:pt idx="62">
                  <c:v>0.38</c:v>
                </c:pt>
                <c:pt idx="63">
                  <c:v>1.02</c:v>
                </c:pt>
                <c:pt idx="64">
                  <c:v>0.03</c:v>
                </c:pt>
                <c:pt idx="65">
                  <c:v>0.01</c:v>
                </c:pt>
                <c:pt idx="66">
                  <c:v>0.06</c:v>
                </c:pt>
                <c:pt idx="67">
                  <c:v>0.02</c:v>
                </c:pt>
                <c:pt idx="68">
                  <c:v>0.01</c:v>
                </c:pt>
                <c:pt idx="69">
                  <c:v>0.66</c:v>
                </c:pt>
                <c:pt idx="70">
                  <c:v>0.33</c:v>
                </c:pt>
                <c:pt idx="71">
                  <c:v>0.65</c:v>
                </c:pt>
                <c:pt idx="72">
                  <c:v>0.59</c:v>
                </c:pt>
                <c:pt idx="73">
                  <c:v>0.01</c:v>
                </c:pt>
                <c:pt idx="74">
                  <c:v>1.51</c:v>
                </c:pt>
                <c:pt idx="75">
                  <c:v>0.13</c:v>
                </c:pt>
                <c:pt idx="76">
                  <c:v>0.47</c:v>
                </c:pt>
                <c:pt idx="77">
                  <c:v>1.08</c:v>
                </c:pt>
                <c:pt idx="78">
                  <c:v>0.89</c:v>
                </c:pt>
                <c:pt idx="79">
                  <c:v>0.33</c:v>
                </c:pt>
                <c:pt idx="80">
                  <c:v>0.04</c:v>
                </c:pt>
                <c:pt idx="81">
                  <c:v>0.36</c:v>
                </c:pt>
                <c:pt idx="82">
                  <c:v>7.0000000000000007E-2</c:v>
                </c:pt>
                <c:pt idx="83">
                  <c:v>1.48</c:v>
                </c:pt>
                <c:pt idx="84">
                  <c:v>1.1200000000000001</c:v>
                </c:pt>
                <c:pt idx="85">
                  <c:v>0.04</c:v>
                </c:pt>
                <c:pt idx="86">
                  <c:v>1.49</c:v>
                </c:pt>
                <c:pt idx="87">
                  <c:v>0.17</c:v>
                </c:pt>
                <c:pt idx="88">
                  <c:v>0.53</c:v>
                </c:pt>
                <c:pt idx="89">
                  <c:v>0.01</c:v>
                </c:pt>
                <c:pt idx="90">
                  <c:v>0.04</c:v>
                </c:pt>
                <c:pt idx="91">
                  <c:v>0.18</c:v>
                </c:pt>
                <c:pt idx="92">
                  <c:v>0.2</c:v>
                </c:pt>
                <c:pt idx="93">
                  <c:v>0.13</c:v>
                </c:pt>
                <c:pt idx="94">
                  <c:v>1</c:v>
                </c:pt>
                <c:pt idx="95">
                  <c:v>0.18</c:v>
                </c:pt>
                <c:pt idx="96">
                  <c:v>0.54</c:v>
                </c:pt>
                <c:pt idx="97">
                  <c:v>0.01</c:v>
                </c:pt>
                <c:pt idx="98">
                  <c:v>3.12</c:v>
                </c:pt>
                <c:pt idx="99">
                  <c:v>0.08</c:v>
                </c:pt>
                <c:pt idx="100">
                  <c:v>1.41</c:v>
                </c:pt>
                <c:pt idx="101">
                  <c:v>0.2</c:v>
                </c:pt>
                <c:pt idx="102">
                  <c:v>0.26</c:v>
                </c:pt>
                <c:pt idx="103">
                  <c:v>0.05</c:v>
                </c:pt>
                <c:pt idx="104">
                  <c:v>0.05</c:v>
                </c:pt>
                <c:pt idx="105">
                  <c:v>0.37</c:v>
                </c:pt>
                <c:pt idx="106">
                  <c:v>2.25</c:v>
                </c:pt>
                <c:pt idx="107">
                  <c:v>0.12</c:v>
                </c:pt>
                <c:pt idx="108">
                  <c:v>0.02</c:v>
                </c:pt>
                <c:pt idx="109">
                  <c:v>0.23</c:v>
                </c:pt>
                <c:pt idx="110">
                  <c:v>0.43</c:v>
                </c:pt>
                <c:pt idx="111">
                  <c:v>0.15</c:v>
                </c:pt>
                <c:pt idx="112">
                  <c:v>0.48</c:v>
                </c:pt>
                <c:pt idx="113">
                  <c:v>0.43</c:v>
                </c:pt>
                <c:pt idx="114">
                  <c:v>1.0900000000000001</c:v>
                </c:pt>
                <c:pt idx="115">
                  <c:v>0.06</c:v>
                </c:pt>
                <c:pt idx="116">
                  <c:v>0.19</c:v>
                </c:pt>
                <c:pt idx="117">
                  <c:v>0.04</c:v>
                </c:pt>
                <c:pt idx="118">
                  <c:v>0.08</c:v>
                </c:pt>
                <c:pt idx="119">
                  <c:v>0.65</c:v>
                </c:pt>
                <c:pt idx="120">
                  <c:v>0.03</c:v>
                </c:pt>
                <c:pt idx="121">
                  <c:v>0.17</c:v>
                </c:pt>
                <c:pt idx="122">
                  <c:v>0.01</c:v>
                </c:pt>
                <c:pt idx="123">
                  <c:v>0.01</c:v>
                </c:pt>
                <c:pt idx="124">
                  <c:v>0.34</c:v>
                </c:pt>
                <c:pt idx="125">
                  <c:v>0.17</c:v>
                </c:pt>
                <c:pt idx="126">
                  <c:v>0.01</c:v>
                </c:pt>
                <c:pt idx="127">
                  <c:v>0.2</c:v>
                </c:pt>
                <c:pt idx="128">
                  <c:v>0.44</c:v>
                </c:pt>
                <c:pt idx="129">
                  <c:v>1.23</c:v>
                </c:pt>
                <c:pt idx="130">
                  <c:v>0.94</c:v>
                </c:pt>
                <c:pt idx="131">
                  <c:v>0.02</c:v>
                </c:pt>
                <c:pt idx="132">
                  <c:v>2.0099999999999998</c:v>
                </c:pt>
                <c:pt idx="133">
                  <c:v>0.14000000000000001</c:v>
                </c:pt>
                <c:pt idx="134">
                  <c:v>7.0000000000000007E-2</c:v>
                </c:pt>
                <c:pt idx="135">
                  <c:v>0.95</c:v>
                </c:pt>
                <c:pt idx="136">
                  <c:v>0.16</c:v>
                </c:pt>
                <c:pt idx="137">
                  <c:v>1.64</c:v>
                </c:pt>
                <c:pt idx="138">
                  <c:v>0.08</c:v>
                </c:pt>
                <c:pt idx="139">
                  <c:v>0.02</c:v>
                </c:pt>
                <c:pt idx="140">
                  <c:v>7.0000000000000007E-2</c:v>
                </c:pt>
                <c:pt idx="141">
                  <c:v>0.23</c:v>
                </c:pt>
                <c:pt idx="142">
                  <c:v>0.06</c:v>
                </c:pt>
                <c:pt idx="143">
                  <c:v>1.03</c:v>
                </c:pt>
                <c:pt idx="144">
                  <c:v>0.01</c:v>
                </c:pt>
                <c:pt idx="145">
                  <c:v>0.03</c:v>
                </c:pt>
                <c:pt idx="146">
                  <c:v>0.61</c:v>
                </c:pt>
                <c:pt idx="147">
                  <c:v>0.32</c:v>
                </c:pt>
                <c:pt idx="148">
                  <c:v>0.34</c:v>
                </c:pt>
                <c:pt idx="149">
                  <c:v>1.23</c:v>
                </c:pt>
                <c:pt idx="150">
                  <c:v>0.02</c:v>
                </c:pt>
                <c:pt idx="151">
                  <c:v>0.11</c:v>
                </c:pt>
                <c:pt idx="152">
                  <c:v>0.4</c:v>
                </c:pt>
                <c:pt idx="153">
                  <c:v>0.32</c:v>
                </c:pt>
                <c:pt idx="154">
                  <c:v>0.11</c:v>
                </c:pt>
                <c:pt idx="155">
                  <c:v>0.69</c:v>
                </c:pt>
                <c:pt idx="156">
                  <c:v>0.15</c:v>
                </c:pt>
                <c:pt idx="157">
                  <c:v>0.26</c:v>
                </c:pt>
                <c:pt idx="158">
                  <c:v>0.17</c:v>
                </c:pt>
                <c:pt idx="159">
                  <c:v>1.99</c:v>
                </c:pt>
                <c:pt idx="160">
                  <c:v>0.42</c:v>
                </c:pt>
                <c:pt idx="161">
                  <c:v>0.38</c:v>
                </c:pt>
                <c:pt idx="162">
                  <c:v>1.26</c:v>
                </c:pt>
                <c:pt idx="163">
                  <c:v>3.93</c:v>
                </c:pt>
                <c:pt idx="164">
                  <c:v>0.71</c:v>
                </c:pt>
                <c:pt idx="165">
                  <c:v>0.02</c:v>
                </c:pt>
                <c:pt idx="166">
                  <c:v>0.01</c:v>
                </c:pt>
                <c:pt idx="167">
                  <c:v>1.54</c:v>
                </c:pt>
                <c:pt idx="168">
                  <c:v>1.45</c:v>
                </c:pt>
                <c:pt idx="169">
                  <c:v>0.22</c:v>
                </c:pt>
                <c:pt idx="170">
                  <c:v>0.21</c:v>
                </c:pt>
                <c:pt idx="171">
                  <c:v>0.37</c:v>
                </c:pt>
                <c:pt idx="172">
                  <c:v>0.06</c:v>
                </c:pt>
                <c:pt idx="173">
                  <c:v>1.45</c:v>
                </c:pt>
                <c:pt idx="174">
                  <c:v>0.13</c:v>
                </c:pt>
                <c:pt idx="175">
                  <c:v>0.06</c:v>
                </c:pt>
                <c:pt idx="176">
                  <c:v>0.7</c:v>
                </c:pt>
                <c:pt idx="177">
                  <c:v>1.94</c:v>
                </c:pt>
                <c:pt idx="178">
                  <c:v>0.11</c:v>
                </c:pt>
                <c:pt idx="179">
                  <c:v>0.11</c:v>
                </c:pt>
                <c:pt idx="180">
                  <c:v>0.03</c:v>
                </c:pt>
                <c:pt idx="181">
                  <c:v>0.01</c:v>
                </c:pt>
                <c:pt idx="182">
                  <c:v>2.09</c:v>
                </c:pt>
                <c:pt idx="183">
                  <c:v>1.47</c:v>
                </c:pt>
                <c:pt idx="184">
                  <c:v>0.1</c:v>
                </c:pt>
                <c:pt idx="185">
                  <c:v>0.04</c:v>
                </c:pt>
                <c:pt idx="186">
                  <c:v>1.52</c:v>
                </c:pt>
                <c:pt idx="187">
                  <c:v>1.23</c:v>
                </c:pt>
                <c:pt idx="188">
                  <c:v>0.9</c:v>
                </c:pt>
                <c:pt idx="189">
                  <c:v>0.09</c:v>
                </c:pt>
                <c:pt idx="190">
                  <c:v>0.8</c:v>
                </c:pt>
                <c:pt idx="191">
                  <c:v>0.94</c:v>
                </c:pt>
                <c:pt idx="192">
                  <c:v>0.17</c:v>
                </c:pt>
                <c:pt idx="193">
                  <c:v>0.06</c:v>
                </c:pt>
                <c:pt idx="194">
                  <c:v>0.14000000000000001</c:v>
                </c:pt>
                <c:pt idx="195">
                  <c:v>0.01</c:v>
                </c:pt>
                <c:pt idx="196">
                  <c:v>0.64</c:v>
                </c:pt>
                <c:pt idx="197">
                  <c:v>0.15</c:v>
                </c:pt>
                <c:pt idx="198">
                  <c:v>0.84</c:v>
                </c:pt>
                <c:pt idx="199">
                  <c:v>2.2599999999999998</c:v>
                </c:pt>
                <c:pt idx="200">
                  <c:v>0.47</c:v>
                </c:pt>
                <c:pt idx="201">
                  <c:v>0.01</c:v>
                </c:pt>
                <c:pt idx="202">
                  <c:v>0.27</c:v>
                </c:pt>
                <c:pt idx="203">
                  <c:v>7.0000000000000007E-2</c:v>
                </c:pt>
                <c:pt idx="204">
                  <c:v>3.12</c:v>
                </c:pt>
                <c:pt idx="205">
                  <c:v>0.65</c:v>
                </c:pt>
                <c:pt idx="206">
                  <c:v>0.3</c:v>
                </c:pt>
                <c:pt idx="207">
                  <c:v>0.19</c:v>
                </c:pt>
                <c:pt idx="208">
                  <c:v>0.03</c:v>
                </c:pt>
                <c:pt idx="209">
                  <c:v>0.01</c:v>
                </c:pt>
                <c:pt idx="210">
                  <c:v>0.08</c:v>
                </c:pt>
                <c:pt idx="211">
                  <c:v>0.63</c:v>
                </c:pt>
                <c:pt idx="212">
                  <c:v>0.06</c:v>
                </c:pt>
                <c:pt idx="213">
                  <c:v>7.0000000000000007E-2</c:v>
                </c:pt>
                <c:pt idx="214">
                  <c:v>0.01</c:v>
                </c:pt>
                <c:pt idx="215">
                  <c:v>0.42</c:v>
                </c:pt>
                <c:pt idx="216">
                  <c:v>0.06</c:v>
                </c:pt>
                <c:pt idx="217">
                  <c:v>0.22</c:v>
                </c:pt>
                <c:pt idx="218">
                  <c:v>0.22</c:v>
                </c:pt>
                <c:pt idx="219">
                  <c:v>0.06</c:v>
                </c:pt>
                <c:pt idx="220">
                  <c:v>0.38</c:v>
                </c:pt>
                <c:pt idx="221">
                  <c:v>0.11</c:v>
                </c:pt>
                <c:pt idx="222">
                  <c:v>0.96</c:v>
                </c:pt>
                <c:pt idx="223">
                  <c:v>0.22</c:v>
                </c:pt>
                <c:pt idx="224">
                  <c:v>2.0499999999999998</c:v>
                </c:pt>
                <c:pt idx="225">
                  <c:v>0.03</c:v>
                </c:pt>
                <c:pt idx="226">
                  <c:v>0.01</c:v>
                </c:pt>
                <c:pt idx="227">
                  <c:v>0.28000000000000003</c:v>
                </c:pt>
                <c:pt idx="229">
                  <c:v>0.27</c:v>
                </c:pt>
                <c:pt idx="230">
                  <c:v>0.06</c:v>
                </c:pt>
                <c:pt idx="231">
                  <c:v>0.52</c:v>
                </c:pt>
                <c:pt idx="232">
                  <c:v>0.01</c:v>
                </c:pt>
                <c:pt idx="233">
                  <c:v>0.14000000000000001</c:v>
                </c:pt>
                <c:pt idx="234">
                  <c:v>0.83</c:v>
                </c:pt>
                <c:pt idx="235">
                  <c:v>0.06</c:v>
                </c:pt>
                <c:pt idx="236">
                  <c:v>1.35</c:v>
                </c:pt>
                <c:pt idx="237">
                  <c:v>0.02</c:v>
                </c:pt>
                <c:pt idx="238">
                  <c:v>0.08</c:v>
                </c:pt>
                <c:pt idx="239">
                  <c:v>0.01</c:v>
                </c:pt>
                <c:pt idx="240">
                  <c:v>1.43</c:v>
                </c:pt>
                <c:pt idx="241">
                  <c:v>1.68</c:v>
                </c:pt>
                <c:pt idx="242">
                  <c:v>0.55000000000000004</c:v>
                </c:pt>
                <c:pt idx="243">
                  <c:v>0.36</c:v>
                </c:pt>
                <c:pt idx="244">
                  <c:v>0.67</c:v>
                </c:pt>
                <c:pt idx="245">
                  <c:v>0.04</c:v>
                </c:pt>
                <c:pt idx="246">
                  <c:v>0.01</c:v>
                </c:pt>
                <c:pt idx="247">
                  <c:v>0.02</c:v>
                </c:pt>
                <c:pt idx="248">
                  <c:v>0.02</c:v>
                </c:pt>
                <c:pt idx="249">
                  <c:v>0.02</c:v>
                </c:pt>
                <c:pt idx="250">
                  <c:v>0.03</c:v>
                </c:pt>
                <c:pt idx="251">
                  <c:v>0.01</c:v>
                </c:pt>
                <c:pt idx="252">
                  <c:v>0.05</c:v>
                </c:pt>
                <c:pt idx="253">
                  <c:v>0.3</c:v>
                </c:pt>
                <c:pt idx="254">
                  <c:v>0.51</c:v>
                </c:pt>
                <c:pt idx="255">
                  <c:v>0.32</c:v>
                </c:pt>
                <c:pt idx="256">
                  <c:v>1.61</c:v>
                </c:pt>
                <c:pt idx="257">
                  <c:v>0.03</c:v>
                </c:pt>
                <c:pt idx="258">
                  <c:v>0.02</c:v>
                </c:pt>
                <c:pt idx="259">
                  <c:v>1.7</c:v>
                </c:pt>
                <c:pt idx="260">
                  <c:v>0.88</c:v>
                </c:pt>
                <c:pt idx="261">
                  <c:v>0.1</c:v>
                </c:pt>
                <c:pt idx="262">
                  <c:v>1.07</c:v>
                </c:pt>
                <c:pt idx="263">
                  <c:v>0.04</c:v>
                </c:pt>
                <c:pt idx="264">
                  <c:v>1.04</c:v>
                </c:pt>
                <c:pt idx="265">
                  <c:v>0.48</c:v>
                </c:pt>
                <c:pt idx="266">
                  <c:v>0.01</c:v>
                </c:pt>
                <c:pt idx="267">
                  <c:v>0.83</c:v>
                </c:pt>
                <c:pt idx="268">
                  <c:v>3.47</c:v>
                </c:pt>
                <c:pt idx="269">
                  <c:v>0.37</c:v>
                </c:pt>
                <c:pt idx="270">
                  <c:v>0.18</c:v>
                </c:pt>
                <c:pt idx="271">
                  <c:v>0.14000000000000001</c:v>
                </c:pt>
                <c:pt idx="272">
                  <c:v>0.56999999999999995</c:v>
                </c:pt>
                <c:pt idx="273">
                  <c:v>0.15</c:v>
                </c:pt>
                <c:pt idx="274">
                  <c:v>1.44</c:v>
                </c:pt>
                <c:pt idx="275">
                  <c:v>0.35</c:v>
                </c:pt>
                <c:pt idx="276">
                  <c:v>0.27</c:v>
                </c:pt>
                <c:pt idx="277">
                  <c:v>0.1</c:v>
                </c:pt>
                <c:pt idx="278">
                  <c:v>1.22</c:v>
                </c:pt>
                <c:pt idx="279">
                  <c:v>1.71</c:v>
                </c:pt>
                <c:pt idx="280">
                  <c:v>0.11</c:v>
                </c:pt>
                <c:pt idx="281">
                  <c:v>0.17</c:v>
                </c:pt>
                <c:pt idx="282">
                  <c:v>0.04</c:v>
                </c:pt>
                <c:pt idx="283">
                  <c:v>0.1</c:v>
                </c:pt>
                <c:pt idx="284">
                  <c:v>0.01</c:v>
                </c:pt>
                <c:pt idx="285">
                  <c:v>0.09</c:v>
                </c:pt>
                <c:pt idx="286">
                  <c:v>0.03</c:v>
                </c:pt>
                <c:pt idx="287">
                  <c:v>0.48</c:v>
                </c:pt>
                <c:pt idx="288">
                  <c:v>0.26</c:v>
                </c:pt>
                <c:pt idx="289">
                  <c:v>0.12</c:v>
                </c:pt>
                <c:pt idx="290">
                  <c:v>0.08</c:v>
                </c:pt>
                <c:pt idx="291">
                  <c:v>0.06</c:v>
                </c:pt>
                <c:pt idx="292">
                  <c:v>0.77</c:v>
                </c:pt>
                <c:pt idx="293">
                  <c:v>1.25</c:v>
                </c:pt>
                <c:pt idx="294">
                  <c:v>0.21</c:v>
                </c:pt>
                <c:pt idx="295">
                  <c:v>0.31</c:v>
                </c:pt>
                <c:pt idx="296">
                  <c:v>0.01</c:v>
                </c:pt>
                <c:pt idx="297">
                  <c:v>0.32</c:v>
                </c:pt>
                <c:pt idx="298">
                  <c:v>0.04</c:v>
                </c:pt>
                <c:pt idx="299">
                  <c:v>0.2</c:v>
                </c:pt>
                <c:pt idx="300">
                  <c:v>0.01</c:v>
                </c:pt>
                <c:pt idx="301">
                  <c:v>0.14000000000000001</c:v>
                </c:pt>
                <c:pt idx="302">
                  <c:v>2.23</c:v>
                </c:pt>
                <c:pt idx="303">
                  <c:v>0.01</c:v>
                </c:pt>
                <c:pt idx="304">
                  <c:v>0.33</c:v>
                </c:pt>
                <c:pt idx="305">
                  <c:v>1.65</c:v>
                </c:pt>
                <c:pt idx="306">
                  <c:v>0.27</c:v>
                </c:pt>
                <c:pt idx="307">
                  <c:v>0.05</c:v>
                </c:pt>
                <c:pt idx="308">
                  <c:v>0.14000000000000001</c:v>
                </c:pt>
                <c:pt idx="309">
                  <c:v>7.0000000000000007E-2</c:v>
                </c:pt>
                <c:pt idx="310">
                  <c:v>0.92</c:v>
                </c:pt>
                <c:pt idx="311">
                  <c:v>0.97</c:v>
                </c:pt>
                <c:pt idx="312">
                  <c:v>0.14000000000000001</c:v>
                </c:pt>
                <c:pt idx="313">
                  <c:v>0.02</c:v>
                </c:pt>
                <c:pt idx="314">
                  <c:v>1.28</c:v>
                </c:pt>
                <c:pt idx="315">
                  <c:v>1.91</c:v>
                </c:pt>
                <c:pt idx="316">
                  <c:v>0.66</c:v>
                </c:pt>
                <c:pt idx="317">
                  <c:v>0.61</c:v>
                </c:pt>
                <c:pt idx="318">
                  <c:v>0.54</c:v>
                </c:pt>
                <c:pt idx="319">
                  <c:v>0.01</c:v>
                </c:pt>
                <c:pt idx="320">
                  <c:v>0.21</c:v>
                </c:pt>
                <c:pt idx="321">
                  <c:v>0.66</c:v>
                </c:pt>
                <c:pt idx="322">
                  <c:v>0.08</c:v>
                </c:pt>
                <c:pt idx="323">
                  <c:v>0.56000000000000005</c:v>
                </c:pt>
                <c:pt idx="324">
                  <c:v>2.2999999999999998</c:v>
                </c:pt>
                <c:pt idx="325">
                  <c:v>0.12</c:v>
                </c:pt>
                <c:pt idx="326">
                  <c:v>1.48</c:v>
                </c:pt>
                <c:pt idx="327">
                  <c:v>0.34</c:v>
                </c:pt>
                <c:pt idx="328">
                  <c:v>0.91</c:v>
                </c:pt>
                <c:pt idx="329">
                  <c:v>0.28999999999999998</c:v>
                </c:pt>
                <c:pt idx="330">
                  <c:v>2.41</c:v>
                </c:pt>
                <c:pt idx="331">
                  <c:v>0.09</c:v>
                </c:pt>
                <c:pt idx="332">
                  <c:v>0.94</c:v>
                </c:pt>
                <c:pt idx="333">
                  <c:v>0.01</c:v>
                </c:pt>
                <c:pt idx="334">
                  <c:v>1.1000000000000001</c:v>
                </c:pt>
                <c:pt idx="335">
                  <c:v>0.03</c:v>
                </c:pt>
              </c:numCache>
            </c:numRef>
          </c:xVal>
          <c:yVal>
            <c:numRef>
              <c:f>'pm vs prec 2'!$J$2:$J$1048009</c:f>
              <c:numCache>
                <c:formatCode>General</c:formatCode>
                <c:ptCount val="1048008"/>
                <c:pt idx="0">
                  <c:v>-5.8000000000000007</c:v>
                </c:pt>
                <c:pt idx="1">
                  <c:v>1.2000000000000002</c:v>
                </c:pt>
                <c:pt idx="2">
                  <c:v>10.499999999999998</c:v>
                </c:pt>
                <c:pt idx="3">
                  <c:v>13.1</c:v>
                </c:pt>
                <c:pt idx="4">
                  <c:v>-5.3000000000000007</c:v>
                </c:pt>
                <c:pt idx="5">
                  <c:v>1.5999999999999996</c:v>
                </c:pt>
                <c:pt idx="6">
                  <c:v>-1</c:v>
                </c:pt>
                <c:pt idx="7">
                  <c:v>0.79999999999999982</c:v>
                </c:pt>
                <c:pt idx="8">
                  <c:v>5</c:v>
                </c:pt>
                <c:pt idx="9">
                  <c:v>-4</c:v>
                </c:pt>
                <c:pt idx="10">
                  <c:v>-6.0000000000000009</c:v>
                </c:pt>
                <c:pt idx="11">
                  <c:v>-0.19999999999999929</c:v>
                </c:pt>
                <c:pt idx="12">
                  <c:v>-4.7000000000000011</c:v>
                </c:pt>
                <c:pt idx="13">
                  <c:v>4.0999999999999979</c:v>
                </c:pt>
                <c:pt idx="14">
                  <c:v>-1.5999999999999979</c:v>
                </c:pt>
                <c:pt idx="15">
                  <c:v>2.8999999999999995</c:v>
                </c:pt>
                <c:pt idx="16">
                  <c:v>-3.8</c:v>
                </c:pt>
                <c:pt idx="17">
                  <c:v>-1.9999999999999998</c:v>
                </c:pt>
                <c:pt idx="18">
                  <c:v>7</c:v>
                </c:pt>
                <c:pt idx="19">
                  <c:v>0.20000000000000018</c:v>
                </c:pt>
                <c:pt idx="20">
                  <c:v>2</c:v>
                </c:pt>
                <c:pt idx="21">
                  <c:v>-23.4</c:v>
                </c:pt>
                <c:pt idx="22">
                  <c:v>1</c:v>
                </c:pt>
                <c:pt idx="23">
                  <c:v>-4.2000000000000011</c:v>
                </c:pt>
                <c:pt idx="24">
                  <c:v>-3.3</c:v>
                </c:pt>
                <c:pt idx="25">
                  <c:v>-2.1999999999999993</c:v>
                </c:pt>
                <c:pt idx="26">
                  <c:v>-0.5</c:v>
                </c:pt>
                <c:pt idx="27">
                  <c:v>-11</c:v>
                </c:pt>
                <c:pt idx="28">
                  <c:v>-1.2000000000000002</c:v>
                </c:pt>
                <c:pt idx="29">
                  <c:v>1.5</c:v>
                </c:pt>
                <c:pt idx="30">
                  <c:v>-5.3000000000000007</c:v>
                </c:pt>
                <c:pt idx="31">
                  <c:v>-2.8</c:v>
                </c:pt>
                <c:pt idx="32">
                  <c:v>-0.80000000000000071</c:v>
                </c:pt>
                <c:pt idx="33">
                  <c:v>-4.1999999999999993</c:v>
                </c:pt>
                <c:pt idx="34">
                  <c:v>1.0999999999999996</c:v>
                </c:pt>
                <c:pt idx="35">
                  <c:v>-0.79999999999999982</c:v>
                </c:pt>
                <c:pt idx="36">
                  <c:v>-1.7000000000000011</c:v>
                </c:pt>
                <c:pt idx="37">
                  <c:v>-4.6999999999999993</c:v>
                </c:pt>
                <c:pt idx="38">
                  <c:v>9.9999999999999645E-2</c:v>
                </c:pt>
                <c:pt idx="39">
                  <c:v>-4.8999999999999995</c:v>
                </c:pt>
                <c:pt idx="40">
                  <c:v>1.5</c:v>
                </c:pt>
                <c:pt idx="41">
                  <c:v>-1.9000000000000004</c:v>
                </c:pt>
                <c:pt idx="42">
                  <c:v>0.79999999999999982</c:v>
                </c:pt>
                <c:pt idx="43">
                  <c:v>-3.8</c:v>
                </c:pt>
                <c:pt idx="44">
                  <c:v>1.6999999999999993</c:v>
                </c:pt>
                <c:pt idx="45">
                  <c:v>7.7</c:v>
                </c:pt>
                <c:pt idx="46">
                  <c:v>13.8</c:v>
                </c:pt>
                <c:pt idx="47">
                  <c:v>-3.7999999999999989</c:v>
                </c:pt>
                <c:pt idx="48">
                  <c:v>3.4000000000000004</c:v>
                </c:pt>
                <c:pt idx="49">
                  <c:v>-8.5</c:v>
                </c:pt>
                <c:pt idx="50">
                  <c:v>0.69999999999999929</c:v>
                </c:pt>
                <c:pt idx="51">
                  <c:v>1.7000000000000002</c:v>
                </c:pt>
                <c:pt idx="52">
                  <c:v>-4.4000000000000004</c:v>
                </c:pt>
                <c:pt idx="53">
                  <c:v>4.3000000000000007</c:v>
                </c:pt>
                <c:pt idx="54">
                  <c:v>-4.8999999999999995</c:v>
                </c:pt>
                <c:pt idx="55">
                  <c:v>1</c:v>
                </c:pt>
                <c:pt idx="56">
                  <c:v>-9.8000000000000007</c:v>
                </c:pt>
                <c:pt idx="57">
                  <c:v>-6</c:v>
                </c:pt>
                <c:pt idx="58">
                  <c:v>-1.4000000000000004</c:v>
                </c:pt>
                <c:pt idx="59">
                  <c:v>-2.7</c:v>
                </c:pt>
                <c:pt idx="60">
                  <c:v>-0.19999999999999973</c:v>
                </c:pt>
                <c:pt idx="61">
                  <c:v>2.6000000000000005</c:v>
                </c:pt>
                <c:pt idx="62">
                  <c:v>-3.6000000000000005</c:v>
                </c:pt>
                <c:pt idx="63">
                  <c:v>-2.5999999999999996</c:v>
                </c:pt>
                <c:pt idx="64">
                  <c:v>-5.8999999999999995</c:v>
                </c:pt>
                <c:pt idx="65">
                  <c:v>0.49999999999999911</c:v>
                </c:pt>
                <c:pt idx="66">
                  <c:v>1.7000000000000011</c:v>
                </c:pt>
                <c:pt idx="67">
                  <c:v>-0.80000000000000071</c:v>
                </c:pt>
                <c:pt idx="68">
                  <c:v>-0.39999999999999947</c:v>
                </c:pt>
                <c:pt idx="69">
                  <c:v>-1.9000000000000004</c:v>
                </c:pt>
                <c:pt idx="70">
                  <c:v>0.29999999999999982</c:v>
                </c:pt>
                <c:pt idx="71">
                  <c:v>-1.5</c:v>
                </c:pt>
                <c:pt idx="72">
                  <c:v>-1.0999999999999996</c:v>
                </c:pt>
                <c:pt idx="73">
                  <c:v>3.2999999999999989</c:v>
                </c:pt>
                <c:pt idx="74">
                  <c:v>-16.5</c:v>
                </c:pt>
                <c:pt idx="75">
                  <c:v>4.0999999999999996</c:v>
                </c:pt>
                <c:pt idx="76">
                  <c:v>1.0999999999999996</c:v>
                </c:pt>
                <c:pt idx="77">
                  <c:v>-1.5</c:v>
                </c:pt>
                <c:pt idx="78">
                  <c:v>-3.8</c:v>
                </c:pt>
                <c:pt idx="79">
                  <c:v>1.4</c:v>
                </c:pt>
                <c:pt idx="80">
                  <c:v>-1.3000000000000003</c:v>
                </c:pt>
                <c:pt idx="81">
                  <c:v>-1.8999999999999995</c:v>
                </c:pt>
                <c:pt idx="82">
                  <c:v>4.8000000000000007</c:v>
                </c:pt>
                <c:pt idx="83">
                  <c:v>-1.4000000000000004</c:v>
                </c:pt>
                <c:pt idx="84">
                  <c:v>-3.6</c:v>
                </c:pt>
                <c:pt idx="85">
                  <c:v>3</c:v>
                </c:pt>
                <c:pt idx="86">
                  <c:v>-6.9</c:v>
                </c:pt>
                <c:pt idx="87">
                  <c:v>4.5999999999999996</c:v>
                </c:pt>
                <c:pt idx="88">
                  <c:v>-6.9</c:v>
                </c:pt>
                <c:pt idx="89">
                  <c:v>-2.0999999999999996</c:v>
                </c:pt>
                <c:pt idx="90">
                  <c:v>-2.5</c:v>
                </c:pt>
                <c:pt idx="91">
                  <c:v>1.0999999999999996</c:v>
                </c:pt>
                <c:pt idx="92">
                  <c:v>-2.1999999999999997</c:v>
                </c:pt>
                <c:pt idx="93">
                  <c:v>-2.9</c:v>
                </c:pt>
                <c:pt idx="94">
                  <c:v>0.30000000000000004</c:v>
                </c:pt>
                <c:pt idx="95">
                  <c:v>3.1000000000000005</c:v>
                </c:pt>
                <c:pt idx="96">
                  <c:v>-0.70000000000000018</c:v>
                </c:pt>
                <c:pt idx="97">
                  <c:v>-0.40000000000000036</c:v>
                </c:pt>
                <c:pt idx="98">
                  <c:v>-8.1999999999999993</c:v>
                </c:pt>
                <c:pt idx="99">
                  <c:v>0.5</c:v>
                </c:pt>
                <c:pt idx="100">
                  <c:v>1</c:v>
                </c:pt>
                <c:pt idx="101">
                  <c:v>-9.1</c:v>
                </c:pt>
                <c:pt idx="102">
                  <c:v>-11.6</c:v>
                </c:pt>
                <c:pt idx="103">
                  <c:v>3.2</c:v>
                </c:pt>
                <c:pt idx="104">
                  <c:v>-6.4</c:v>
                </c:pt>
                <c:pt idx="105">
                  <c:v>-3.6999999999999997</c:v>
                </c:pt>
                <c:pt idx="106">
                  <c:v>-0.79999999999999982</c:v>
                </c:pt>
                <c:pt idx="107">
                  <c:v>1</c:v>
                </c:pt>
                <c:pt idx="108">
                  <c:v>-2.3000000000000003</c:v>
                </c:pt>
                <c:pt idx="109">
                  <c:v>-3.1999999999999993</c:v>
                </c:pt>
                <c:pt idx="110">
                  <c:v>-6.2999999999999989</c:v>
                </c:pt>
                <c:pt idx="111">
                  <c:v>0.60000000000000009</c:v>
                </c:pt>
                <c:pt idx="112">
                  <c:v>0.39999999999999991</c:v>
                </c:pt>
                <c:pt idx="113">
                  <c:v>-4.4000000000000004</c:v>
                </c:pt>
                <c:pt idx="114">
                  <c:v>0.20000000000000018</c:v>
                </c:pt>
                <c:pt idx="115">
                  <c:v>-0.79999999999999982</c:v>
                </c:pt>
                <c:pt idx="116">
                  <c:v>0.29999999999999982</c:v>
                </c:pt>
                <c:pt idx="117">
                  <c:v>-0.39999999999999947</c:v>
                </c:pt>
                <c:pt idx="118">
                  <c:v>0.40000000000000036</c:v>
                </c:pt>
                <c:pt idx="119">
                  <c:v>-5.4</c:v>
                </c:pt>
                <c:pt idx="120">
                  <c:v>2.9000000000000004</c:v>
                </c:pt>
                <c:pt idx="121">
                  <c:v>-2</c:v>
                </c:pt>
                <c:pt idx="122">
                  <c:v>2.5</c:v>
                </c:pt>
                <c:pt idx="123">
                  <c:v>3.9000000000000004</c:v>
                </c:pt>
                <c:pt idx="124">
                  <c:v>-8.6000000000000014</c:v>
                </c:pt>
                <c:pt idx="125">
                  <c:v>-8.5</c:v>
                </c:pt>
                <c:pt idx="126">
                  <c:v>0.30000000000000071</c:v>
                </c:pt>
                <c:pt idx="127">
                  <c:v>3.3999999999999986</c:v>
                </c:pt>
                <c:pt idx="128">
                  <c:v>-8</c:v>
                </c:pt>
                <c:pt idx="129">
                  <c:v>-1.5</c:v>
                </c:pt>
                <c:pt idx="130">
                  <c:v>0.4</c:v>
                </c:pt>
                <c:pt idx="131">
                  <c:v>3.2999999999999989</c:v>
                </c:pt>
                <c:pt idx="132">
                  <c:v>-8.8000000000000007</c:v>
                </c:pt>
                <c:pt idx="133">
                  <c:v>-1.6999999999999997</c:v>
                </c:pt>
                <c:pt idx="134">
                  <c:v>4.9000000000000004</c:v>
                </c:pt>
                <c:pt idx="135">
                  <c:v>-2.9000000000000004</c:v>
                </c:pt>
                <c:pt idx="136">
                  <c:v>-6.2</c:v>
                </c:pt>
                <c:pt idx="137">
                  <c:v>0.69999999999999973</c:v>
                </c:pt>
                <c:pt idx="138">
                  <c:v>2.5</c:v>
                </c:pt>
                <c:pt idx="139">
                  <c:v>-5.6000000000000005</c:v>
                </c:pt>
                <c:pt idx="140">
                  <c:v>0</c:v>
                </c:pt>
                <c:pt idx="141">
                  <c:v>4</c:v>
                </c:pt>
                <c:pt idx="142">
                  <c:v>-6.2</c:v>
                </c:pt>
                <c:pt idx="143">
                  <c:v>-2</c:v>
                </c:pt>
                <c:pt idx="144">
                  <c:v>-0.79999999999999982</c:v>
                </c:pt>
                <c:pt idx="145">
                  <c:v>1.7999999999999998</c:v>
                </c:pt>
                <c:pt idx="146">
                  <c:v>3.6999999999999993</c:v>
                </c:pt>
                <c:pt idx="147">
                  <c:v>-6.8999999999999995</c:v>
                </c:pt>
                <c:pt idx="148">
                  <c:v>-2.1000000000000005</c:v>
                </c:pt>
                <c:pt idx="149">
                  <c:v>0.59999999999999964</c:v>
                </c:pt>
                <c:pt idx="150">
                  <c:v>0.70000000000000018</c:v>
                </c:pt>
                <c:pt idx="151">
                  <c:v>2.6000000000000005</c:v>
                </c:pt>
                <c:pt idx="152">
                  <c:v>-0.10000000000000142</c:v>
                </c:pt>
                <c:pt idx="153">
                  <c:v>-1.4999999999999991</c:v>
                </c:pt>
                <c:pt idx="154">
                  <c:v>-0.79999999999999982</c:v>
                </c:pt>
                <c:pt idx="155">
                  <c:v>-1.5</c:v>
                </c:pt>
                <c:pt idx="156">
                  <c:v>-7.4</c:v>
                </c:pt>
                <c:pt idx="157">
                  <c:v>-7.1000000000000005</c:v>
                </c:pt>
                <c:pt idx="158">
                  <c:v>6.5</c:v>
                </c:pt>
                <c:pt idx="159">
                  <c:v>-8.3000000000000007</c:v>
                </c:pt>
                <c:pt idx="160">
                  <c:v>0.29999999999999893</c:v>
                </c:pt>
                <c:pt idx="161">
                  <c:v>-2.1999999999999993</c:v>
                </c:pt>
                <c:pt idx="162">
                  <c:v>-2.7</c:v>
                </c:pt>
                <c:pt idx="163">
                  <c:v>1.9000000000000004</c:v>
                </c:pt>
                <c:pt idx="164">
                  <c:v>0.59999999999999964</c:v>
                </c:pt>
                <c:pt idx="165">
                  <c:v>-0.59999999999999964</c:v>
                </c:pt>
                <c:pt idx="166">
                  <c:v>0</c:v>
                </c:pt>
                <c:pt idx="167">
                  <c:v>-0.10000000000000053</c:v>
                </c:pt>
                <c:pt idx="168">
                  <c:v>0.60000000000000142</c:v>
                </c:pt>
                <c:pt idx="169">
                  <c:v>-2.3000000000000007</c:v>
                </c:pt>
                <c:pt idx="170">
                  <c:v>2.7</c:v>
                </c:pt>
                <c:pt idx="171">
                  <c:v>-2.9000000000000004</c:v>
                </c:pt>
                <c:pt idx="172">
                  <c:v>0</c:v>
                </c:pt>
                <c:pt idx="173">
                  <c:v>-2.9000000000000004</c:v>
                </c:pt>
                <c:pt idx="174">
                  <c:v>1.4000000000000004</c:v>
                </c:pt>
                <c:pt idx="175">
                  <c:v>3.5</c:v>
                </c:pt>
                <c:pt idx="176">
                  <c:v>4.5</c:v>
                </c:pt>
                <c:pt idx="177">
                  <c:v>-9.3999999999999986</c:v>
                </c:pt>
                <c:pt idx="178">
                  <c:v>-2.4000000000000004</c:v>
                </c:pt>
                <c:pt idx="179">
                  <c:v>-5.0999999999999996</c:v>
                </c:pt>
                <c:pt idx="180">
                  <c:v>0.79999999999999893</c:v>
                </c:pt>
                <c:pt idx="181">
                  <c:v>-2.5</c:v>
                </c:pt>
                <c:pt idx="182">
                  <c:v>-3.0999999999999996</c:v>
                </c:pt>
                <c:pt idx="183">
                  <c:v>-1.7999999999999998</c:v>
                </c:pt>
                <c:pt idx="184">
                  <c:v>-3.3999999999999995</c:v>
                </c:pt>
                <c:pt idx="185">
                  <c:v>-0.30000000000000071</c:v>
                </c:pt>
                <c:pt idx="186">
                  <c:v>-5.2999999999999989</c:v>
                </c:pt>
                <c:pt idx="187">
                  <c:v>-2.8000000000000007</c:v>
                </c:pt>
                <c:pt idx="188">
                  <c:v>-0.29999999999999982</c:v>
                </c:pt>
                <c:pt idx="189">
                  <c:v>3</c:v>
                </c:pt>
                <c:pt idx="190">
                  <c:v>-3.1000000000000014</c:v>
                </c:pt>
                <c:pt idx="191">
                  <c:v>-2.7999999999999989</c:v>
                </c:pt>
                <c:pt idx="192">
                  <c:v>-0.70000000000000018</c:v>
                </c:pt>
                <c:pt idx="193">
                  <c:v>-0.79999999999999893</c:v>
                </c:pt>
                <c:pt idx="194">
                  <c:v>-7.4</c:v>
                </c:pt>
                <c:pt idx="195">
                  <c:v>-5</c:v>
                </c:pt>
                <c:pt idx="196">
                  <c:v>-3.9000000000000004</c:v>
                </c:pt>
                <c:pt idx="197">
                  <c:v>7.1999999999999993</c:v>
                </c:pt>
                <c:pt idx="198">
                  <c:v>-1.4000000000000004</c:v>
                </c:pt>
                <c:pt idx="199">
                  <c:v>-5.2999999999999989</c:v>
                </c:pt>
                <c:pt idx="200">
                  <c:v>0.70000000000000107</c:v>
                </c:pt>
                <c:pt idx="201">
                  <c:v>-1.4000000000000004</c:v>
                </c:pt>
                <c:pt idx="202">
                  <c:v>1.5</c:v>
                </c:pt>
                <c:pt idx="203">
                  <c:v>-1.4000000000000004</c:v>
                </c:pt>
                <c:pt idx="204">
                  <c:v>-4</c:v>
                </c:pt>
                <c:pt idx="205">
                  <c:v>-2.6</c:v>
                </c:pt>
                <c:pt idx="206">
                  <c:v>3.5000000000000004</c:v>
                </c:pt>
                <c:pt idx="207">
                  <c:v>-3.8000000000000007</c:v>
                </c:pt>
                <c:pt idx="208">
                  <c:v>1.9000000000000004</c:v>
                </c:pt>
                <c:pt idx="209">
                  <c:v>-6.4</c:v>
                </c:pt>
                <c:pt idx="210">
                  <c:v>8.1000000000000014</c:v>
                </c:pt>
                <c:pt idx="211">
                  <c:v>-1.1999999999999993</c:v>
                </c:pt>
                <c:pt idx="212">
                  <c:v>-4.3000000000000007</c:v>
                </c:pt>
                <c:pt idx="213">
                  <c:v>-2.4999999999999991</c:v>
                </c:pt>
                <c:pt idx="214">
                  <c:v>0.69999999999999929</c:v>
                </c:pt>
                <c:pt idx="215">
                  <c:v>2.3000000000000007</c:v>
                </c:pt>
                <c:pt idx="216">
                  <c:v>5.5</c:v>
                </c:pt>
                <c:pt idx="217">
                  <c:v>6.0000000000000018</c:v>
                </c:pt>
                <c:pt idx="218">
                  <c:v>-5.0000000000000018</c:v>
                </c:pt>
                <c:pt idx="219">
                  <c:v>3.4999999999999991</c:v>
                </c:pt>
                <c:pt idx="220">
                  <c:v>-1.0999999999999996</c:v>
                </c:pt>
                <c:pt idx="221">
                  <c:v>-9</c:v>
                </c:pt>
                <c:pt idx="222">
                  <c:v>0.30000000000000071</c:v>
                </c:pt>
                <c:pt idx="223">
                  <c:v>1.0999999999999996</c:v>
                </c:pt>
                <c:pt idx="224">
                  <c:v>-6</c:v>
                </c:pt>
                <c:pt idx="225">
                  <c:v>0.69999999999999973</c:v>
                </c:pt>
                <c:pt idx="226">
                  <c:v>2.6000000000000005</c:v>
                </c:pt>
                <c:pt idx="227">
                  <c:v>1</c:v>
                </c:pt>
                <c:pt idx="229">
                  <c:v>-2.6999999999999993</c:v>
                </c:pt>
                <c:pt idx="230">
                  <c:v>-2.7</c:v>
                </c:pt>
                <c:pt idx="231">
                  <c:v>2.0999999999999996</c:v>
                </c:pt>
                <c:pt idx="232">
                  <c:v>2.0999999999999996</c:v>
                </c:pt>
                <c:pt idx="233">
                  <c:v>-5.6</c:v>
                </c:pt>
                <c:pt idx="234">
                  <c:v>3</c:v>
                </c:pt>
                <c:pt idx="235">
                  <c:v>0.60000000000000142</c:v>
                </c:pt>
                <c:pt idx="236">
                  <c:v>-6.3000000000000007</c:v>
                </c:pt>
                <c:pt idx="237">
                  <c:v>-2.0999999999999996</c:v>
                </c:pt>
                <c:pt idx="238">
                  <c:v>6.4</c:v>
                </c:pt>
                <c:pt idx="239">
                  <c:v>-9.7000000000000011</c:v>
                </c:pt>
                <c:pt idx="240">
                  <c:v>2.1999999999999993</c:v>
                </c:pt>
                <c:pt idx="241">
                  <c:v>-5.2</c:v>
                </c:pt>
                <c:pt idx="242">
                  <c:v>-0.20000000000000107</c:v>
                </c:pt>
                <c:pt idx="243">
                  <c:v>-0.99999999999999911</c:v>
                </c:pt>
                <c:pt idx="244">
                  <c:v>-2.9000000000000004</c:v>
                </c:pt>
                <c:pt idx="245">
                  <c:v>1.7000000000000002</c:v>
                </c:pt>
                <c:pt idx="246">
                  <c:v>1.2999999999999998</c:v>
                </c:pt>
                <c:pt idx="247">
                  <c:v>0.30000000000000071</c:v>
                </c:pt>
                <c:pt idx="248">
                  <c:v>-2</c:v>
                </c:pt>
                <c:pt idx="249">
                  <c:v>-1.1000000000000005</c:v>
                </c:pt>
                <c:pt idx="250">
                  <c:v>-2.1000000000000005</c:v>
                </c:pt>
                <c:pt idx="251">
                  <c:v>7.3000000000000007</c:v>
                </c:pt>
                <c:pt idx="252">
                  <c:v>-0.30000000000000071</c:v>
                </c:pt>
                <c:pt idx="253">
                  <c:v>-8.8000000000000007</c:v>
                </c:pt>
                <c:pt idx="254">
                  <c:v>-2.8999999999999995</c:v>
                </c:pt>
                <c:pt idx="255">
                  <c:v>5.0999999999999996</c:v>
                </c:pt>
                <c:pt idx="256">
                  <c:v>-1.5</c:v>
                </c:pt>
                <c:pt idx="257">
                  <c:v>2.9000000000000004</c:v>
                </c:pt>
                <c:pt idx="258">
                  <c:v>6.8</c:v>
                </c:pt>
                <c:pt idx="259">
                  <c:v>-7.8</c:v>
                </c:pt>
                <c:pt idx="260">
                  <c:v>-3.3</c:v>
                </c:pt>
                <c:pt idx="261">
                  <c:v>2.4000000000000004</c:v>
                </c:pt>
                <c:pt idx="262">
                  <c:v>-8.6000000000000014</c:v>
                </c:pt>
                <c:pt idx="263">
                  <c:v>-0.10000000000000053</c:v>
                </c:pt>
                <c:pt idx="264">
                  <c:v>-6.5</c:v>
                </c:pt>
                <c:pt idx="265">
                  <c:v>-0.89999999999999947</c:v>
                </c:pt>
                <c:pt idx="266">
                  <c:v>6</c:v>
                </c:pt>
                <c:pt idx="267">
                  <c:v>-8</c:v>
                </c:pt>
                <c:pt idx="268">
                  <c:v>-1.8999999999999995</c:v>
                </c:pt>
                <c:pt idx="269">
                  <c:v>0.30000000000000071</c:v>
                </c:pt>
                <c:pt idx="270">
                  <c:v>-2.4000000000000004</c:v>
                </c:pt>
                <c:pt idx="271">
                  <c:v>2</c:v>
                </c:pt>
                <c:pt idx="272">
                  <c:v>-0.40000000000000036</c:v>
                </c:pt>
                <c:pt idx="273">
                  <c:v>-1.7999999999999998</c:v>
                </c:pt>
                <c:pt idx="274">
                  <c:v>-2.1</c:v>
                </c:pt>
                <c:pt idx="275">
                  <c:v>9.9999999999999645E-2</c:v>
                </c:pt>
                <c:pt idx="276">
                  <c:v>-2.5999999999999996</c:v>
                </c:pt>
                <c:pt idx="277">
                  <c:v>2.9000000000000004</c:v>
                </c:pt>
                <c:pt idx="278">
                  <c:v>-5.6999999999999993</c:v>
                </c:pt>
                <c:pt idx="279">
                  <c:v>0.10000000000000053</c:v>
                </c:pt>
                <c:pt idx="280">
                  <c:v>0.29999999999999982</c:v>
                </c:pt>
                <c:pt idx="281">
                  <c:v>-8.9</c:v>
                </c:pt>
                <c:pt idx="282">
                  <c:v>-2.0999999999999996</c:v>
                </c:pt>
                <c:pt idx="283">
                  <c:v>-1.3000000000000007</c:v>
                </c:pt>
                <c:pt idx="284">
                  <c:v>-5.0999999999999996</c:v>
                </c:pt>
                <c:pt idx="285">
                  <c:v>2.5999999999999996</c:v>
                </c:pt>
                <c:pt idx="286">
                  <c:v>-2.2999999999999989</c:v>
                </c:pt>
                <c:pt idx="287">
                  <c:v>-1.9000000000000004</c:v>
                </c:pt>
                <c:pt idx="288">
                  <c:v>3.3</c:v>
                </c:pt>
                <c:pt idx="289">
                  <c:v>-4.5999999999999996</c:v>
                </c:pt>
                <c:pt idx="290">
                  <c:v>-0.10000000000000053</c:v>
                </c:pt>
                <c:pt idx="291">
                  <c:v>-0.59999999999999964</c:v>
                </c:pt>
                <c:pt idx="292">
                  <c:v>9.9999999999999645E-2</c:v>
                </c:pt>
                <c:pt idx="293">
                  <c:v>-2.5999999999999996</c:v>
                </c:pt>
                <c:pt idx="294">
                  <c:v>6.8999999999999995</c:v>
                </c:pt>
                <c:pt idx="295">
                  <c:v>1.9</c:v>
                </c:pt>
                <c:pt idx="296">
                  <c:v>9.5</c:v>
                </c:pt>
                <c:pt idx="297">
                  <c:v>-8.5</c:v>
                </c:pt>
                <c:pt idx="298">
                  <c:v>-5.8000000000000007</c:v>
                </c:pt>
                <c:pt idx="299">
                  <c:v>-4.5000000000000009</c:v>
                </c:pt>
                <c:pt idx="300">
                  <c:v>-1.5</c:v>
                </c:pt>
                <c:pt idx="301">
                  <c:v>0.79999999999999982</c:v>
                </c:pt>
                <c:pt idx="302">
                  <c:v>-2.9999999999999996</c:v>
                </c:pt>
                <c:pt idx="303">
                  <c:v>4.0999999999999996</c:v>
                </c:pt>
                <c:pt idx="304">
                  <c:v>-8.3000000000000007</c:v>
                </c:pt>
                <c:pt idx="305">
                  <c:v>-3.8999999999999995</c:v>
                </c:pt>
                <c:pt idx="306">
                  <c:v>-3.4000000000000004</c:v>
                </c:pt>
                <c:pt idx="307">
                  <c:v>-4.4000000000000004</c:v>
                </c:pt>
                <c:pt idx="308">
                  <c:v>-5.6000000000000005</c:v>
                </c:pt>
                <c:pt idx="309">
                  <c:v>0.60000000000000053</c:v>
                </c:pt>
                <c:pt idx="310">
                  <c:v>3.8000000000000007</c:v>
                </c:pt>
                <c:pt idx="311">
                  <c:v>-3.8000000000000007</c:v>
                </c:pt>
                <c:pt idx="312">
                  <c:v>-2.5999999999999996</c:v>
                </c:pt>
                <c:pt idx="313">
                  <c:v>-0.69999999999999929</c:v>
                </c:pt>
                <c:pt idx="314">
                  <c:v>-5.0000000000000009</c:v>
                </c:pt>
                <c:pt idx="315">
                  <c:v>1.1000000000000005</c:v>
                </c:pt>
                <c:pt idx="316">
                  <c:v>-4</c:v>
                </c:pt>
                <c:pt idx="317">
                  <c:v>-0.59999999999999964</c:v>
                </c:pt>
                <c:pt idx="318">
                  <c:v>2</c:v>
                </c:pt>
                <c:pt idx="319">
                  <c:v>-2.2999999999999998</c:v>
                </c:pt>
                <c:pt idx="320">
                  <c:v>-1.0999999999999996</c:v>
                </c:pt>
                <c:pt idx="321">
                  <c:v>-0.90000000000000036</c:v>
                </c:pt>
                <c:pt idx="322">
                  <c:v>-3.7000000000000011</c:v>
                </c:pt>
                <c:pt idx="323">
                  <c:v>0.59999999999999964</c:v>
                </c:pt>
                <c:pt idx="324">
                  <c:v>-6.7</c:v>
                </c:pt>
                <c:pt idx="325">
                  <c:v>5.5</c:v>
                </c:pt>
                <c:pt idx="326">
                  <c:v>1</c:v>
                </c:pt>
                <c:pt idx="327">
                  <c:v>-1.3999999999999995</c:v>
                </c:pt>
                <c:pt idx="328">
                  <c:v>-2</c:v>
                </c:pt>
                <c:pt idx="329">
                  <c:v>1.3000000000000007</c:v>
                </c:pt>
                <c:pt idx="330">
                  <c:v>-0.5</c:v>
                </c:pt>
                <c:pt idx="331">
                  <c:v>0.69999999999999929</c:v>
                </c:pt>
                <c:pt idx="332">
                  <c:v>-1.5999999999999996</c:v>
                </c:pt>
                <c:pt idx="333">
                  <c:v>2.4000000000000004</c:v>
                </c:pt>
                <c:pt idx="334">
                  <c:v>-4</c:v>
                </c:pt>
                <c:pt idx="335">
                  <c:v>-3.3000000000000007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DD2-4A30-BFD0-51C501DAF5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0552303"/>
        <c:axId val="1020543151"/>
      </c:scatterChart>
      <c:valAx>
        <c:axId val="10205523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Precipitation (inches)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543151"/>
        <c:crosses val="autoZero"/>
        <c:crossBetween val="midCat"/>
      </c:valAx>
      <c:valAx>
        <c:axId val="1020543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Change in PM</a:t>
                </a:r>
                <a:r>
                  <a:rPr lang="en-US" sz="1100" dirty="0"/>
                  <a:t>2.5</a:t>
                </a:r>
                <a:r>
                  <a:rPr lang="en-US" sz="1400" dirty="0"/>
                  <a:t> (</a:t>
                </a:r>
                <a:r>
                  <a:rPr lang="el-GR" sz="1400" dirty="0"/>
                  <a:t>μ</a:t>
                </a:r>
                <a:r>
                  <a:rPr lang="en-US" sz="1400" dirty="0"/>
                  <a:t>g/m³)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552303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Percent</a:t>
            </a:r>
            <a:r>
              <a:rPr lang="en-US" sz="1600" baseline="0" dirty="0"/>
              <a:t> change with precipitation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'pm vs prec 2'!$K$1</c:f>
              <c:strCache>
                <c:ptCount val="1"/>
                <c:pt idx="0">
                  <c:v>percent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3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trendline>
            <c:spPr>
              <a:ln w="25400" cap="rnd">
                <a:solidFill>
                  <a:srgbClr val="FF0000"/>
                </a:solidFill>
                <a:prstDash val="sysDot"/>
              </a:ln>
              <a:effectLst/>
            </c:spPr>
            <c:trendlineType val="linear"/>
            <c:dispRSqr val="1"/>
            <c:dispEq val="1"/>
            <c:trendlineLbl>
              <c:layout>
                <c:manualLayout>
                  <c:x val="0.1245900925925926"/>
                  <c:y val="-0.71568868048150192"/>
                </c:manualLayout>
              </c:layout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900" b="0" i="0" u="none" strike="noStrike" kern="1200" baseline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baseline="0" dirty="0"/>
                      <a:t>y = -20.948x + 5.7314</a:t>
                    </a:r>
                    <a:br>
                      <a:rPr lang="en-US" sz="1100" baseline="0" dirty="0"/>
                    </a:br>
                    <a:r>
                      <a:rPr lang="en-US" sz="1100" baseline="0" dirty="0"/>
                      <a:t>R² = 0.0639</a:t>
                    </a:r>
                  </a:p>
                  <a:p>
                    <a:pPr>
                      <a:defRPr/>
                    </a:pPr>
                    <a:r>
                      <a:rPr lang="en-US" sz="1100" baseline="0" dirty="0"/>
                      <a:t>R = -0.253</a:t>
                    </a:r>
                    <a:endParaRPr lang="en-US" sz="110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'pm vs prec 2'!$H$2:$H$1048009</c:f>
              <c:numCache>
                <c:formatCode>General</c:formatCode>
                <c:ptCount val="1048008"/>
                <c:pt idx="0">
                  <c:v>0.64</c:v>
                </c:pt>
                <c:pt idx="1">
                  <c:v>0.46</c:v>
                </c:pt>
                <c:pt idx="2">
                  <c:v>0.19</c:v>
                </c:pt>
                <c:pt idx="3">
                  <c:v>0.33</c:v>
                </c:pt>
                <c:pt idx="4">
                  <c:v>0.93</c:v>
                </c:pt>
                <c:pt idx="5">
                  <c:v>0.17</c:v>
                </c:pt>
                <c:pt idx="6">
                  <c:v>0.37</c:v>
                </c:pt>
                <c:pt idx="7">
                  <c:v>0.36</c:v>
                </c:pt>
                <c:pt idx="8">
                  <c:v>0.02</c:v>
                </c:pt>
                <c:pt idx="9">
                  <c:v>0.01</c:v>
                </c:pt>
                <c:pt idx="10">
                  <c:v>0.01</c:v>
                </c:pt>
                <c:pt idx="11">
                  <c:v>0.5</c:v>
                </c:pt>
                <c:pt idx="12">
                  <c:v>0.2</c:v>
                </c:pt>
                <c:pt idx="13">
                  <c:v>0.06</c:v>
                </c:pt>
                <c:pt idx="14">
                  <c:v>1.1499999999999999</c:v>
                </c:pt>
                <c:pt idx="15">
                  <c:v>0.17</c:v>
                </c:pt>
                <c:pt idx="16">
                  <c:v>1.38</c:v>
                </c:pt>
                <c:pt idx="17">
                  <c:v>0.09</c:v>
                </c:pt>
                <c:pt idx="18">
                  <c:v>0.01</c:v>
                </c:pt>
                <c:pt idx="19">
                  <c:v>0.04</c:v>
                </c:pt>
                <c:pt idx="20">
                  <c:v>0.12</c:v>
                </c:pt>
                <c:pt idx="21">
                  <c:v>0.43</c:v>
                </c:pt>
                <c:pt idx="22">
                  <c:v>0.86</c:v>
                </c:pt>
                <c:pt idx="23">
                  <c:v>0.51</c:v>
                </c:pt>
                <c:pt idx="24">
                  <c:v>0.28000000000000003</c:v>
                </c:pt>
                <c:pt idx="25">
                  <c:v>0.01</c:v>
                </c:pt>
                <c:pt idx="26">
                  <c:v>0.28000000000000003</c:v>
                </c:pt>
                <c:pt idx="27">
                  <c:v>0.54</c:v>
                </c:pt>
                <c:pt idx="28">
                  <c:v>1.01</c:v>
                </c:pt>
                <c:pt idx="29">
                  <c:v>0.51</c:v>
                </c:pt>
                <c:pt idx="30">
                  <c:v>7.0000000000000007E-2</c:v>
                </c:pt>
                <c:pt idx="31">
                  <c:v>1.22</c:v>
                </c:pt>
                <c:pt idx="32">
                  <c:v>0.15</c:v>
                </c:pt>
                <c:pt idx="33">
                  <c:v>0.06</c:v>
                </c:pt>
                <c:pt idx="34">
                  <c:v>0.27</c:v>
                </c:pt>
                <c:pt idx="35">
                  <c:v>0.14000000000000001</c:v>
                </c:pt>
                <c:pt idx="36">
                  <c:v>0.91</c:v>
                </c:pt>
                <c:pt idx="37">
                  <c:v>0.03</c:v>
                </c:pt>
                <c:pt idx="38">
                  <c:v>0.27</c:v>
                </c:pt>
                <c:pt idx="39">
                  <c:v>1.97</c:v>
                </c:pt>
                <c:pt idx="40">
                  <c:v>0.08</c:v>
                </c:pt>
                <c:pt idx="41">
                  <c:v>1</c:v>
                </c:pt>
                <c:pt idx="42">
                  <c:v>0.18</c:v>
                </c:pt>
                <c:pt idx="43">
                  <c:v>0.08</c:v>
                </c:pt>
                <c:pt idx="44">
                  <c:v>0.45</c:v>
                </c:pt>
                <c:pt idx="45">
                  <c:v>0.04</c:v>
                </c:pt>
                <c:pt idx="46">
                  <c:v>0.22</c:v>
                </c:pt>
                <c:pt idx="47">
                  <c:v>0.2</c:v>
                </c:pt>
                <c:pt idx="48">
                  <c:v>0.67</c:v>
                </c:pt>
                <c:pt idx="49">
                  <c:v>7.0000000000000007E-2</c:v>
                </c:pt>
                <c:pt idx="50">
                  <c:v>0.2</c:v>
                </c:pt>
                <c:pt idx="51">
                  <c:v>0.28999999999999998</c:v>
                </c:pt>
                <c:pt idx="52">
                  <c:v>0.09</c:v>
                </c:pt>
                <c:pt idx="53">
                  <c:v>0.06</c:v>
                </c:pt>
                <c:pt idx="54">
                  <c:v>0.85</c:v>
                </c:pt>
                <c:pt idx="55">
                  <c:v>1.1399999999999999</c:v>
                </c:pt>
                <c:pt idx="56">
                  <c:v>0.18</c:v>
                </c:pt>
                <c:pt idx="57">
                  <c:v>0.51</c:v>
                </c:pt>
                <c:pt idx="58">
                  <c:v>0.75</c:v>
                </c:pt>
                <c:pt idx="59">
                  <c:v>1.1399999999999999</c:v>
                </c:pt>
                <c:pt idx="60">
                  <c:v>0.63</c:v>
                </c:pt>
                <c:pt idx="61">
                  <c:v>0.28999999999999998</c:v>
                </c:pt>
                <c:pt idx="62">
                  <c:v>0.38</c:v>
                </c:pt>
                <c:pt idx="63">
                  <c:v>1.02</c:v>
                </c:pt>
                <c:pt idx="64">
                  <c:v>0.03</c:v>
                </c:pt>
                <c:pt idx="65">
                  <c:v>0.01</c:v>
                </c:pt>
                <c:pt idx="66">
                  <c:v>0.06</c:v>
                </c:pt>
                <c:pt idx="67">
                  <c:v>0.02</c:v>
                </c:pt>
                <c:pt idx="68">
                  <c:v>0.01</c:v>
                </c:pt>
                <c:pt idx="69">
                  <c:v>0.66</c:v>
                </c:pt>
                <c:pt idx="70">
                  <c:v>0.33</c:v>
                </c:pt>
                <c:pt idx="71">
                  <c:v>0.65</c:v>
                </c:pt>
                <c:pt idx="72">
                  <c:v>0.59</c:v>
                </c:pt>
                <c:pt idx="73">
                  <c:v>0.01</c:v>
                </c:pt>
                <c:pt idx="74">
                  <c:v>1.51</c:v>
                </c:pt>
                <c:pt idx="75">
                  <c:v>0.13</c:v>
                </c:pt>
                <c:pt idx="76">
                  <c:v>0.47</c:v>
                </c:pt>
                <c:pt idx="77">
                  <c:v>1.08</c:v>
                </c:pt>
                <c:pt idx="78">
                  <c:v>0.89</c:v>
                </c:pt>
                <c:pt idx="79">
                  <c:v>0.33</c:v>
                </c:pt>
                <c:pt idx="80">
                  <c:v>0.04</c:v>
                </c:pt>
                <c:pt idx="81">
                  <c:v>0.36</c:v>
                </c:pt>
                <c:pt idx="82">
                  <c:v>7.0000000000000007E-2</c:v>
                </c:pt>
                <c:pt idx="83">
                  <c:v>1.48</c:v>
                </c:pt>
                <c:pt idx="84">
                  <c:v>1.1200000000000001</c:v>
                </c:pt>
                <c:pt idx="85">
                  <c:v>0.04</c:v>
                </c:pt>
                <c:pt idx="86">
                  <c:v>1.49</c:v>
                </c:pt>
                <c:pt idx="87">
                  <c:v>0.17</c:v>
                </c:pt>
                <c:pt idx="88">
                  <c:v>0.53</c:v>
                </c:pt>
                <c:pt idx="89">
                  <c:v>0.01</c:v>
                </c:pt>
                <c:pt idx="90">
                  <c:v>0.04</c:v>
                </c:pt>
                <c:pt idx="91">
                  <c:v>0.18</c:v>
                </c:pt>
                <c:pt idx="92">
                  <c:v>0.2</c:v>
                </c:pt>
                <c:pt idx="93">
                  <c:v>0.13</c:v>
                </c:pt>
                <c:pt idx="94">
                  <c:v>1</c:v>
                </c:pt>
                <c:pt idx="95">
                  <c:v>0.18</c:v>
                </c:pt>
                <c:pt idx="96">
                  <c:v>0.54</c:v>
                </c:pt>
                <c:pt idx="97">
                  <c:v>0.01</c:v>
                </c:pt>
                <c:pt idx="98">
                  <c:v>3.12</c:v>
                </c:pt>
                <c:pt idx="99">
                  <c:v>0.08</c:v>
                </c:pt>
                <c:pt idx="100">
                  <c:v>1.41</c:v>
                </c:pt>
                <c:pt idx="101">
                  <c:v>0.2</c:v>
                </c:pt>
                <c:pt idx="102">
                  <c:v>0.26</c:v>
                </c:pt>
                <c:pt idx="103">
                  <c:v>0.05</c:v>
                </c:pt>
                <c:pt idx="104">
                  <c:v>0.05</c:v>
                </c:pt>
                <c:pt idx="105">
                  <c:v>0.37</c:v>
                </c:pt>
                <c:pt idx="106">
                  <c:v>2.25</c:v>
                </c:pt>
                <c:pt idx="107">
                  <c:v>0.12</c:v>
                </c:pt>
                <c:pt idx="108">
                  <c:v>0.02</c:v>
                </c:pt>
                <c:pt idx="109">
                  <c:v>0.23</c:v>
                </c:pt>
                <c:pt idx="110">
                  <c:v>0.43</c:v>
                </c:pt>
                <c:pt idx="111">
                  <c:v>0.15</c:v>
                </c:pt>
                <c:pt idx="112">
                  <c:v>0.48</c:v>
                </c:pt>
                <c:pt idx="113">
                  <c:v>0.43</c:v>
                </c:pt>
                <c:pt idx="114">
                  <c:v>1.0900000000000001</c:v>
                </c:pt>
                <c:pt idx="115">
                  <c:v>0.06</c:v>
                </c:pt>
                <c:pt idx="116">
                  <c:v>0.19</c:v>
                </c:pt>
                <c:pt idx="117">
                  <c:v>0.04</c:v>
                </c:pt>
                <c:pt idx="118">
                  <c:v>0.08</c:v>
                </c:pt>
                <c:pt idx="119">
                  <c:v>0.65</c:v>
                </c:pt>
                <c:pt idx="120">
                  <c:v>0.03</c:v>
                </c:pt>
                <c:pt idx="121">
                  <c:v>0.17</c:v>
                </c:pt>
                <c:pt idx="122">
                  <c:v>0.01</c:v>
                </c:pt>
                <c:pt idx="123">
                  <c:v>0.01</c:v>
                </c:pt>
                <c:pt idx="124">
                  <c:v>0.34</c:v>
                </c:pt>
                <c:pt idx="125">
                  <c:v>0.17</c:v>
                </c:pt>
                <c:pt idx="126">
                  <c:v>0.01</c:v>
                </c:pt>
                <c:pt idx="127">
                  <c:v>0.2</c:v>
                </c:pt>
                <c:pt idx="128">
                  <c:v>0.44</c:v>
                </c:pt>
                <c:pt idx="129">
                  <c:v>1.23</c:v>
                </c:pt>
                <c:pt idx="130">
                  <c:v>0.94</c:v>
                </c:pt>
                <c:pt idx="131">
                  <c:v>0.02</c:v>
                </c:pt>
                <c:pt idx="132">
                  <c:v>2.0099999999999998</c:v>
                </c:pt>
                <c:pt idx="133">
                  <c:v>0.14000000000000001</c:v>
                </c:pt>
                <c:pt idx="134">
                  <c:v>7.0000000000000007E-2</c:v>
                </c:pt>
                <c:pt idx="135">
                  <c:v>0.95</c:v>
                </c:pt>
                <c:pt idx="136">
                  <c:v>0.16</c:v>
                </c:pt>
                <c:pt idx="137">
                  <c:v>1.64</c:v>
                </c:pt>
                <c:pt idx="138">
                  <c:v>0.08</c:v>
                </c:pt>
                <c:pt idx="139">
                  <c:v>0.02</c:v>
                </c:pt>
                <c:pt idx="140">
                  <c:v>7.0000000000000007E-2</c:v>
                </c:pt>
                <c:pt idx="141">
                  <c:v>0.23</c:v>
                </c:pt>
                <c:pt idx="142">
                  <c:v>0.06</c:v>
                </c:pt>
                <c:pt idx="143">
                  <c:v>1.03</c:v>
                </c:pt>
                <c:pt idx="144">
                  <c:v>0.01</c:v>
                </c:pt>
                <c:pt idx="145">
                  <c:v>0.03</c:v>
                </c:pt>
                <c:pt idx="146">
                  <c:v>0.61</c:v>
                </c:pt>
                <c:pt idx="147">
                  <c:v>0.32</c:v>
                </c:pt>
                <c:pt idx="148">
                  <c:v>0.34</c:v>
                </c:pt>
                <c:pt idx="149">
                  <c:v>1.23</c:v>
                </c:pt>
                <c:pt idx="150">
                  <c:v>0.02</c:v>
                </c:pt>
                <c:pt idx="151">
                  <c:v>0.11</c:v>
                </c:pt>
                <c:pt idx="152">
                  <c:v>0.4</c:v>
                </c:pt>
                <c:pt idx="153">
                  <c:v>0.32</c:v>
                </c:pt>
                <c:pt idx="154">
                  <c:v>0.11</c:v>
                </c:pt>
                <c:pt idx="155">
                  <c:v>0.69</c:v>
                </c:pt>
                <c:pt idx="156">
                  <c:v>0.15</c:v>
                </c:pt>
                <c:pt idx="157">
                  <c:v>0.26</c:v>
                </c:pt>
                <c:pt idx="158">
                  <c:v>0.17</c:v>
                </c:pt>
                <c:pt idx="159">
                  <c:v>1.99</c:v>
                </c:pt>
                <c:pt idx="160">
                  <c:v>0.42</c:v>
                </c:pt>
                <c:pt idx="161">
                  <c:v>0.38</c:v>
                </c:pt>
                <c:pt idx="162">
                  <c:v>1.26</c:v>
                </c:pt>
                <c:pt idx="163">
                  <c:v>3.93</c:v>
                </c:pt>
                <c:pt idx="164">
                  <c:v>0.71</c:v>
                </c:pt>
                <c:pt idx="165">
                  <c:v>0.02</c:v>
                </c:pt>
                <c:pt idx="166">
                  <c:v>0.01</c:v>
                </c:pt>
                <c:pt idx="167">
                  <c:v>1.54</c:v>
                </c:pt>
                <c:pt idx="168">
                  <c:v>1.45</c:v>
                </c:pt>
                <c:pt idx="169">
                  <c:v>0.22</c:v>
                </c:pt>
                <c:pt idx="170">
                  <c:v>0.21</c:v>
                </c:pt>
                <c:pt idx="171">
                  <c:v>0.37</c:v>
                </c:pt>
                <c:pt idx="172">
                  <c:v>0.06</c:v>
                </c:pt>
                <c:pt idx="173">
                  <c:v>1.45</c:v>
                </c:pt>
                <c:pt idx="174">
                  <c:v>0.13</c:v>
                </c:pt>
                <c:pt idx="175">
                  <c:v>0.06</c:v>
                </c:pt>
                <c:pt idx="176">
                  <c:v>0.7</c:v>
                </c:pt>
                <c:pt idx="177">
                  <c:v>1.94</c:v>
                </c:pt>
                <c:pt idx="178">
                  <c:v>0.11</c:v>
                </c:pt>
                <c:pt idx="179">
                  <c:v>0.11</c:v>
                </c:pt>
                <c:pt idx="180">
                  <c:v>0.03</c:v>
                </c:pt>
                <c:pt idx="181">
                  <c:v>0.01</c:v>
                </c:pt>
                <c:pt idx="182">
                  <c:v>2.09</c:v>
                </c:pt>
                <c:pt idx="183">
                  <c:v>1.47</c:v>
                </c:pt>
                <c:pt idx="184">
                  <c:v>0.1</c:v>
                </c:pt>
                <c:pt idx="185">
                  <c:v>0.04</c:v>
                </c:pt>
                <c:pt idx="186">
                  <c:v>1.52</c:v>
                </c:pt>
                <c:pt idx="187">
                  <c:v>1.23</c:v>
                </c:pt>
                <c:pt idx="188">
                  <c:v>0.9</c:v>
                </c:pt>
                <c:pt idx="189">
                  <c:v>0.09</c:v>
                </c:pt>
                <c:pt idx="190">
                  <c:v>0.8</c:v>
                </c:pt>
                <c:pt idx="191">
                  <c:v>0.94</c:v>
                </c:pt>
                <c:pt idx="192">
                  <c:v>0.17</c:v>
                </c:pt>
                <c:pt idx="193">
                  <c:v>0.06</c:v>
                </c:pt>
                <c:pt idx="194">
                  <c:v>0.14000000000000001</c:v>
                </c:pt>
                <c:pt idx="195">
                  <c:v>0.01</c:v>
                </c:pt>
                <c:pt idx="196">
                  <c:v>0.64</c:v>
                </c:pt>
                <c:pt idx="197">
                  <c:v>0.15</c:v>
                </c:pt>
                <c:pt idx="198">
                  <c:v>0.84</c:v>
                </c:pt>
                <c:pt idx="199">
                  <c:v>2.2599999999999998</c:v>
                </c:pt>
                <c:pt idx="200">
                  <c:v>0.47</c:v>
                </c:pt>
                <c:pt idx="201">
                  <c:v>0.01</c:v>
                </c:pt>
                <c:pt idx="202">
                  <c:v>0.27</c:v>
                </c:pt>
                <c:pt idx="203">
                  <c:v>7.0000000000000007E-2</c:v>
                </c:pt>
                <c:pt idx="204">
                  <c:v>3.12</c:v>
                </c:pt>
                <c:pt idx="205">
                  <c:v>0.65</c:v>
                </c:pt>
                <c:pt idx="206">
                  <c:v>0.3</c:v>
                </c:pt>
                <c:pt idx="207">
                  <c:v>0.19</c:v>
                </c:pt>
                <c:pt idx="208">
                  <c:v>0.03</c:v>
                </c:pt>
                <c:pt idx="209">
                  <c:v>0.01</c:v>
                </c:pt>
                <c:pt idx="210">
                  <c:v>0.08</c:v>
                </c:pt>
                <c:pt idx="211">
                  <c:v>0.63</c:v>
                </c:pt>
                <c:pt idx="212">
                  <c:v>0.06</c:v>
                </c:pt>
                <c:pt idx="213">
                  <c:v>7.0000000000000007E-2</c:v>
                </c:pt>
                <c:pt idx="214">
                  <c:v>0.01</c:v>
                </c:pt>
                <c:pt idx="215">
                  <c:v>0.42</c:v>
                </c:pt>
                <c:pt idx="216">
                  <c:v>0.06</c:v>
                </c:pt>
                <c:pt idx="217">
                  <c:v>0.22</c:v>
                </c:pt>
                <c:pt idx="218">
                  <c:v>0.22</c:v>
                </c:pt>
                <c:pt idx="219">
                  <c:v>0.06</c:v>
                </c:pt>
                <c:pt idx="220">
                  <c:v>0.38</c:v>
                </c:pt>
                <c:pt idx="221">
                  <c:v>0.11</c:v>
                </c:pt>
                <c:pt idx="222">
                  <c:v>0.96</c:v>
                </c:pt>
                <c:pt idx="223">
                  <c:v>0.22</c:v>
                </c:pt>
                <c:pt idx="224">
                  <c:v>2.0499999999999998</c:v>
                </c:pt>
                <c:pt idx="225">
                  <c:v>0.03</c:v>
                </c:pt>
                <c:pt idx="226">
                  <c:v>0.01</c:v>
                </c:pt>
                <c:pt idx="227">
                  <c:v>0.28000000000000003</c:v>
                </c:pt>
                <c:pt idx="229">
                  <c:v>0.27</c:v>
                </c:pt>
                <c:pt idx="230">
                  <c:v>0.06</c:v>
                </c:pt>
                <c:pt idx="231">
                  <c:v>0.52</c:v>
                </c:pt>
                <c:pt idx="232">
                  <c:v>0.01</c:v>
                </c:pt>
                <c:pt idx="233">
                  <c:v>0.14000000000000001</c:v>
                </c:pt>
                <c:pt idx="234">
                  <c:v>0.83</c:v>
                </c:pt>
                <c:pt idx="235">
                  <c:v>0.06</c:v>
                </c:pt>
                <c:pt idx="236">
                  <c:v>1.35</c:v>
                </c:pt>
                <c:pt idx="237">
                  <c:v>0.02</c:v>
                </c:pt>
                <c:pt idx="238">
                  <c:v>0.08</c:v>
                </c:pt>
                <c:pt idx="239">
                  <c:v>0.01</c:v>
                </c:pt>
                <c:pt idx="240">
                  <c:v>1.43</c:v>
                </c:pt>
                <c:pt idx="241">
                  <c:v>1.68</c:v>
                </c:pt>
                <c:pt idx="242">
                  <c:v>0.55000000000000004</c:v>
                </c:pt>
                <c:pt idx="243">
                  <c:v>0.36</c:v>
                </c:pt>
                <c:pt idx="244">
                  <c:v>0.67</c:v>
                </c:pt>
                <c:pt idx="245">
                  <c:v>0.04</c:v>
                </c:pt>
                <c:pt idx="246">
                  <c:v>0.01</c:v>
                </c:pt>
                <c:pt idx="247">
                  <c:v>0.02</c:v>
                </c:pt>
                <c:pt idx="248">
                  <c:v>0.02</c:v>
                </c:pt>
                <c:pt idx="249">
                  <c:v>0.02</c:v>
                </c:pt>
                <c:pt idx="250">
                  <c:v>0.03</c:v>
                </c:pt>
                <c:pt idx="251">
                  <c:v>0.01</c:v>
                </c:pt>
                <c:pt idx="252">
                  <c:v>0.05</c:v>
                </c:pt>
                <c:pt idx="253">
                  <c:v>0.3</c:v>
                </c:pt>
                <c:pt idx="254">
                  <c:v>0.51</c:v>
                </c:pt>
                <c:pt idx="255">
                  <c:v>0.32</c:v>
                </c:pt>
                <c:pt idx="256">
                  <c:v>1.61</c:v>
                </c:pt>
                <c:pt idx="257">
                  <c:v>0.03</c:v>
                </c:pt>
                <c:pt idx="258">
                  <c:v>0.02</c:v>
                </c:pt>
                <c:pt idx="259">
                  <c:v>1.7</c:v>
                </c:pt>
                <c:pt idx="260">
                  <c:v>0.88</c:v>
                </c:pt>
                <c:pt idx="261">
                  <c:v>0.1</c:v>
                </c:pt>
                <c:pt idx="262">
                  <c:v>1.07</c:v>
                </c:pt>
                <c:pt idx="263">
                  <c:v>0.04</c:v>
                </c:pt>
                <c:pt idx="264">
                  <c:v>1.04</c:v>
                </c:pt>
                <c:pt idx="265">
                  <c:v>0.48</c:v>
                </c:pt>
                <c:pt idx="266">
                  <c:v>0.01</c:v>
                </c:pt>
                <c:pt idx="267">
                  <c:v>0.83</c:v>
                </c:pt>
                <c:pt idx="268">
                  <c:v>3.47</c:v>
                </c:pt>
                <c:pt idx="269">
                  <c:v>0.37</c:v>
                </c:pt>
                <c:pt idx="270">
                  <c:v>0.18</c:v>
                </c:pt>
                <c:pt idx="271">
                  <c:v>0.14000000000000001</c:v>
                </c:pt>
                <c:pt idx="272">
                  <c:v>0.56999999999999995</c:v>
                </c:pt>
                <c:pt idx="273">
                  <c:v>0.15</c:v>
                </c:pt>
                <c:pt idx="274">
                  <c:v>1.44</c:v>
                </c:pt>
                <c:pt idx="275">
                  <c:v>0.35</c:v>
                </c:pt>
                <c:pt idx="276">
                  <c:v>0.27</c:v>
                </c:pt>
                <c:pt idx="277">
                  <c:v>0.1</c:v>
                </c:pt>
                <c:pt idx="278">
                  <c:v>1.22</c:v>
                </c:pt>
                <c:pt idx="279">
                  <c:v>1.71</c:v>
                </c:pt>
                <c:pt idx="280">
                  <c:v>0.11</c:v>
                </c:pt>
                <c:pt idx="281">
                  <c:v>0.17</c:v>
                </c:pt>
                <c:pt idx="282">
                  <c:v>0.04</c:v>
                </c:pt>
                <c:pt idx="283">
                  <c:v>0.1</c:v>
                </c:pt>
                <c:pt idx="284">
                  <c:v>0.01</c:v>
                </c:pt>
                <c:pt idx="285">
                  <c:v>0.09</c:v>
                </c:pt>
                <c:pt idx="286">
                  <c:v>0.03</c:v>
                </c:pt>
                <c:pt idx="287">
                  <c:v>0.48</c:v>
                </c:pt>
                <c:pt idx="288">
                  <c:v>0.26</c:v>
                </c:pt>
                <c:pt idx="289">
                  <c:v>0.12</c:v>
                </c:pt>
                <c:pt idx="290">
                  <c:v>0.08</c:v>
                </c:pt>
                <c:pt idx="291">
                  <c:v>0.06</c:v>
                </c:pt>
                <c:pt idx="292">
                  <c:v>0.77</c:v>
                </c:pt>
                <c:pt idx="293">
                  <c:v>1.25</c:v>
                </c:pt>
                <c:pt idx="294">
                  <c:v>0.21</c:v>
                </c:pt>
                <c:pt idx="295">
                  <c:v>0.31</c:v>
                </c:pt>
                <c:pt idx="296">
                  <c:v>0.01</c:v>
                </c:pt>
                <c:pt idx="297">
                  <c:v>0.32</c:v>
                </c:pt>
                <c:pt idx="298">
                  <c:v>0.04</c:v>
                </c:pt>
                <c:pt idx="299">
                  <c:v>0.2</c:v>
                </c:pt>
                <c:pt idx="300">
                  <c:v>0.01</c:v>
                </c:pt>
                <c:pt idx="301">
                  <c:v>0.14000000000000001</c:v>
                </c:pt>
                <c:pt idx="302">
                  <c:v>2.23</c:v>
                </c:pt>
                <c:pt idx="303">
                  <c:v>0.01</c:v>
                </c:pt>
                <c:pt idx="304">
                  <c:v>0.33</c:v>
                </c:pt>
                <c:pt idx="305">
                  <c:v>1.65</c:v>
                </c:pt>
                <c:pt idx="306">
                  <c:v>0.27</c:v>
                </c:pt>
                <c:pt idx="307">
                  <c:v>0.05</c:v>
                </c:pt>
                <c:pt idx="308">
                  <c:v>0.14000000000000001</c:v>
                </c:pt>
                <c:pt idx="309">
                  <c:v>7.0000000000000007E-2</c:v>
                </c:pt>
                <c:pt idx="310">
                  <c:v>0.92</c:v>
                </c:pt>
                <c:pt idx="311">
                  <c:v>0.97</c:v>
                </c:pt>
                <c:pt idx="312">
                  <c:v>0.14000000000000001</c:v>
                </c:pt>
                <c:pt idx="313">
                  <c:v>0.02</c:v>
                </c:pt>
                <c:pt idx="314">
                  <c:v>1.28</c:v>
                </c:pt>
                <c:pt idx="315">
                  <c:v>1.91</c:v>
                </c:pt>
                <c:pt idx="316">
                  <c:v>0.66</c:v>
                </c:pt>
                <c:pt idx="317">
                  <c:v>0.61</c:v>
                </c:pt>
                <c:pt idx="318">
                  <c:v>0.54</c:v>
                </c:pt>
                <c:pt idx="319">
                  <c:v>0.01</c:v>
                </c:pt>
                <c:pt idx="320">
                  <c:v>0.21</c:v>
                </c:pt>
                <c:pt idx="321">
                  <c:v>0.66</c:v>
                </c:pt>
                <c:pt idx="322">
                  <c:v>0.08</c:v>
                </c:pt>
                <c:pt idx="323">
                  <c:v>0.56000000000000005</c:v>
                </c:pt>
                <c:pt idx="324">
                  <c:v>2.2999999999999998</c:v>
                </c:pt>
                <c:pt idx="325">
                  <c:v>0.12</c:v>
                </c:pt>
                <c:pt idx="326">
                  <c:v>1.48</c:v>
                </c:pt>
                <c:pt idx="327">
                  <c:v>0.34</c:v>
                </c:pt>
                <c:pt idx="328">
                  <c:v>0.91</c:v>
                </c:pt>
                <c:pt idx="329">
                  <c:v>0.28999999999999998</c:v>
                </c:pt>
                <c:pt idx="330">
                  <c:v>2.41</c:v>
                </c:pt>
                <c:pt idx="331">
                  <c:v>0.09</c:v>
                </c:pt>
                <c:pt idx="332">
                  <c:v>0.94</c:v>
                </c:pt>
                <c:pt idx="333">
                  <c:v>0.01</c:v>
                </c:pt>
                <c:pt idx="334">
                  <c:v>1.1000000000000001</c:v>
                </c:pt>
                <c:pt idx="335">
                  <c:v>0.03</c:v>
                </c:pt>
              </c:numCache>
            </c:numRef>
          </c:xVal>
          <c:yVal>
            <c:numRef>
              <c:f>'pm vs prec 2'!$K$2:$K$1048009</c:f>
              <c:numCache>
                <c:formatCode>General</c:formatCode>
                <c:ptCount val="1048008"/>
                <c:pt idx="0">
                  <c:v>-53.703703703703709</c:v>
                </c:pt>
                <c:pt idx="1">
                  <c:v>20.000000000000004</c:v>
                </c:pt>
                <c:pt idx="2">
                  <c:v>152.17391304347822</c:v>
                </c:pt>
                <c:pt idx="3">
                  <c:v>143.95604395604394</c:v>
                </c:pt>
                <c:pt idx="4">
                  <c:v>-41.085271317829466</c:v>
                </c:pt>
                <c:pt idx="5">
                  <c:v>16.84210526315789</c:v>
                </c:pt>
                <c:pt idx="6">
                  <c:v>-20</c:v>
                </c:pt>
                <c:pt idx="7">
                  <c:v>19.999999999999996</c:v>
                </c:pt>
                <c:pt idx="8">
                  <c:v>46.296296296296291</c:v>
                </c:pt>
                <c:pt idx="9">
                  <c:v>-25.316455696202528</c:v>
                </c:pt>
                <c:pt idx="10">
                  <c:v>-50.847457627118651</c:v>
                </c:pt>
                <c:pt idx="11">
                  <c:v>-1.904761904761898</c:v>
                </c:pt>
                <c:pt idx="12">
                  <c:v>-45.631067961165058</c:v>
                </c:pt>
                <c:pt idx="13">
                  <c:v>33.333333333333314</c:v>
                </c:pt>
                <c:pt idx="14">
                  <c:v>-9.7560975609755971</c:v>
                </c:pt>
                <c:pt idx="15">
                  <c:v>61.702127659574458</c:v>
                </c:pt>
                <c:pt idx="16">
                  <c:v>-50</c:v>
                </c:pt>
                <c:pt idx="17">
                  <c:v>-52.631578947368418</c:v>
                </c:pt>
                <c:pt idx="18">
                  <c:v>98.591549295774655</c:v>
                </c:pt>
                <c:pt idx="19">
                  <c:v>3.6363636363636398</c:v>
                </c:pt>
                <c:pt idx="20">
                  <c:v>35.087719298245609</c:v>
                </c:pt>
                <c:pt idx="21">
                  <c:v>-77.999999999999986</c:v>
                </c:pt>
                <c:pt idx="22">
                  <c:v>8</c:v>
                </c:pt>
                <c:pt idx="23">
                  <c:v>-50.602409638554221</c:v>
                </c:pt>
                <c:pt idx="24">
                  <c:v>-80.487804878048792</c:v>
                </c:pt>
                <c:pt idx="25">
                  <c:v>-20.754716981132066</c:v>
                </c:pt>
                <c:pt idx="26">
                  <c:v>-3.5211267605633805</c:v>
                </c:pt>
                <c:pt idx="27">
                  <c:v>-80.291970802919707</c:v>
                </c:pt>
                <c:pt idx="28">
                  <c:v>-44.44444444444445</c:v>
                </c:pt>
                <c:pt idx="29">
                  <c:v>17.857142857142858</c:v>
                </c:pt>
                <c:pt idx="30">
                  <c:v>-53.535353535353536</c:v>
                </c:pt>
                <c:pt idx="31">
                  <c:v>-60.869565217391312</c:v>
                </c:pt>
                <c:pt idx="32">
                  <c:v>-6.9565217391304408</c:v>
                </c:pt>
                <c:pt idx="33">
                  <c:v>-39.252336448598122</c:v>
                </c:pt>
                <c:pt idx="34">
                  <c:v>16.92307692307692</c:v>
                </c:pt>
                <c:pt idx="35">
                  <c:v>-10.526315789473681</c:v>
                </c:pt>
                <c:pt idx="36">
                  <c:v>-13.709677419354845</c:v>
                </c:pt>
                <c:pt idx="37">
                  <c:v>-43.925233644859809</c:v>
                </c:pt>
                <c:pt idx="38">
                  <c:v>1.3333333333333286</c:v>
                </c:pt>
                <c:pt idx="39">
                  <c:v>-64.473684210526315</c:v>
                </c:pt>
                <c:pt idx="40">
                  <c:v>55.55555555555555</c:v>
                </c:pt>
                <c:pt idx="41">
                  <c:v>-45.238095238095241</c:v>
                </c:pt>
                <c:pt idx="42">
                  <c:v>13.33333333333333</c:v>
                </c:pt>
                <c:pt idx="43">
                  <c:v>-55.882352941176471</c:v>
                </c:pt>
                <c:pt idx="44">
                  <c:v>11.564625850340132</c:v>
                </c:pt>
                <c:pt idx="45">
                  <c:v>160.41666666666669</c:v>
                </c:pt>
                <c:pt idx="46">
                  <c:v>145.26315789473685</c:v>
                </c:pt>
                <c:pt idx="47">
                  <c:v>-25.850340136054417</c:v>
                </c:pt>
                <c:pt idx="48">
                  <c:v>53.125</c:v>
                </c:pt>
                <c:pt idx="49">
                  <c:v>-86.734693877551024</c:v>
                </c:pt>
                <c:pt idx="50">
                  <c:v>7.9545454545454461</c:v>
                </c:pt>
                <c:pt idx="51">
                  <c:v>21.794871794871799</c:v>
                </c:pt>
                <c:pt idx="52">
                  <c:v>-46.315789473684212</c:v>
                </c:pt>
                <c:pt idx="53">
                  <c:v>53.750000000000007</c:v>
                </c:pt>
                <c:pt idx="54">
                  <c:v>-69.014084507042256</c:v>
                </c:pt>
                <c:pt idx="55">
                  <c:v>9.5238095238095237</c:v>
                </c:pt>
                <c:pt idx="56">
                  <c:v>-85.217391304347828</c:v>
                </c:pt>
                <c:pt idx="57">
                  <c:v>-41.379310344827587</c:v>
                </c:pt>
                <c:pt idx="58">
                  <c:v>-21.875000000000007</c:v>
                </c:pt>
                <c:pt idx="59">
                  <c:v>-54</c:v>
                </c:pt>
                <c:pt idx="60">
                  <c:v>-8.6956521739130324</c:v>
                </c:pt>
                <c:pt idx="61">
                  <c:v>36.111111111111114</c:v>
                </c:pt>
                <c:pt idx="62">
                  <c:v>-36.734693877551024</c:v>
                </c:pt>
                <c:pt idx="63">
                  <c:v>-21.311475409836063</c:v>
                </c:pt>
                <c:pt idx="64">
                  <c:v>-61.458333333333329</c:v>
                </c:pt>
                <c:pt idx="65">
                  <c:v>6.4935064935064819</c:v>
                </c:pt>
                <c:pt idx="66">
                  <c:v>17.708333333333346</c:v>
                </c:pt>
                <c:pt idx="67">
                  <c:v>-7.0796460176991207</c:v>
                </c:pt>
                <c:pt idx="68">
                  <c:v>-5.882352941176463</c:v>
                </c:pt>
                <c:pt idx="69">
                  <c:v>-29.687500000000007</c:v>
                </c:pt>
                <c:pt idx="70">
                  <c:v>6.6666666666666625</c:v>
                </c:pt>
                <c:pt idx="71">
                  <c:v>-31.25</c:v>
                </c:pt>
                <c:pt idx="72">
                  <c:v>-33.333333333333329</c:v>
                </c:pt>
                <c:pt idx="73">
                  <c:v>20.754716981132066</c:v>
                </c:pt>
                <c:pt idx="74">
                  <c:v>-85.9375</c:v>
                </c:pt>
                <c:pt idx="75">
                  <c:v>136.66666666666666</c:v>
                </c:pt>
                <c:pt idx="76">
                  <c:v>13.924050632911387</c:v>
                </c:pt>
                <c:pt idx="77">
                  <c:v>-20</c:v>
                </c:pt>
                <c:pt idx="78">
                  <c:v>-63.333333333333329</c:v>
                </c:pt>
                <c:pt idx="79">
                  <c:v>63.636363636363626</c:v>
                </c:pt>
                <c:pt idx="80">
                  <c:v>-36.111111111111114</c:v>
                </c:pt>
                <c:pt idx="81">
                  <c:v>-23.170731707317067</c:v>
                </c:pt>
                <c:pt idx="82">
                  <c:v>184.61538461538461</c:v>
                </c:pt>
                <c:pt idx="83">
                  <c:v>-18.918918918918923</c:v>
                </c:pt>
                <c:pt idx="84">
                  <c:v>-60</c:v>
                </c:pt>
                <c:pt idx="85">
                  <c:v>46.875</c:v>
                </c:pt>
                <c:pt idx="86">
                  <c:v>-73.40425531914893</c:v>
                </c:pt>
                <c:pt idx="87">
                  <c:v>38.655462184873947</c:v>
                </c:pt>
                <c:pt idx="88">
                  <c:v>-41.81818181818182</c:v>
                </c:pt>
                <c:pt idx="89">
                  <c:v>-21.874999999999996</c:v>
                </c:pt>
                <c:pt idx="90">
                  <c:v>-33.333333333333329</c:v>
                </c:pt>
                <c:pt idx="91">
                  <c:v>21.999999999999993</c:v>
                </c:pt>
                <c:pt idx="92">
                  <c:v>-36.065573770491795</c:v>
                </c:pt>
                <c:pt idx="93">
                  <c:v>-74.358974358974365</c:v>
                </c:pt>
                <c:pt idx="94">
                  <c:v>30.000000000000004</c:v>
                </c:pt>
                <c:pt idx="95">
                  <c:v>238.46153846153851</c:v>
                </c:pt>
                <c:pt idx="96">
                  <c:v>-10.144927536231886</c:v>
                </c:pt>
                <c:pt idx="97">
                  <c:v>-6.4516129032258114</c:v>
                </c:pt>
                <c:pt idx="98">
                  <c:v>-80.392156862745097</c:v>
                </c:pt>
                <c:pt idx="99">
                  <c:v>25</c:v>
                </c:pt>
                <c:pt idx="100">
                  <c:v>10.869565217391305</c:v>
                </c:pt>
                <c:pt idx="101">
                  <c:v>-89.215686274509807</c:v>
                </c:pt>
                <c:pt idx="102">
                  <c:v>-67.441860465116278</c:v>
                </c:pt>
                <c:pt idx="103">
                  <c:v>50.793650793650805</c:v>
                </c:pt>
                <c:pt idx="104">
                  <c:v>-67.368421052631575</c:v>
                </c:pt>
                <c:pt idx="105">
                  <c:v>-56.060606060606055</c:v>
                </c:pt>
                <c:pt idx="106">
                  <c:v>-27.586206896551719</c:v>
                </c:pt>
                <c:pt idx="107">
                  <c:v>21.276595744680851</c:v>
                </c:pt>
                <c:pt idx="108">
                  <c:v>-40.350877192982459</c:v>
                </c:pt>
                <c:pt idx="109">
                  <c:v>-42.105263157894726</c:v>
                </c:pt>
                <c:pt idx="110">
                  <c:v>-76.829268292682912</c:v>
                </c:pt>
                <c:pt idx="111">
                  <c:v>31.578947368421055</c:v>
                </c:pt>
                <c:pt idx="112">
                  <c:v>15.999999999999998</c:v>
                </c:pt>
                <c:pt idx="113">
                  <c:v>-40</c:v>
                </c:pt>
                <c:pt idx="114">
                  <c:v>3.0303030303030329</c:v>
                </c:pt>
                <c:pt idx="115">
                  <c:v>-11.764705882352938</c:v>
                </c:pt>
                <c:pt idx="116">
                  <c:v>4.9999999999999964</c:v>
                </c:pt>
                <c:pt idx="117">
                  <c:v>-6.3492063492063409</c:v>
                </c:pt>
                <c:pt idx="118">
                  <c:v>4.1237113402061896</c:v>
                </c:pt>
                <c:pt idx="119">
                  <c:v>-58.064516129032263</c:v>
                </c:pt>
                <c:pt idx="120">
                  <c:v>64.444444444444443</c:v>
                </c:pt>
                <c:pt idx="121">
                  <c:v>-27.027027027027025</c:v>
                </c:pt>
                <c:pt idx="122">
                  <c:v>56.818181818181813</c:v>
                </c:pt>
                <c:pt idx="123">
                  <c:v>39</c:v>
                </c:pt>
                <c:pt idx="124">
                  <c:v>-79.629629629629633</c:v>
                </c:pt>
                <c:pt idx="125">
                  <c:v>-57.04697986577181</c:v>
                </c:pt>
                <c:pt idx="126">
                  <c:v>3.7500000000000089</c:v>
                </c:pt>
                <c:pt idx="127">
                  <c:v>40.963855421686731</c:v>
                </c:pt>
                <c:pt idx="128">
                  <c:v>-76.92307692307692</c:v>
                </c:pt>
                <c:pt idx="129">
                  <c:v>-62.5</c:v>
                </c:pt>
                <c:pt idx="130">
                  <c:v>44.44444444444445</c:v>
                </c:pt>
                <c:pt idx="131">
                  <c:v>35.483870967741922</c:v>
                </c:pt>
                <c:pt idx="132">
                  <c:v>-69.841269841269849</c:v>
                </c:pt>
                <c:pt idx="133">
                  <c:v>-44.73684210526315</c:v>
                </c:pt>
                <c:pt idx="134">
                  <c:v>71.014492753623188</c:v>
                </c:pt>
                <c:pt idx="135">
                  <c:v>-24.576271186440678</c:v>
                </c:pt>
                <c:pt idx="136">
                  <c:v>-69.662921348314612</c:v>
                </c:pt>
                <c:pt idx="137">
                  <c:v>25.925925925925913</c:v>
                </c:pt>
                <c:pt idx="138">
                  <c:v>39.0625</c:v>
                </c:pt>
                <c:pt idx="139">
                  <c:v>-62.921348314606739</c:v>
                </c:pt>
                <c:pt idx="140">
                  <c:v>0</c:v>
                </c:pt>
                <c:pt idx="141">
                  <c:v>90.909090909090907</c:v>
                </c:pt>
                <c:pt idx="142">
                  <c:v>-51.666666666666671</c:v>
                </c:pt>
                <c:pt idx="143">
                  <c:v>-34.482758620689658</c:v>
                </c:pt>
                <c:pt idx="144">
                  <c:v>-21.052631578947363</c:v>
                </c:pt>
                <c:pt idx="145">
                  <c:v>60</c:v>
                </c:pt>
                <c:pt idx="146">
                  <c:v>52.857142857142847</c:v>
                </c:pt>
                <c:pt idx="147">
                  <c:v>-64.485981308411212</c:v>
                </c:pt>
                <c:pt idx="148">
                  <c:v>-23.595505617977533</c:v>
                </c:pt>
                <c:pt idx="149">
                  <c:v>14.285714285714276</c:v>
                </c:pt>
                <c:pt idx="150">
                  <c:v>14.583333333333337</c:v>
                </c:pt>
                <c:pt idx="151">
                  <c:v>38.805970149253739</c:v>
                </c:pt>
                <c:pt idx="152">
                  <c:v>-1.0752688172043163</c:v>
                </c:pt>
                <c:pt idx="153">
                  <c:v>-16.30434782608695</c:v>
                </c:pt>
                <c:pt idx="154">
                  <c:v>-10.389610389610388</c:v>
                </c:pt>
                <c:pt idx="155">
                  <c:v>-21.739130434782609</c:v>
                </c:pt>
                <c:pt idx="156">
                  <c:v>-53.237410071942449</c:v>
                </c:pt>
                <c:pt idx="157">
                  <c:v>-60.169491525423737</c:v>
                </c:pt>
                <c:pt idx="158">
                  <c:v>87.837837837837824</c:v>
                </c:pt>
                <c:pt idx="159">
                  <c:v>-59.712230215827347</c:v>
                </c:pt>
                <c:pt idx="160">
                  <c:v>3.5714285714285587</c:v>
                </c:pt>
                <c:pt idx="161">
                  <c:v>-25.28735632183907</c:v>
                </c:pt>
                <c:pt idx="162">
                  <c:v>-41.53846153846154</c:v>
                </c:pt>
                <c:pt idx="163">
                  <c:v>50.000000000000014</c:v>
                </c:pt>
                <c:pt idx="164">
                  <c:v>10.526315789473678</c:v>
                </c:pt>
                <c:pt idx="165">
                  <c:v>-9.5238095238095184</c:v>
                </c:pt>
                <c:pt idx="166">
                  <c:v>0</c:v>
                </c:pt>
                <c:pt idx="167">
                  <c:v>-1.7543859649122899</c:v>
                </c:pt>
                <c:pt idx="168">
                  <c:v>6.5217391304347991</c:v>
                </c:pt>
                <c:pt idx="169">
                  <c:v>-23.469387755102048</c:v>
                </c:pt>
                <c:pt idx="170">
                  <c:v>50.943396226415096</c:v>
                </c:pt>
                <c:pt idx="171">
                  <c:v>-36.250000000000007</c:v>
                </c:pt>
                <c:pt idx="172">
                  <c:v>0</c:v>
                </c:pt>
                <c:pt idx="173">
                  <c:v>-26.363636363636367</c:v>
                </c:pt>
                <c:pt idx="174">
                  <c:v>17.721518987341774</c:v>
                </c:pt>
                <c:pt idx="175">
                  <c:v>76.08695652173914</c:v>
                </c:pt>
                <c:pt idx="176">
                  <c:v>55.555555555555557</c:v>
                </c:pt>
                <c:pt idx="177">
                  <c:v>-74.603174603174594</c:v>
                </c:pt>
                <c:pt idx="178">
                  <c:v>-15.094339622641511</c:v>
                </c:pt>
                <c:pt idx="179">
                  <c:v>-37.777777777777779</c:v>
                </c:pt>
                <c:pt idx="180">
                  <c:v>7.0175438596491126</c:v>
                </c:pt>
                <c:pt idx="181">
                  <c:v>-20.491803278688526</c:v>
                </c:pt>
                <c:pt idx="182">
                  <c:v>-31.958762886597935</c:v>
                </c:pt>
                <c:pt idx="183">
                  <c:v>-18.75</c:v>
                </c:pt>
                <c:pt idx="184">
                  <c:v>-43.589743589743584</c:v>
                </c:pt>
                <c:pt idx="185">
                  <c:v>-2.0689655172413843</c:v>
                </c:pt>
                <c:pt idx="186">
                  <c:v>-37.323943661971825</c:v>
                </c:pt>
                <c:pt idx="187">
                  <c:v>-31.460674157303377</c:v>
                </c:pt>
                <c:pt idx="188">
                  <c:v>-4.9180327868852434</c:v>
                </c:pt>
                <c:pt idx="189">
                  <c:v>36.144578313253007</c:v>
                </c:pt>
                <c:pt idx="190">
                  <c:v>-27.433628318584081</c:v>
                </c:pt>
                <c:pt idx="191">
                  <c:v>-34.146341463414629</c:v>
                </c:pt>
                <c:pt idx="192">
                  <c:v>-12.962962962962965</c:v>
                </c:pt>
                <c:pt idx="193">
                  <c:v>-7.4766355140186826</c:v>
                </c:pt>
                <c:pt idx="194">
                  <c:v>-51.748251748251747</c:v>
                </c:pt>
                <c:pt idx="195">
                  <c:v>-41.32231404958678</c:v>
                </c:pt>
                <c:pt idx="196">
                  <c:v>-36.111111111111107</c:v>
                </c:pt>
                <c:pt idx="197">
                  <c:v>163.6363636363636</c:v>
                </c:pt>
                <c:pt idx="198">
                  <c:v>-12.068965517241383</c:v>
                </c:pt>
                <c:pt idx="199">
                  <c:v>-51.960784313725483</c:v>
                </c:pt>
                <c:pt idx="200">
                  <c:v>8.1395348837209429</c:v>
                </c:pt>
                <c:pt idx="201">
                  <c:v>-15.053763440860218</c:v>
                </c:pt>
                <c:pt idx="202">
                  <c:v>15.957446808510637</c:v>
                </c:pt>
                <c:pt idx="203">
                  <c:v>-12.844036697247709</c:v>
                </c:pt>
                <c:pt idx="204">
                  <c:v>-42.105263157894733</c:v>
                </c:pt>
                <c:pt idx="205">
                  <c:v>-47.272727272727273</c:v>
                </c:pt>
                <c:pt idx="206">
                  <c:v>120.68965517241381</c:v>
                </c:pt>
                <c:pt idx="207">
                  <c:v>-36.893203883495154</c:v>
                </c:pt>
                <c:pt idx="208">
                  <c:v>16.379310344827587</c:v>
                </c:pt>
                <c:pt idx="209">
                  <c:v>-47.407407407407412</c:v>
                </c:pt>
                <c:pt idx="210">
                  <c:v>130.64516129032259</c:v>
                </c:pt>
                <c:pt idx="211">
                  <c:v>-8.4507042253521085</c:v>
                </c:pt>
                <c:pt idx="212">
                  <c:v>-33.07692307692308</c:v>
                </c:pt>
                <c:pt idx="213">
                  <c:v>-28.735632183908038</c:v>
                </c:pt>
                <c:pt idx="214">
                  <c:v>5.3846153846153797</c:v>
                </c:pt>
                <c:pt idx="215">
                  <c:v>24.210526315789483</c:v>
                </c:pt>
                <c:pt idx="216">
                  <c:v>45.833333333333329</c:v>
                </c:pt>
                <c:pt idx="217">
                  <c:v>51.724137931034498</c:v>
                </c:pt>
                <c:pt idx="218">
                  <c:v>-28.409090909090917</c:v>
                </c:pt>
                <c:pt idx="219">
                  <c:v>45.454545454545439</c:v>
                </c:pt>
                <c:pt idx="220">
                  <c:v>-6.9182389937106885</c:v>
                </c:pt>
                <c:pt idx="221">
                  <c:v>-60.810810810810814</c:v>
                </c:pt>
                <c:pt idx="222">
                  <c:v>4.2253521126760667</c:v>
                </c:pt>
                <c:pt idx="223">
                  <c:v>14.86486486486486</c:v>
                </c:pt>
                <c:pt idx="224">
                  <c:v>-62.5</c:v>
                </c:pt>
                <c:pt idx="225">
                  <c:v>19.444444444444436</c:v>
                </c:pt>
                <c:pt idx="226">
                  <c:v>60.46511627906979</c:v>
                </c:pt>
                <c:pt idx="227">
                  <c:v>14.492753623188406</c:v>
                </c:pt>
                <c:pt idx="229">
                  <c:v>-24.54545454545454</c:v>
                </c:pt>
                <c:pt idx="230">
                  <c:v>-42.1875</c:v>
                </c:pt>
                <c:pt idx="231">
                  <c:v>56.756756756756744</c:v>
                </c:pt>
                <c:pt idx="232">
                  <c:v>17.355371900826444</c:v>
                </c:pt>
                <c:pt idx="233">
                  <c:v>-39.436619718309856</c:v>
                </c:pt>
                <c:pt idx="234">
                  <c:v>27.027027027027028</c:v>
                </c:pt>
                <c:pt idx="235">
                  <c:v>4.3795620437956311</c:v>
                </c:pt>
                <c:pt idx="236">
                  <c:v>-44.05594405594406</c:v>
                </c:pt>
                <c:pt idx="237">
                  <c:v>-26.249999999999996</c:v>
                </c:pt>
                <c:pt idx="238">
                  <c:v>76.19047619047619</c:v>
                </c:pt>
                <c:pt idx="239">
                  <c:v>-65.540540540540547</c:v>
                </c:pt>
                <c:pt idx="240">
                  <c:v>31.428571428571416</c:v>
                </c:pt>
                <c:pt idx="241">
                  <c:v>-41.6</c:v>
                </c:pt>
                <c:pt idx="242">
                  <c:v>-2.3809523809523938</c:v>
                </c:pt>
                <c:pt idx="243">
                  <c:v>-12.195121951219502</c:v>
                </c:pt>
                <c:pt idx="244">
                  <c:v>-40.277777777777779</c:v>
                </c:pt>
                <c:pt idx="245">
                  <c:v>39.534883720930239</c:v>
                </c:pt>
                <c:pt idx="246">
                  <c:v>21.666666666666664</c:v>
                </c:pt>
                <c:pt idx="247">
                  <c:v>3.0000000000000071</c:v>
                </c:pt>
                <c:pt idx="248">
                  <c:v>-19.417475728155338</c:v>
                </c:pt>
                <c:pt idx="249">
                  <c:v>-13.253012048192778</c:v>
                </c:pt>
                <c:pt idx="250">
                  <c:v>-29.166666666666675</c:v>
                </c:pt>
                <c:pt idx="251">
                  <c:v>143.1372549019608</c:v>
                </c:pt>
                <c:pt idx="252">
                  <c:v>-2.8846153846153912</c:v>
                </c:pt>
                <c:pt idx="253">
                  <c:v>-51.764705882352949</c:v>
                </c:pt>
                <c:pt idx="254">
                  <c:v>-35.365853658536587</c:v>
                </c:pt>
                <c:pt idx="255">
                  <c:v>104.08163265306121</c:v>
                </c:pt>
                <c:pt idx="256">
                  <c:v>-15</c:v>
                </c:pt>
                <c:pt idx="257">
                  <c:v>34.117647058823536</c:v>
                </c:pt>
                <c:pt idx="258">
                  <c:v>87.179487179487182</c:v>
                </c:pt>
                <c:pt idx="259">
                  <c:v>-53.424657534246577</c:v>
                </c:pt>
                <c:pt idx="260">
                  <c:v>-48.529411764705884</c:v>
                </c:pt>
                <c:pt idx="261">
                  <c:v>68.571428571428584</c:v>
                </c:pt>
                <c:pt idx="262">
                  <c:v>-62.318840579710155</c:v>
                </c:pt>
                <c:pt idx="263">
                  <c:v>-1.9230769230769333</c:v>
                </c:pt>
                <c:pt idx="264">
                  <c:v>-49.618320610687022</c:v>
                </c:pt>
                <c:pt idx="265">
                  <c:v>-13.63636363636363</c:v>
                </c:pt>
                <c:pt idx="266">
                  <c:v>65.934065934065927</c:v>
                </c:pt>
                <c:pt idx="267">
                  <c:v>-50.632911392405056</c:v>
                </c:pt>
                <c:pt idx="268">
                  <c:v>-24.358974358974354</c:v>
                </c:pt>
                <c:pt idx="269">
                  <c:v>3.7500000000000089</c:v>
                </c:pt>
                <c:pt idx="270">
                  <c:v>-28.915662650602414</c:v>
                </c:pt>
                <c:pt idx="271">
                  <c:v>33.898305084745758</c:v>
                </c:pt>
                <c:pt idx="272">
                  <c:v>-5.0632911392405102</c:v>
                </c:pt>
                <c:pt idx="273">
                  <c:v>-23.999999999999996</c:v>
                </c:pt>
                <c:pt idx="274">
                  <c:v>-36.84210526315789</c:v>
                </c:pt>
                <c:pt idx="275">
                  <c:v>0.99999999999999634</c:v>
                </c:pt>
                <c:pt idx="276">
                  <c:v>-25.742574257425737</c:v>
                </c:pt>
                <c:pt idx="277">
                  <c:v>27.358490566037741</c:v>
                </c:pt>
                <c:pt idx="278">
                  <c:v>-49.137931034482754</c:v>
                </c:pt>
                <c:pt idx="279">
                  <c:v>1.6393442622950907</c:v>
                </c:pt>
                <c:pt idx="280">
                  <c:v>4.8387096774193523</c:v>
                </c:pt>
                <c:pt idx="281">
                  <c:v>-46.1139896373057</c:v>
                </c:pt>
                <c:pt idx="282">
                  <c:v>-13.207547169811317</c:v>
                </c:pt>
                <c:pt idx="283">
                  <c:v>-10.924369747899165</c:v>
                </c:pt>
                <c:pt idx="284">
                  <c:v>-50.495049504950494</c:v>
                </c:pt>
                <c:pt idx="285">
                  <c:v>39.393939393939391</c:v>
                </c:pt>
                <c:pt idx="286">
                  <c:v>-24.999999999999993</c:v>
                </c:pt>
                <c:pt idx="287">
                  <c:v>-27.536231884057976</c:v>
                </c:pt>
                <c:pt idx="288">
                  <c:v>42.857142857142854</c:v>
                </c:pt>
                <c:pt idx="289">
                  <c:v>-41.818181818181813</c:v>
                </c:pt>
                <c:pt idx="290">
                  <c:v>-1.5625000000000084</c:v>
                </c:pt>
                <c:pt idx="291">
                  <c:v>-9.5238095238095184</c:v>
                </c:pt>
                <c:pt idx="292">
                  <c:v>1.7543859649122744</c:v>
                </c:pt>
                <c:pt idx="293">
                  <c:v>-44.827586206896548</c:v>
                </c:pt>
                <c:pt idx="294">
                  <c:v>215.62499999999994</c:v>
                </c:pt>
                <c:pt idx="295">
                  <c:v>79.166666666666657</c:v>
                </c:pt>
                <c:pt idx="296">
                  <c:v>92.233009708737853</c:v>
                </c:pt>
                <c:pt idx="297">
                  <c:v>-42.929292929292927</c:v>
                </c:pt>
                <c:pt idx="298">
                  <c:v>-51.327433628318587</c:v>
                </c:pt>
                <c:pt idx="299">
                  <c:v>-39.823008849557532</c:v>
                </c:pt>
                <c:pt idx="300">
                  <c:v>-22.058823529411764</c:v>
                </c:pt>
                <c:pt idx="301">
                  <c:v>15.094339622641506</c:v>
                </c:pt>
                <c:pt idx="302">
                  <c:v>-49.180327868852451</c:v>
                </c:pt>
                <c:pt idx="303">
                  <c:v>132.25806451612902</c:v>
                </c:pt>
                <c:pt idx="304">
                  <c:v>-68.59504132231406</c:v>
                </c:pt>
                <c:pt idx="305">
                  <c:v>-36.79245283018868</c:v>
                </c:pt>
                <c:pt idx="306">
                  <c:v>-50.746268656716417</c:v>
                </c:pt>
                <c:pt idx="307">
                  <c:v>-31.884057971014496</c:v>
                </c:pt>
                <c:pt idx="308">
                  <c:v>-59.574468085106389</c:v>
                </c:pt>
                <c:pt idx="309">
                  <c:v>15.789473684210542</c:v>
                </c:pt>
                <c:pt idx="310">
                  <c:v>47.500000000000007</c:v>
                </c:pt>
                <c:pt idx="311">
                  <c:v>-32.203389830508478</c:v>
                </c:pt>
                <c:pt idx="312">
                  <c:v>-32.499999999999993</c:v>
                </c:pt>
                <c:pt idx="313">
                  <c:v>-8.0459770114942462</c:v>
                </c:pt>
                <c:pt idx="314">
                  <c:v>-46.296296296296305</c:v>
                </c:pt>
                <c:pt idx="315">
                  <c:v>16.176470588235304</c:v>
                </c:pt>
                <c:pt idx="316">
                  <c:v>-50.632911392405056</c:v>
                </c:pt>
                <c:pt idx="317">
                  <c:v>-8.8235294117647012</c:v>
                </c:pt>
                <c:pt idx="318">
                  <c:v>37.735849056603776</c:v>
                </c:pt>
                <c:pt idx="319">
                  <c:v>-31.506849315068493</c:v>
                </c:pt>
                <c:pt idx="320">
                  <c:v>-12.94117647058823</c:v>
                </c:pt>
                <c:pt idx="321">
                  <c:v>-12.162162162162167</c:v>
                </c:pt>
                <c:pt idx="322">
                  <c:v>-28.682170542635667</c:v>
                </c:pt>
                <c:pt idx="323">
                  <c:v>6.8181818181818139</c:v>
                </c:pt>
                <c:pt idx="324">
                  <c:v>-71.276595744680847</c:v>
                </c:pt>
                <c:pt idx="325">
                  <c:v>100</c:v>
                </c:pt>
                <c:pt idx="326">
                  <c:v>14.084507042253522</c:v>
                </c:pt>
                <c:pt idx="327">
                  <c:v>-17.283950617283946</c:v>
                </c:pt>
                <c:pt idx="328">
                  <c:v>-28.169014084507044</c:v>
                </c:pt>
                <c:pt idx="329">
                  <c:v>15.853658536585376</c:v>
                </c:pt>
                <c:pt idx="330">
                  <c:v>-8.4745762711864394</c:v>
                </c:pt>
                <c:pt idx="331">
                  <c:v>12.962962962962948</c:v>
                </c:pt>
                <c:pt idx="332">
                  <c:v>-26.229508196721309</c:v>
                </c:pt>
                <c:pt idx="333">
                  <c:v>53.333333333333343</c:v>
                </c:pt>
                <c:pt idx="334">
                  <c:v>-30.075187969924812</c:v>
                </c:pt>
                <c:pt idx="335">
                  <c:v>-35.483870967741943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52F-4161-8951-BD97A50ECB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28399471"/>
        <c:axId val="828406127"/>
      </c:scatterChart>
      <c:valAx>
        <c:axId val="82839947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Precipitation (inches)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8406127"/>
        <c:crosses val="autoZero"/>
        <c:crossBetween val="midCat"/>
      </c:valAx>
      <c:valAx>
        <c:axId val="8284061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Change in PM</a:t>
                </a:r>
                <a:r>
                  <a:rPr lang="en-US" sz="1100" dirty="0"/>
                  <a:t>2.5</a:t>
                </a:r>
                <a:r>
                  <a:rPr lang="en-US" sz="1400" dirty="0"/>
                  <a:t> (%)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8399471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Total</a:t>
            </a:r>
            <a:r>
              <a:rPr lang="en-US" sz="1600" baseline="0" dirty="0"/>
              <a:t> vs Day After Rain PM</a:t>
            </a:r>
            <a:r>
              <a:rPr lang="en-US" sz="1200" baseline="0" dirty="0"/>
              <a:t>2.5</a:t>
            </a:r>
            <a:r>
              <a:rPr lang="en-US" sz="1600" baseline="0" dirty="0"/>
              <a:t> Concentration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Seasonal Mean</c:v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('mean PM'!$C$2,'mean PM'!$C$5,'mean PM'!$C$8,'mean PM'!$C$11,'mean PM'!$C$14,'mean PM'!$C$17,'mean PM'!$C$20,'mean PM'!$C$23,'mean PM'!$C$26,'mean PM'!$C$29)</c:f>
                <c:numCache>
                  <c:formatCode>General</c:formatCode>
                  <c:ptCount val="10"/>
                  <c:pt idx="0">
                    <c:v>4.9766791970361268</c:v>
                  </c:pt>
                  <c:pt idx="1">
                    <c:v>4.3066660377061359</c:v>
                  </c:pt>
                  <c:pt idx="2">
                    <c:v>3.5049945426630722</c:v>
                  </c:pt>
                  <c:pt idx="3">
                    <c:v>3.4851762840048104</c:v>
                  </c:pt>
                  <c:pt idx="4">
                    <c:v>3.1274707175036829</c:v>
                  </c:pt>
                  <c:pt idx="5">
                    <c:v>3.0186817587217742</c:v>
                  </c:pt>
                  <c:pt idx="6">
                    <c:v>3.9012547838982341</c:v>
                  </c:pt>
                  <c:pt idx="7">
                    <c:v>4.0157876983589462</c:v>
                  </c:pt>
                  <c:pt idx="8">
                    <c:v>3.833243799276453</c:v>
                  </c:pt>
                  <c:pt idx="9">
                    <c:v>3.0656030166872323</c:v>
                  </c:pt>
                </c:numCache>
              </c:numRef>
            </c:plus>
            <c:minus>
              <c:numRef>
                <c:f>('mean PM'!$C$2,'mean PM'!$C$5,'mean PM'!$C$8,'mean PM'!$C$11,'mean PM'!$C$14,'mean PM'!$C$17,'mean PM'!$C$20,'mean PM'!$C$23,'mean PM'!$C$26,'mean PM'!$C$29)</c:f>
                <c:numCache>
                  <c:formatCode>General</c:formatCode>
                  <c:ptCount val="10"/>
                  <c:pt idx="0">
                    <c:v>4.9766791970361268</c:v>
                  </c:pt>
                  <c:pt idx="1">
                    <c:v>4.3066660377061359</c:v>
                  </c:pt>
                  <c:pt idx="2">
                    <c:v>3.5049945426630722</c:v>
                  </c:pt>
                  <c:pt idx="3">
                    <c:v>3.4851762840048104</c:v>
                  </c:pt>
                  <c:pt idx="4">
                    <c:v>3.1274707175036829</c:v>
                  </c:pt>
                  <c:pt idx="5">
                    <c:v>3.0186817587217742</c:v>
                  </c:pt>
                  <c:pt idx="6">
                    <c:v>3.9012547838982341</c:v>
                  </c:pt>
                  <c:pt idx="7">
                    <c:v>4.0157876983589462</c:v>
                  </c:pt>
                  <c:pt idx="8">
                    <c:v>3.833243799276453</c:v>
                  </c:pt>
                  <c:pt idx="9">
                    <c:v>3.0656030166872323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('mean PM'!$A$2,'mean PM'!$A$5,'mean PM'!$A$8,'mean PM'!$A$11,'mean PM'!$A$14,'mean PM'!$A$17,'mean PM'!$A$20,'mean PM'!$A$23,'mean PM'!$A$26,'mean PM'!$A$29)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('mean PM'!$B$2,'mean PM'!$B$5,'mean PM'!$B$8,'mean PM'!$B$11,'mean PM'!$B$14,'mean PM'!$B$17,'mean PM'!$B$20,'mean PM'!$B$23,'mean PM'!$B$26,'mean PM'!$B$29)</c:f>
              <c:numCache>
                <c:formatCode>General</c:formatCode>
                <c:ptCount val="10"/>
                <c:pt idx="0">
                  <c:v>9.2311111111111153</c:v>
                </c:pt>
                <c:pt idx="1">
                  <c:v>7.8436781609195396</c:v>
                </c:pt>
                <c:pt idx="2">
                  <c:v>7.0865168539325847</c:v>
                </c:pt>
                <c:pt idx="3">
                  <c:v>6.7595505617977514</c:v>
                </c:pt>
                <c:pt idx="4">
                  <c:v>6.9670454545454525</c:v>
                </c:pt>
                <c:pt idx="5">
                  <c:v>8.5978021978021992</c:v>
                </c:pt>
                <c:pt idx="6">
                  <c:v>10.156666666666668</c:v>
                </c:pt>
                <c:pt idx="7">
                  <c:v>9.3616279069767412</c:v>
                </c:pt>
                <c:pt idx="8">
                  <c:v>8.7044444444444409</c:v>
                </c:pt>
                <c:pt idx="9">
                  <c:v>7.9373626373626367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4F-4A2B-BF15-0C9ADA274459}"/>
            </c:ext>
          </c:extLst>
        </c:ser>
        <c:ser>
          <c:idx val="1"/>
          <c:order val="1"/>
          <c:tx>
            <c:v>Day After</c:v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'mean PM'!$L$42:$L$51</c:f>
                <c:numCache>
                  <c:formatCode>General</c:formatCode>
                  <c:ptCount val="10"/>
                  <c:pt idx="0">
                    <c:v>2.949415430792897</c:v>
                  </c:pt>
                  <c:pt idx="1">
                    <c:v>2.8110399877639392</c:v>
                  </c:pt>
                  <c:pt idx="2">
                    <c:v>2.399140146028405</c:v>
                  </c:pt>
                  <c:pt idx="3">
                    <c:v>2.9847495973247309</c:v>
                  </c:pt>
                  <c:pt idx="4">
                    <c:v>2.8864376274950687</c:v>
                  </c:pt>
                  <c:pt idx="5">
                    <c:v>1.9386665598557797</c:v>
                  </c:pt>
                  <c:pt idx="6">
                    <c:v>2.8630722651897793</c:v>
                  </c:pt>
                  <c:pt idx="7">
                    <c:v>2.6533139797383716</c:v>
                  </c:pt>
                  <c:pt idx="8">
                    <c:v>2.4283965151003404</c:v>
                  </c:pt>
                  <c:pt idx="9">
                    <c:v>2.1190744510660204</c:v>
                  </c:pt>
                </c:numCache>
              </c:numRef>
            </c:plus>
            <c:minus>
              <c:numRef>
                <c:f>'mean PM'!$L$42:$L$51</c:f>
                <c:numCache>
                  <c:formatCode>General</c:formatCode>
                  <c:ptCount val="10"/>
                  <c:pt idx="0">
                    <c:v>2.949415430792897</c:v>
                  </c:pt>
                  <c:pt idx="1">
                    <c:v>2.8110399877639392</c:v>
                  </c:pt>
                  <c:pt idx="2">
                    <c:v>2.399140146028405</c:v>
                  </c:pt>
                  <c:pt idx="3">
                    <c:v>2.9847495973247309</c:v>
                  </c:pt>
                  <c:pt idx="4">
                    <c:v>2.8864376274950687</c:v>
                  </c:pt>
                  <c:pt idx="5">
                    <c:v>1.9386665598557797</c:v>
                  </c:pt>
                  <c:pt idx="6">
                    <c:v>2.8630722651897793</c:v>
                  </c:pt>
                  <c:pt idx="7">
                    <c:v>2.6533139797383716</c:v>
                  </c:pt>
                  <c:pt idx="8">
                    <c:v>2.4283965151003404</c:v>
                  </c:pt>
                  <c:pt idx="9">
                    <c:v>2.1190744510660204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numRef>
              <c:f>('mean PM'!$A$2,'mean PM'!$A$5,'mean PM'!$A$8,'mean PM'!$A$11,'mean PM'!$A$14,'mean PM'!$A$17,'mean PM'!$A$20,'mean PM'!$A$23,'mean PM'!$A$26,'mean PM'!$A$29)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'mean PM'!$K$42:$K$51</c:f>
              <c:numCache>
                <c:formatCode>General</c:formatCode>
                <c:ptCount val="10"/>
                <c:pt idx="0">
                  <c:v>6.6782608695652161</c:v>
                </c:pt>
                <c:pt idx="1">
                  <c:v>4.9862068965517237</c:v>
                </c:pt>
                <c:pt idx="2">
                  <c:v>4.7558823529411773</c:v>
                </c:pt>
                <c:pt idx="3">
                  <c:v>5.4611111111111121</c:v>
                </c:pt>
                <c:pt idx="4">
                  <c:v>5.3406250000000002</c:v>
                </c:pt>
                <c:pt idx="5">
                  <c:v>6.8696969696969683</c:v>
                </c:pt>
                <c:pt idx="6">
                  <c:v>7.9580645161290322</c:v>
                </c:pt>
                <c:pt idx="7">
                  <c:v>7.6216216216216219</c:v>
                </c:pt>
                <c:pt idx="8">
                  <c:v>7.0162790697674415</c:v>
                </c:pt>
                <c:pt idx="9">
                  <c:v>6.1921052631578934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4F-4A2B-BF15-0C9ADA2744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4559135"/>
        <c:axId val="1874580767"/>
      </c:barChart>
      <c:catAx>
        <c:axId val="18745591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580767"/>
        <c:crosses val="autoZero"/>
        <c:auto val="1"/>
        <c:lblAlgn val="ctr"/>
        <c:lblOffset val="100"/>
        <c:tickMarkSkip val="1"/>
        <c:noMultiLvlLbl val="0"/>
      </c:catAx>
      <c:valAx>
        <c:axId val="18745807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PM (</a:t>
                </a:r>
                <a:r>
                  <a:rPr lang="el-GR" sz="1400" dirty="0"/>
                  <a:t>μ</a:t>
                </a:r>
                <a:r>
                  <a:rPr lang="en-US" sz="1400" dirty="0"/>
                  <a:t>g/m³)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5591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Mean PM</a:t>
            </a:r>
            <a:r>
              <a:rPr lang="en-US" sz="1100" dirty="0" smtClean="0"/>
              <a:t>2.5</a:t>
            </a:r>
            <a:r>
              <a:rPr lang="en-US" sz="1600" baseline="0" dirty="0" smtClean="0"/>
              <a:t> Concentration on </a:t>
            </a:r>
            <a:r>
              <a:rPr lang="en-US" sz="1600" baseline="0" dirty="0"/>
              <a:t>Non-Rainy vs. Day After Rain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'dry vs day after'!$D$344:$D$345</c:f>
                <c:numCache>
                  <c:formatCode>General</c:formatCode>
                  <c:ptCount val="2"/>
                  <c:pt idx="0">
                    <c:v>3.8766237136725192</c:v>
                  </c:pt>
                  <c:pt idx="1">
                    <c:v>2.7710869562891807</c:v>
                  </c:pt>
                </c:numCache>
              </c:numRef>
            </c:plus>
            <c:minus>
              <c:numRef>
                <c:f>'dry vs day after'!$D$344:$D$345</c:f>
                <c:numCache>
                  <c:formatCode>General</c:formatCode>
                  <c:ptCount val="2"/>
                  <c:pt idx="0">
                    <c:v>3.8766237136725192</c:v>
                  </c:pt>
                  <c:pt idx="1">
                    <c:v>2.7710869562891807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'dry vs day after'!$B$344:$B$345</c:f>
              <c:strCache>
                <c:ptCount val="2"/>
                <c:pt idx="0">
                  <c:v>Non-Rainy</c:v>
                </c:pt>
                <c:pt idx="1">
                  <c:v>Day After Rain</c:v>
                </c:pt>
              </c:strCache>
            </c:strRef>
          </c:cat>
          <c:val>
            <c:numRef>
              <c:f>'dry vs day after'!$C$344:$C$345</c:f>
              <c:numCache>
                <c:formatCode>General</c:formatCode>
                <c:ptCount val="2"/>
                <c:pt idx="0">
                  <c:v>9.7426470588235397</c:v>
                </c:pt>
                <c:pt idx="1">
                  <c:v>6.3023738872403579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ED-4429-BF6D-303BE93AE8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74562463"/>
        <c:axId val="1874566623"/>
      </c:barChart>
      <c:catAx>
        <c:axId val="1874562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566623"/>
        <c:crosses val="autoZero"/>
        <c:auto val="1"/>
        <c:lblAlgn val="ctr"/>
        <c:lblOffset val="100"/>
        <c:noMultiLvlLbl val="0"/>
      </c:catAx>
      <c:valAx>
        <c:axId val="1874566623"/>
        <c:scaling>
          <c:orientation val="minMax"/>
          <c:max val="14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PM2.5 Concentration (</a:t>
                </a:r>
                <a:r>
                  <a:rPr lang="el-GR" sz="1400" dirty="0"/>
                  <a:t>μ</a:t>
                </a:r>
                <a:r>
                  <a:rPr lang="en-US" sz="1400" dirty="0"/>
                  <a:t>g/m³)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45624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1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34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503D3-D51D-443E-845C-24F48530DBA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7E9683-2769-4BE4-9D72-CE81FFE28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9683-2769-4BE4-9D72-CE81FFE28D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0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9683-2769-4BE4-9D72-CE81FFE28D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606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9683-2769-4BE4-9D72-CE81FFE28D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59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Rainy days: ~16.4%</a:t>
            </a:r>
            <a:r>
              <a:rPr lang="en-US" baseline="0" dirty="0" smtClean="0"/>
              <a:t> less than non-rainy days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9683-2769-4BE4-9D72-CE81FFE28D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250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9683-2769-4BE4-9D72-CE81FFE28D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89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9683-2769-4BE4-9D72-CE81FFE28D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76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9683-2769-4BE4-9D72-CE81FFE28DE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9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Non-Rainy:</a:t>
            </a:r>
            <a:r>
              <a:rPr lang="en-US" baseline="0" dirty="0" smtClean="0"/>
              <a:t> No precipitation recorded the day before, excluding the day of precipitation</a:t>
            </a:r>
          </a:p>
          <a:p>
            <a:r>
              <a:rPr lang="en-US" baseline="0" dirty="0" smtClean="0"/>
              <a:t>Day-After: One day after precipitation (regardless of precipitation on that day)</a:t>
            </a:r>
          </a:p>
          <a:p>
            <a:r>
              <a:rPr lang="en-US" baseline="0" dirty="0" smtClean="0"/>
              <a:t>Also excluded: when precipitation data was unavailable</a:t>
            </a:r>
          </a:p>
          <a:p>
            <a:r>
              <a:rPr lang="en-US" dirty="0" smtClean="0"/>
              <a:t>**</a:t>
            </a:r>
            <a:r>
              <a:rPr lang="en-US" baseline="0" dirty="0" smtClean="0"/>
              <a:t> ~35% less in concentration **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9683-2769-4BE4-9D72-CE81FFE28DE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50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E9683-2769-4BE4-9D72-CE81FFE28DE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3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D4A7-69DF-4E8B-B27C-B5045998EAD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F0B9-5F25-43CB-921B-D3C44E7C1C7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044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D4A7-69DF-4E8B-B27C-B5045998EAD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F0B9-5F25-43CB-921B-D3C44E7C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50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D4A7-69DF-4E8B-B27C-B5045998EAD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F0B9-5F25-43CB-921B-D3C44E7C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639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D4A7-69DF-4E8B-B27C-B5045998EAD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F0B9-5F25-43CB-921B-D3C44E7C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16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D4A7-69DF-4E8B-B27C-B5045998EAD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F0B9-5F25-43CB-921B-D3C44E7C1C7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783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D4A7-69DF-4E8B-B27C-B5045998EAD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F0B9-5F25-43CB-921B-D3C44E7C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71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D4A7-69DF-4E8B-B27C-B5045998EAD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F0B9-5F25-43CB-921B-D3C44E7C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5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D4A7-69DF-4E8B-B27C-B5045998EAD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F0B9-5F25-43CB-921B-D3C44E7C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D4A7-69DF-4E8B-B27C-B5045998EAD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F0B9-5F25-43CB-921B-D3C44E7C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3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D5AD4A7-69DF-4E8B-B27C-B5045998EAD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E1F0B9-5F25-43CB-921B-D3C44E7C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67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AD4A7-69DF-4E8B-B27C-B5045998EAD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F0B9-5F25-43CB-921B-D3C44E7C1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46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D5AD4A7-69DF-4E8B-B27C-B5045998EADA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8E1F0B9-5F25-43CB-921B-D3C44E7C1C7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379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Meteorological </a:t>
            </a:r>
            <a:r>
              <a:rPr lang="en-US" dirty="0" smtClean="0"/>
              <a:t>Factor </a:t>
            </a:r>
            <a:r>
              <a:rPr lang="en-US" dirty="0" smtClean="0"/>
              <a:t>of PM</a:t>
            </a:r>
            <a:r>
              <a:rPr lang="en-US" sz="4800" dirty="0" smtClean="0"/>
              <a:t>2.5</a:t>
            </a:r>
            <a:r>
              <a:rPr lang="en-US" dirty="0" smtClean="0"/>
              <a:t> in Atlanta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Seungchan Kim (Patrick)</a:t>
            </a:r>
          </a:p>
          <a:p>
            <a:r>
              <a:rPr lang="en-US" dirty="0" smtClean="0"/>
              <a:t>April 21, 2020</a:t>
            </a:r>
          </a:p>
          <a:p>
            <a:r>
              <a:rPr lang="en-US" dirty="0" smtClean="0"/>
              <a:t>EAS 6410 Atmospheric Chemistry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413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4434"/>
    </mc:Choice>
    <mc:Fallback>
      <p:transition spd="slow" advTm="14434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</a:t>
            </a:r>
            <a:r>
              <a:rPr lang="en-US" sz="3600" dirty="0" smtClean="0"/>
              <a:t>2.5</a:t>
            </a:r>
            <a:r>
              <a:rPr lang="en-US" dirty="0" smtClean="0"/>
              <a:t> Change with Precipitation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5021567"/>
              </p:ext>
            </p:extLst>
          </p:nvPr>
        </p:nvGraphicFramePr>
        <p:xfrm>
          <a:off x="726480" y="1867283"/>
          <a:ext cx="10800000" cy="4319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8633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</a:t>
            </a:r>
            <a:r>
              <a:rPr lang="en-US" sz="3600" dirty="0" smtClean="0"/>
              <a:t>2.5</a:t>
            </a:r>
            <a:r>
              <a:rPr lang="en-US" dirty="0" smtClean="0"/>
              <a:t> Change in Percentage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1318165"/>
              </p:ext>
            </p:extLst>
          </p:nvPr>
        </p:nvGraphicFramePr>
        <p:xfrm>
          <a:off x="726480" y="1846262"/>
          <a:ext cx="10800000" cy="4319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4209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day </a:t>
            </a:r>
            <a:r>
              <a:rPr lang="en-US" i="1" dirty="0" smtClean="0"/>
              <a:t>after</a:t>
            </a:r>
            <a:r>
              <a:rPr lang="en-US" dirty="0" smtClean="0"/>
              <a:t> Precipitation?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11482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49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Non-Rainy vs. Day After Rain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92827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5510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</a:t>
            </a:r>
            <a:r>
              <a:rPr lang="en-US" sz="3600" dirty="0"/>
              <a:t>2.5</a:t>
            </a:r>
            <a:r>
              <a:rPr lang="en-US" dirty="0"/>
              <a:t> Concentration </a:t>
            </a:r>
            <a:r>
              <a:rPr lang="en-US" dirty="0" smtClean="0"/>
              <a:t>After </a:t>
            </a:r>
            <a:r>
              <a:rPr lang="en-US" dirty="0"/>
              <a:t>Precipitation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3286645"/>
              </p:ext>
            </p:extLst>
          </p:nvPr>
        </p:nvGraphicFramePr>
        <p:xfrm>
          <a:off x="726480" y="1898813"/>
          <a:ext cx="10800000" cy="4319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5194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</a:t>
            </a:r>
            <a:r>
              <a:rPr lang="en-US" sz="3600" dirty="0" smtClean="0"/>
              <a:t>2.5</a:t>
            </a:r>
            <a:r>
              <a:rPr lang="en-US" dirty="0" smtClean="0"/>
              <a:t> </a:t>
            </a:r>
            <a:r>
              <a:rPr lang="en-US" dirty="0" smtClean="0"/>
              <a:t>Change </a:t>
            </a:r>
            <a:r>
              <a:rPr lang="en-US" dirty="0" smtClean="0"/>
              <a:t>After </a:t>
            </a:r>
            <a:r>
              <a:rPr lang="en-US" dirty="0" smtClean="0"/>
              <a:t>Precipitation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436189"/>
              </p:ext>
            </p:extLst>
          </p:nvPr>
        </p:nvGraphicFramePr>
        <p:xfrm>
          <a:off x="726480" y="1877793"/>
          <a:ext cx="10800000" cy="4319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119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</a:t>
            </a:r>
            <a:r>
              <a:rPr lang="en-US" sz="3600" dirty="0" smtClean="0"/>
              <a:t>2.5</a:t>
            </a:r>
            <a:r>
              <a:rPr lang="en-US" dirty="0" smtClean="0"/>
              <a:t> Change in Percentage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7483141"/>
              </p:ext>
            </p:extLst>
          </p:nvPr>
        </p:nvGraphicFramePr>
        <p:xfrm>
          <a:off x="726480" y="1846262"/>
          <a:ext cx="10800000" cy="4319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518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&amp;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Atmospheric PM</a:t>
            </a:r>
            <a:r>
              <a:rPr lang="en-US" dirty="0" smtClean="0"/>
              <a:t>2.5</a:t>
            </a:r>
            <a:r>
              <a:rPr lang="en-US" sz="3200" dirty="0" smtClean="0"/>
              <a:t> and precipitation amount are not correlated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Event of precipitation reduces PM</a:t>
            </a:r>
            <a:r>
              <a:rPr lang="en-US" dirty="0" smtClean="0"/>
              <a:t>2.5</a:t>
            </a:r>
            <a:r>
              <a:rPr lang="en-US" sz="3200" dirty="0" smtClean="0"/>
              <a:t> in the atmosphere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No clear decadal trend of PM</a:t>
            </a:r>
            <a:r>
              <a:rPr lang="en-US" dirty="0" smtClean="0"/>
              <a:t>2.5</a:t>
            </a:r>
            <a:r>
              <a:rPr lang="en-US" sz="3200" dirty="0" smtClean="0"/>
              <a:t> in Atlanta is found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Further meteorological factor study: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Relationship between PM</a:t>
            </a:r>
            <a:r>
              <a:rPr lang="en-US" sz="1600" dirty="0" smtClean="0"/>
              <a:t>2.5</a:t>
            </a:r>
            <a:r>
              <a:rPr lang="en-US" sz="2800" dirty="0" smtClean="0"/>
              <a:t> and the wind </a:t>
            </a:r>
            <a:r>
              <a:rPr lang="en-US" sz="2800" dirty="0" smtClean="0"/>
              <a:t>in Atlanta?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707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Atkinson</a:t>
            </a:r>
            <a:r>
              <a:rPr lang="en-US" dirty="0"/>
              <a:t>, R. W., Fuller, G. W., Anderson, H. R., Harrison, R. M., &amp; Armstrong, B. (2010). Urban </a:t>
            </a:r>
            <a:r>
              <a:rPr lang="en-US" dirty="0" smtClean="0"/>
              <a:t>	Ambient </a:t>
            </a:r>
            <a:r>
              <a:rPr lang="en-US" dirty="0"/>
              <a:t>Particle Metrics and Health: A Time-series Analysis. </a:t>
            </a:r>
            <a:r>
              <a:rPr lang="en-US" i="1" dirty="0"/>
              <a:t>Epidemiology, </a:t>
            </a:r>
            <a:r>
              <a:rPr lang="en-US" b="1" dirty="0"/>
              <a:t>21</a:t>
            </a:r>
            <a:r>
              <a:rPr lang="en-US" dirty="0"/>
              <a:t>(4), </a:t>
            </a:r>
            <a:r>
              <a:rPr lang="en-US" dirty="0" smtClean="0"/>
              <a:t>501-	511</a:t>
            </a:r>
            <a:r>
              <a:rPr lang="en-US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Environmental Protection Agency (EPA). Health </a:t>
            </a:r>
            <a:r>
              <a:rPr lang="en-US" dirty="0"/>
              <a:t>and Environmental Effects of Particulate Matter </a:t>
            </a:r>
            <a:r>
              <a:rPr lang="en-US" dirty="0" smtClean="0"/>
              <a:t>	(PM). Retrieved </a:t>
            </a:r>
            <a:r>
              <a:rPr lang="en-US" dirty="0"/>
              <a:t>April 20, 2020, </a:t>
            </a:r>
            <a:r>
              <a:rPr lang="en-US" dirty="0" smtClean="0"/>
              <a:t>from https</a:t>
            </a:r>
            <a:r>
              <a:rPr lang="en-US" dirty="0"/>
              <a:t>://</a:t>
            </a:r>
            <a:r>
              <a:rPr lang="en-US" dirty="0" smtClean="0"/>
              <a:t>www.epa.gov/pm-pollution/health-and-	environmental-effects-particulate-matter-pm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58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Particulate Matter (PM)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PM</a:t>
            </a:r>
            <a:r>
              <a:rPr lang="en-US" dirty="0" smtClean="0"/>
              <a:t>2.5</a:t>
            </a:r>
            <a:r>
              <a:rPr lang="en-US" sz="3200" dirty="0" smtClean="0"/>
              <a:t>: Particles with diameter &lt; 2.5 </a:t>
            </a:r>
            <a:r>
              <a:rPr lang="el-GR" sz="3200" dirty="0" smtClean="0"/>
              <a:t>μ</a:t>
            </a:r>
            <a:r>
              <a:rPr lang="en-US" sz="3200" dirty="0" smtClean="0"/>
              <a:t>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Health &amp; Environmental Effects: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Cardiovascular and respiratory disease and death (Atkinson et al., 2010)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Reduced </a:t>
            </a:r>
            <a:r>
              <a:rPr lang="en-US" sz="2800" dirty="0" smtClean="0"/>
              <a:t>visibility &amp; </a:t>
            </a:r>
            <a:r>
              <a:rPr lang="en-US" sz="2800" dirty="0" smtClean="0"/>
              <a:t>damaged </a:t>
            </a:r>
            <a:r>
              <a:rPr lang="en-US" sz="2800" dirty="0" smtClean="0"/>
              <a:t>environment (EPA)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0306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821"/>
    </mc:Choice>
    <mc:Fallback>
      <p:transition spd="slow" advTm="82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this Term Paper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To look at the winter season (DJF) trend of PM</a:t>
            </a:r>
            <a:r>
              <a:rPr lang="en-US" dirty="0" smtClean="0"/>
              <a:t>2.5</a:t>
            </a:r>
            <a:r>
              <a:rPr lang="en-US" sz="3200" dirty="0" smtClean="0"/>
              <a:t> in Atlanta in the past decade (2011 – 2020)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 </a:t>
            </a:r>
            <a:r>
              <a:rPr lang="en-US" sz="2800" dirty="0" smtClean="0"/>
              <a:t>From December 2010 to February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To see if there is any correlation between precipitation and the atmospheric concentration of PM</a:t>
            </a:r>
            <a:r>
              <a:rPr lang="en-US" dirty="0" smtClean="0"/>
              <a:t>2.5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2546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991"/>
    </mc:Choice>
    <mc:Fallback>
      <p:transition spd="slow" advTm="99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PM</a:t>
            </a:r>
            <a:r>
              <a:rPr lang="en-US" dirty="0" smtClean="0"/>
              <a:t>2.5</a:t>
            </a:r>
            <a:r>
              <a:rPr lang="en-US" sz="3200" dirty="0" smtClean="0"/>
              <a:t>: Environmental Protection Agency (EPA)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Period: 2010 –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Site: United Avenue (33.7207°N, 84.3573°W)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Precipitation: National Weather Service (NWS) </a:t>
            </a:r>
            <a:r>
              <a:rPr lang="en-US" sz="3200" dirty="0" err="1" smtClean="0"/>
              <a:t>NOWData</a:t>
            </a:r>
            <a:endParaRPr lang="en-US" sz="3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Period: 2010 – 2020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/>
              <a:t>Site: Hartsfield-Jackson Atlanta International Airport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8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Decadal Trend of PM</a:t>
            </a:r>
            <a:r>
              <a:rPr lang="en-US" sz="3600" dirty="0" smtClean="0"/>
              <a:t>2.5</a:t>
            </a:r>
            <a:r>
              <a:rPr lang="en-US" dirty="0" smtClean="0"/>
              <a:t> in Atlanta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144725"/>
              </p:ext>
            </p:extLst>
          </p:nvPr>
        </p:nvGraphicFramePr>
        <p:xfrm>
          <a:off x="726480" y="1856772"/>
          <a:ext cx="10800000" cy="4319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559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Trend of PM</a:t>
            </a:r>
            <a:r>
              <a:rPr lang="en-US" sz="3600" dirty="0" smtClean="0"/>
              <a:t>2.5</a:t>
            </a:r>
            <a:r>
              <a:rPr lang="en-US" dirty="0" smtClean="0"/>
              <a:t> in Atlanta </a:t>
            </a:r>
            <a:br>
              <a:rPr lang="en-US" dirty="0" smtClean="0"/>
            </a:br>
            <a:r>
              <a:rPr lang="en-US" dirty="0" smtClean="0"/>
              <a:t>(2011 – 2020)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854015"/>
              </p:ext>
            </p:extLst>
          </p:nvPr>
        </p:nvGraphicFramePr>
        <p:xfrm>
          <a:off x="726480" y="1898813"/>
          <a:ext cx="10800000" cy="4319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420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vs. Rainy Day PM</a:t>
            </a:r>
            <a:r>
              <a:rPr lang="en-US" sz="3600" dirty="0" smtClean="0"/>
              <a:t>2.5</a:t>
            </a:r>
            <a:r>
              <a:rPr lang="en-US" dirty="0" smtClean="0"/>
              <a:t> Concentration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950660"/>
              </p:ext>
            </p:extLst>
          </p:nvPr>
        </p:nvGraphicFramePr>
        <p:xfrm>
          <a:off x="726480" y="1856772"/>
          <a:ext cx="10800000" cy="4319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31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Rainy vs. Non-Rainy Day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023237"/>
              </p:ext>
            </p:extLst>
          </p:nvPr>
        </p:nvGraphicFramePr>
        <p:xfrm>
          <a:off x="726480" y="1846262"/>
          <a:ext cx="10800000" cy="4319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7173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PM</a:t>
            </a:r>
            <a:r>
              <a:rPr lang="en-US" sz="3600" dirty="0" smtClean="0"/>
              <a:t>2.5</a:t>
            </a:r>
            <a:r>
              <a:rPr lang="en-US" dirty="0" smtClean="0"/>
              <a:t> Concentration with Precipitation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9096269"/>
              </p:ext>
            </p:extLst>
          </p:nvPr>
        </p:nvGraphicFramePr>
        <p:xfrm>
          <a:off x="726480" y="1877793"/>
          <a:ext cx="10800000" cy="4319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018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3441</TotalTime>
  <Words>536</Words>
  <Application>Microsoft Office PowerPoint</Application>
  <PresentationFormat>Widescreen</PresentationFormat>
  <Paragraphs>89</Paragraphs>
  <Slides>18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Retrospect</vt:lpstr>
      <vt:lpstr>Meteorological Factor of PM2.5 in Atlanta</vt:lpstr>
      <vt:lpstr>Particulate Matter (PM)</vt:lpstr>
      <vt:lpstr>Purpose of this Term Paper Project</vt:lpstr>
      <vt:lpstr>Data</vt:lpstr>
      <vt:lpstr>Decadal Trend of PM2.5 in Atlanta</vt:lpstr>
      <vt:lpstr>Monthly Trend of PM2.5 in Atlanta  (2011 – 2020)</vt:lpstr>
      <vt:lpstr>Total vs. Rainy Day PM2.5 Concentration</vt:lpstr>
      <vt:lpstr>Rainy vs. Non-Rainy Day</vt:lpstr>
      <vt:lpstr>PM2.5 Concentration with Precipitation</vt:lpstr>
      <vt:lpstr>PM2.5 Change with Precipitation</vt:lpstr>
      <vt:lpstr>PM2.5 Change in Percentage</vt:lpstr>
      <vt:lpstr>What about the day after Precipitation?</vt:lpstr>
      <vt:lpstr>Non-Rainy vs. Day After Rain</vt:lpstr>
      <vt:lpstr>PM2.5 Concentration After Precipitation</vt:lpstr>
      <vt:lpstr>PM2.5 Change After Precipitation</vt:lpstr>
      <vt:lpstr>PM2.5 Change in Percentage</vt:lpstr>
      <vt:lpstr>Conclusion &amp; Future Work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Meteorological factor of PM2.5 in Atlanta</dc:title>
  <dc:creator>Seungchan Kim</dc:creator>
  <cp:lastModifiedBy>Seungchan Kim</cp:lastModifiedBy>
  <cp:revision>81</cp:revision>
  <dcterms:created xsi:type="dcterms:W3CDTF">2020-04-19T09:44:02Z</dcterms:created>
  <dcterms:modified xsi:type="dcterms:W3CDTF">2020-04-21T19:26:13Z</dcterms:modified>
</cp:coreProperties>
</file>