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60" r:id="rId6"/>
    <p:sldId id="261" r:id="rId7"/>
    <p:sldId id="271" r:id="rId8"/>
    <p:sldId id="262" r:id="rId9"/>
    <p:sldId id="263" r:id="rId10"/>
    <p:sldId id="264" r:id="rId11"/>
    <p:sldId id="265" r:id="rId12"/>
    <p:sldId id="272" r:id="rId13"/>
    <p:sldId id="266" r:id="rId14"/>
    <p:sldId id="267" r:id="rId15"/>
    <p:sldId id="268" r:id="rId16"/>
    <p:sldId id="270" r:id="rId17"/>
    <p:sldId id="273"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0418" autoAdjust="0"/>
  </p:normalViewPr>
  <p:slideViewPr>
    <p:cSldViewPr>
      <p:cViewPr varScale="1">
        <p:scale>
          <a:sx n="98" d="100"/>
          <a:sy n="98" d="100"/>
        </p:scale>
        <p:origin x="-354" y="114"/>
      </p:cViewPr>
      <p:guideLst>
        <p:guide orient="horz" pos="2160"/>
        <p:guide pos="2880"/>
      </p:guideLst>
    </p:cSldViewPr>
  </p:slideViewPr>
  <p:outlineViewPr>
    <p:cViewPr>
      <p:scale>
        <a:sx n="33" d="100"/>
        <a:sy n="33" d="100"/>
      </p:scale>
      <p:origin x="0" y="252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UHI\2012%20Wundermap%20Data%20Meter.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UHI\UHIMETEREOLOGICALDATA.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UHI\UHIMETEREOLOGICALDAT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Georgia%20Tech%20Spring%202013\Air%20Pollution%20Metereology\Project\Temporal%20Weekly%20Spec_Officia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RAWAN'S%20USB:Georgia%20Tech%20Spring%202013:Air%20Pollution%20Metereology:Project:Temporal%20Weekly%20Spec_Officia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RAWAN'S%20USB:Georgia%20Tech%20Spring%202013:Air%20Pollution%20Metereology:Project:Temporal%20Weekly%20Spec_Officia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RAWAN'S%20USB:Georgia%20Tech%20Spring%202013:Air%20Pollution%20Metereology:Project:Temporal%20Weekly%20Spec_Officia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GT%20Research\ASACA\ASACA%20Data%20analysis\2012%20Sulfate%20Comparis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GT%20Research\ASACA\ASACA%20Data%20analysis\2012%20OC%20Comparis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2855827232122333E-2"/>
          <c:y val="6.0606060606060635E-2"/>
          <c:w val="0.8799511903117373"/>
          <c:h val="0.72039926827328449"/>
        </c:manualLayout>
      </c:layout>
      <c:scatterChart>
        <c:scatterStyle val="smoothMarker"/>
        <c:ser>
          <c:idx val="0"/>
          <c:order val="0"/>
          <c:tx>
            <c:strRef>
              <c:f>'Weekly Temporal Spatial Var'!$AS$1</c:f>
              <c:strCache>
                <c:ptCount val="1"/>
                <c:pt idx="0">
                  <c:v>FSE_PM2.5</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Var'!$AS$2:$AS$44</c:f>
              <c:numCache>
                <c:formatCode>General</c:formatCode>
                <c:ptCount val="43"/>
                <c:pt idx="0">
                  <c:v>16.684722533186225</c:v>
                </c:pt>
                <c:pt idx="1">
                  <c:v>13.869307418124748</c:v>
                </c:pt>
                <c:pt idx="2">
                  <c:v>8.0871720377919853</c:v>
                </c:pt>
                <c:pt idx="3">
                  <c:v>12.87811385500547</c:v>
                </c:pt>
                <c:pt idx="4">
                  <c:v>15.651535079023038</c:v>
                </c:pt>
                <c:pt idx="5">
                  <c:v>11.490964717864605</c:v>
                </c:pt>
                <c:pt idx="6">
                  <c:v>7.0997914686766501</c:v>
                </c:pt>
                <c:pt idx="7">
                  <c:v>9.7890299463454671</c:v>
                </c:pt>
                <c:pt idx="8">
                  <c:v>12.197169381578648</c:v>
                </c:pt>
                <c:pt idx="9">
                  <c:v>8.2679124249350675</c:v>
                </c:pt>
                <c:pt idx="10">
                  <c:v>14.970069206256255</c:v>
                </c:pt>
                <c:pt idx="11">
                  <c:v>4.7985866392024592</c:v>
                </c:pt>
                <c:pt idx="12">
                  <c:v>16.92082552939657</c:v>
                </c:pt>
                <c:pt idx="13">
                  <c:v>10.733281652302999</c:v>
                </c:pt>
                <c:pt idx="14">
                  <c:v>9.9853408079127473</c:v>
                </c:pt>
                <c:pt idx="15">
                  <c:v>8.5506453677540968</c:v>
                </c:pt>
                <c:pt idx="16">
                  <c:v>14.714400422057185</c:v>
                </c:pt>
                <c:pt idx="17">
                  <c:v>11.458439831762421</c:v>
                </c:pt>
                <c:pt idx="18">
                  <c:v>9.8928421561474362</c:v>
                </c:pt>
                <c:pt idx="19">
                  <c:v>9.571186306337804</c:v>
                </c:pt>
                <c:pt idx="20">
                  <c:v>11.080740131222434</c:v>
                </c:pt>
                <c:pt idx="21">
                  <c:v>8.5064333773446883</c:v>
                </c:pt>
                <c:pt idx="22">
                  <c:v>7.7798701195899778</c:v>
                </c:pt>
                <c:pt idx="23">
                  <c:v>12.84980476658418</c:v>
                </c:pt>
                <c:pt idx="24">
                  <c:v>13.175373925831705</c:v>
                </c:pt>
                <c:pt idx="25">
                  <c:v>19.80074640561622</c:v>
                </c:pt>
                <c:pt idx="26">
                  <c:v>16.206519808730675</c:v>
                </c:pt>
                <c:pt idx="27">
                  <c:v>8.6325075724948128</c:v>
                </c:pt>
                <c:pt idx="28">
                  <c:v>7.3511081443644297</c:v>
                </c:pt>
                <c:pt idx="29">
                  <c:v>10.020496895614748</c:v>
                </c:pt>
                <c:pt idx="30">
                  <c:v>11.146642418377045</c:v>
                </c:pt>
                <c:pt idx="31">
                  <c:v>11.126557054988986</c:v>
                </c:pt>
                <c:pt idx="32">
                  <c:v>12.99712543901361</c:v>
                </c:pt>
                <c:pt idx="33">
                  <c:v>12.59468779489063</c:v>
                </c:pt>
                <c:pt idx="34">
                  <c:v>8.8469147778194532</c:v>
                </c:pt>
                <c:pt idx="35">
                  <c:v>11.218357784497089</c:v>
                </c:pt>
                <c:pt idx="36">
                  <c:v>13.735571870594535</c:v>
                </c:pt>
                <c:pt idx="37">
                  <c:v>16.033137624284421</c:v>
                </c:pt>
                <c:pt idx="38">
                  <c:v>11.554200151349272</c:v>
                </c:pt>
                <c:pt idx="39">
                  <c:v>15.113083711432425</c:v>
                </c:pt>
                <c:pt idx="40">
                  <c:v>12.945534335715585</c:v>
                </c:pt>
                <c:pt idx="41">
                  <c:v>17.32369815868309</c:v>
                </c:pt>
                <c:pt idx="42">
                  <c:v>14.170256685882169</c:v>
                </c:pt>
              </c:numCache>
            </c:numRef>
          </c:yVal>
          <c:smooth val="1"/>
        </c:ser>
        <c:ser>
          <c:idx val="1"/>
          <c:order val="1"/>
          <c:tx>
            <c:strRef>
              <c:f>'Weekly Temporal Spatial Var'!$AT$1</c:f>
              <c:strCache>
                <c:ptCount val="1"/>
                <c:pt idx="0">
                  <c:v>SD_PM2.5</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Var'!$AT$2:$AT$44</c:f>
              <c:numCache>
                <c:formatCode>General</c:formatCode>
                <c:ptCount val="43"/>
                <c:pt idx="0">
                  <c:v>7.7301959507323685</c:v>
                </c:pt>
                <c:pt idx="1">
                  <c:v>8.2548004113071407</c:v>
                </c:pt>
                <c:pt idx="2">
                  <c:v>6.4055437528681134</c:v>
                </c:pt>
                <c:pt idx="3">
                  <c:v>8.4126286750962347</c:v>
                </c:pt>
                <c:pt idx="4">
                  <c:v>8.2354577974665357</c:v>
                </c:pt>
                <c:pt idx="5">
                  <c:v>10.398197925425285</c:v>
                </c:pt>
                <c:pt idx="6">
                  <c:v>10.533242882053425</c:v>
                </c:pt>
                <c:pt idx="7">
                  <c:v>7.1921483210934083</c:v>
                </c:pt>
                <c:pt idx="8">
                  <c:v>7.1398868014047627</c:v>
                </c:pt>
                <c:pt idx="9">
                  <c:v>0</c:v>
                </c:pt>
                <c:pt idx="10">
                  <c:v>10.533230869068255</c:v>
                </c:pt>
                <c:pt idx="11">
                  <c:v>5.4129622364491565</c:v>
                </c:pt>
                <c:pt idx="12">
                  <c:v>10.098202487458055</c:v>
                </c:pt>
                <c:pt idx="13">
                  <c:v>6.8798495511184754</c:v>
                </c:pt>
                <c:pt idx="14">
                  <c:v>5.5805513656750456</c:v>
                </c:pt>
                <c:pt idx="15">
                  <c:v>5.2880024338637703</c:v>
                </c:pt>
                <c:pt idx="16">
                  <c:v>7.8934253171963249</c:v>
                </c:pt>
                <c:pt idx="17">
                  <c:v>9.1711001683388673</c:v>
                </c:pt>
                <c:pt idx="18">
                  <c:v>7.9213481700017763</c:v>
                </c:pt>
                <c:pt idx="19">
                  <c:v>8.4892868006441535</c:v>
                </c:pt>
                <c:pt idx="20">
                  <c:v>11.135763986387888</c:v>
                </c:pt>
                <c:pt idx="21">
                  <c:v>7.1966746813208085</c:v>
                </c:pt>
                <c:pt idx="22">
                  <c:v>6.9142342887222545</c:v>
                </c:pt>
                <c:pt idx="23">
                  <c:v>10.930536269062021</c:v>
                </c:pt>
                <c:pt idx="24">
                  <c:v>12.012585847037288</c:v>
                </c:pt>
                <c:pt idx="25">
                  <c:v>15.518519904985295</c:v>
                </c:pt>
                <c:pt idx="26">
                  <c:v>14.630098897016858</c:v>
                </c:pt>
                <c:pt idx="27">
                  <c:v>7.5170156405994861</c:v>
                </c:pt>
                <c:pt idx="28">
                  <c:v>8.5885893400301239</c:v>
                </c:pt>
                <c:pt idx="29">
                  <c:v>9.9900830141034156</c:v>
                </c:pt>
                <c:pt idx="30">
                  <c:v>9.1504729454337603</c:v>
                </c:pt>
                <c:pt idx="31">
                  <c:v>8.4902149425364009</c:v>
                </c:pt>
                <c:pt idx="32">
                  <c:v>9.5340431829751413</c:v>
                </c:pt>
                <c:pt idx="33">
                  <c:v>8.0087599745673206</c:v>
                </c:pt>
                <c:pt idx="34">
                  <c:v>7.0741483554699416</c:v>
                </c:pt>
                <c:pt idx="35">
                  <c:v>8.534367372225411</c:v>
                </c:pt>
                <c:pt idx="36">
                  <c:v>10.896607448925225</c:v>
                </c:pt>
                <c:pt idx="37">
                  <c:v>11.543792978928565</c:v>
                </c:pt>
                <c:pt idx="38">
                  <c:v>12.846935633662104</c:v>
                </c:pt>
                <c:pt idx="39">
                  <c:v>15.906023931614945</c:v>
                </c:pt>
                <c:pt idx="40">
                  <c:v>13.370222528719315</c:v>
                </c:pt>
                <c:pt idx="41">
                  <c:v>14.737968298278226</c:v>
                </c:pt>
                <c:pt idx="42">
                  <c:v>12.97487662676602</c:v>
                </c:pt>
              </c:numCache>
            </c:numRef>
          </c:yVal>
          <c:smooth val="1"/>
        </c:ser>
        <c:ser>
          <c:idx val="2"/>
          <c:order val="2"/>
          <c:tx>
            <c:strRef>
              <c:f>'Weekly Temporal Spatial Var'!$AU$1</c:f>
              <c:strCache>
                <c:ptCount val="1"/>
                <c:pt idx="0">
                  <c:v>YG_PM25.</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Var'!$AU$2:$AU$44</c:f>
              <c:numCache>
                <c:formatCode>General</c:formatCode>
                <c:ptCount val="43"/>
                <c:pt idx="0">
                  <c:v>1.7783840759217153</c:v>
                </c:pt>
                <c:pt idx="1">
                  <c:v>2.6365570657019641</c:v>
                </c:pt>
                <c:pt idx="2">
                  <c:v>7.0559418045488043</c:v>
                </c:pt>
                <c:pt idx="3">
                  <c:v>7.3398123239299906</c:v>
                </c:pt>
                <c:pt idx="4">
                  <c:v>10.37753557849369</c:v>
                </c:pt>
                <c:pt idx="5">
                  <c:v>8.6800424231420301</c:v>
                </c:pt>
                <c:pt idx="6">
                  <c:v>9.4113551738172916</c:v>
                </c:pt>
                <c:pt idx="7">
                  <c:v>7.3821756716223579</c:v>
                </c:pt>
                <c:pt idx="8">
                  <c:v>7.6411792476098919</c:v>
                </c:pt>
                <c:pt idx="9">
                  <c:v>6.3332339834830753</c:v>
                </c:pt>
                <c:pt idx="10">
                  <c:v>6.7208642547661155</c:v>
                </c:pt>
                <c:pt idx="11">
                  <c:v>17.06392792939063</c:v>
                </c:pt>
                <c:pt idx="12">
                  <c:v>7.8708354323935374</c:v>
                </c:pt>
                <c:pt idx="13">
                  <c:v>8.0567725564520707</c:v>
                </c:pt>
                <c:pt idx="14">
                  <c:v>8.1533918632555729</c:v>
                </c:pt>
                <c:pt idx="15">
                  <c:v>10.908229504176969</c:v>
                </c:pt>
                <c:pt idx="16">
                  <c:v>9.9717980433793407</c:v>
                </c:pt>
                <c:pt idx="17">
                  <c:v>14.936775509046925</c:v>
                </c:pt>
                <c:pt idx="18">
                  <c:v>7.4038856945539901</c:v>
                </c:pt>
                <c:pt idx="19">
                  <c:v>10.998169409049719</c:v>
                </c:pt>
                <c:pt idx="20">
                  <c:v>13.254231484319183</c:v>
                </c:pt>
                <c:pt idx="21">
                  <c:v>10.90766088646256</c:v>
                </c:pt>
                <c:pt idx="22">
                  <c:v>6.1297650826660295</c:v>
                </c:pt>
                <c:pt idx="23">
                  <c:v>9.1501413590491048</c:v>
                </c:pt>
                <c:pt idx="24">
                  <c:v>12.538556774842332</c:v>
                </c:pt>
                <c:pt idx="25">
                  <c:v>16.88647217704634</c:v>
                </c:pt>
                <c:pt idx="26">
                  <c:v>17.40682480977274</c:v>
                </c:pt>
                <c:pt idx="27">
                  <c:v>7.6023594598452346</c:v>
                </c:pt>
                <c:pt idx="28">
                  <c:v>9.9427972893074887</c:v>
                </c:pt>
                <c:pt idx="29">
                  <c:v>12.1707418052777</c:v>
                </c:pt>
                <c:pt idx="30">
                  <c:v>9.4625997070385051</c:v>
                </c:pt>
                <c:pt idx="31">
                  <c:v>7.8939867008225306</c:v>
                </c:pt>
                <c:pt idx="32">
                  <c:v>11.66310813451363</c:v>
                </c:pt>
                <c:pt idx="33">
                  <c:v>11.92107484642837</c:v>
                </c:pt>
                <c:pt idx="34">
                  <c:v>5.8651678342478766</c:v>
                </c:pt>
                <c:pt idx="35">
                  <c:v>3.4361787019603911</c:v>
                </c:pt>
                <c:pt idx="36">
                  <c:v>12.22310341171452</c:v>
                </c:pt>
                <c:pt idx="37">
                  <c:v>8.5967079225915217</c:v>
                </c:pt>
                <c:pt idx="38">
                  <c:v>12.192677657101266</c:v>
                </c:pt>
                <c:pt idx="39">
                  <c:v>12.315477405904975</c:v>
                </c:pt>
                <c:pt idx="40">
                  <c:v>8.8537993964053587</c:v>
                </c:pt>
                <c:pt idx="41">
                  <c:v>8.6036323772121488</c:v>
                </c:pt>
                <c:pt idx="42">
                  <c:v>11.674860269987569</c:v>
                </c:pt>
              </c:numCache>
            </c:numRef>
          </c:yVal>
          <c:smooth val="1"/>
        </c:ser>
        <c:axId val="60699392"/>
        <c:axId val="60700928"/>
      </c:scatterChart>
      <c:valAx>
        <c:axId val="60699392"/>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0928"/>
        <c:crosses val="autoZero"/>
        <c:crossBetween val="midCat"/>
      </c:valAx>
      <c:valAx>
        <c:axId val="60700928"/>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99392"/>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w="9525" cap="flat" cmpd="sng" algn="ctr">
      <a:noFill/>
      <a:round/>
    </a:ln>
    <a:effectLst/>
  </c:spPr>
  <c:txPr>
    <a:bodyPr/>
    <a:lstStyle/>
    <a:p>
      <a:pPr>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scatterChart>
        <c:scatterStyle val="smoothMarker"/>
        <c:ser>
          <c:idx val="0"/>
          <c:order val="0"/>
          <c:tx>
            <c:strRef>
              <c:f>'FSEDaily Average T and Windpeed'!$Q$2</c:f>
              <c:strCache>
                <c:ptCount val="1"/>
                <c:pt idx="0">
                  <c:v>Avg T (deg C)</c:v>
                </c:pt>
              </c:strCache>
            </c:strRef>
          </c:tx>
          <c:spPr>
            <a:ln w="19050"/>
          </c:spPr>
          <c:marker>
            <c:symbol val="none"/>
          </c:marker>
          <c:xVal>
            <c:numRef>
              <c:f>'FSEDaily Average T and Windpeed'!$P$3:$P$341</c:f>
              <c:numCache>
                <c:formatCode>m/d/yyyy</c:formatCode>
                <c:ptCount val="339"/>
                <c:pt idx="0">
                  <c:v>40910</c:v>
                </c:pt>
                <c:pt idx="1">
                  <c:v>40911</c:v>
                </c:pt>
                <c:pt idx="2">
                  <c:v>40913</c:v>
                </c:pt>
                <c:pt idx="3">
                  <c:v>40914</c:v>
                </c:pt>
                <c:pt idx="4">
                  <c:v>40915</c:v>
                </c:pt>
                <c:pt idx="5">
                  <c:v>40916</c:v>
                </c:pt>
                <c:pt idx="6">
                  <c:v>40917</c:v>
                </c:pt>
                <c:pt idx="7">
                  <c:v>40918</c:v>
                </c:pt>
                <c:pt idx="8">
                  <c:v>40919</c:v>
                </c:pt>
                <c:pt idx="9">
                  <c:v>40920</c:v>
                </c:pt>
                <c:pt idx="10">
                  <c:v>40921</c:v>
                </c:pt>
                <c:pt idx="11">
                  <c:v>40923</c:v>
                </c:pt>
                <c:pt idx="12">
                  <c:v>40924</c:v>
                </c:pt>
                <c:pt idx="13">
                  <c:v>40927</c:v>
                </c:pt>
                <c:pt idx="14">
                  <c:v>40928</c:v>
                </c:pt>
                <c:pt idx="15">
                  <c:v>40929</c:v>
                </c:pt>
                <c:pt idx="16">
                  <c:v>40930</c:v>
                </c:pt>
                <c:pt idx="17">
                  <c:v>40931</c:v>
                </c:pt>
                <c:pt idx="18">
                  <c:v>40932</c:v>
                </c:pt>
                <c:pt idx="19">
                  <c:v>40933</c:v>
                </c:pt>
                <c:pt idx="20">
                  <c:v>40934</c:v>
                </c:pt>
                <c:pt idx="21">
                  <c:v>40935</c:v>
                </c:pt>
                <c:pt idx="22">
                  <c:v>40936</c:v>
                </c:pt>
                <c:pt idx="23">
                  <c:v>40937</c:v>
                </c:pt>
                <c:pt idx="24">
                  <c:v>40938</c:v>
                </c:pt>
                <c:pt idx="25">
                  <c:v>40939</c:v>
                </c:pt>
                <c:pt idx="26">
                  <c:v>40940</c:v>
                </c:pt>
                <c:pt idx="27">
                  <c:v>40941</c:v>
                </c:pt>
                <c:pt idx="28">
                  <c:v>40942</c:v>
                </c:pt>
                <c:pt idx="29">
                  <c:v>40943</c:v>
                </c:pt>
                <c:pt idx="30">
                  <c:v>40944</c:v>
                </c:pt>
                <c:pt idx="31">
                  <c:v>40945</c:v>
                </c:pt>
                <c:pt idx="32">
                  <c:v>40946</c:v>
                </c:pt>
                <c:pt idx="33">
                  <c:v>40947</c:v>
                </c:pt>
                <c:pt idx="34">
                  <c:v>40949</c:v>
                </c:pt>
                <c:pt idx="35">
                  <c:v>40951</c:v>
                </c:pt>
                <c:pt idx="36">
                  <c:v>40952</c:v>
                </c:pt>
                <c:pt idx="37">
                  <c:v>40953</c:v>
                </c:pt>
                <c:pt idx="38">
                  <c:v>40955</c:v>
                </c:pt>
                <c:pt idx="39">
                  <c:v>40959</c:v>
                </c:pt>
                <c:pt idx="40">
                  <c:v>40960</c:v>
                </c:pt>
                <c:pt idx="41">
                  <c:v>40961</c:v>
                </c:pt>
                <c:pt idx="42">
                  <c:v>40962</c:v>
                </c:pt>
                <c:pt idx="43">
                  <c:v>40963</c:v>
                </c:pt>
                <c:pt idx="44">
                  <c:v>40964</c:v>
                </c:pt>
                <c:pt idx="45">
                  <c:v>40965</c:v>
                </c:pt>
                <c:pt idx="46">
                  <c:v>40966</c:v>
                </c:pt>
                <c:pt idx="47">
                  <c:v>40968</c:v>
                </c:pt>
                <c:pt idx="48">
                  <c:v>40969</c:v>
                </c:pt>
                <c:pt idx="49">
                  <c:v>40973</c:v>
                </c:pt>
                <c:pt idx="50">
                  <c:v>40976</c:v>
                </c:pt>
                <c:pt idx="51">
                  <c:v>40977</c:v>
                </c:pt>
                <c:pt idx="52">
                  <c:v>40980</c:v>
                </c:pt>
                <c:pt idx="53">
                  <c:v>40981</c:v>
                </c:pt>
                <c:pt idx="54">
                  <c:v>40983</c:v>
                </c:pt>
                <c:pt idx="55">
                  <c:v>40984</c:v>
                </c:pt>
                <c:pt idx="56">
                  <c:v>40985</c:v>
                </c:pt>
                <c:pt idx="57">
                  <c:v>40986</c:v>
                </c:pt>
                <c:pt idx="58">
                  <c:v>40987</c:v>
                </c:pt>
                <c:pt idx="59">
                  <c:v>40989</c:v>
                </c:pt>
                <c:pt idx="60">
                  <c:v>40990</c:v>
                </c:pt>
                <c:pt idx="61">
                  <c:v>40992</c:v>
                </c:pt>
                <c:pt idx="62">
                  <c:v>40993</c:v>
                </c:pt>
                <c:pt idx="63">
                  <c:v>40995</c:v>
                </c:pt>
                <c:pt idx="64">
                  <c:v>40996</c:v>
                </c:pt>
                <c:pt idx="65">
                  <c:v>40997</c:v>
                </c:pt>
                <c:pt idx="66">
                  <c:v>40998</c:v>
                </c:pt>
                <c:pt idx="67">
                  <c:v>40999</c:v>
                </c:pt>
                <c:pt idx="68">
                  <c:v>41000</c:v>
                </c:pt>
                <c:pt idx="69">
                  <c:v>41001</c:v>
                </c:pt>
                <c:pt idx="70">
                  <c:v>41002</c:v>
                </c:pt>
                <c:pt idx="71">
                  <c:v>41003</c:v>
                </c:pt>
                <c:pt idx="72">
                  <c:v>41004</c:v>
                </c:pt>
                <c:pt idx="73">
                  <c:v>41005</c:v>
                </c:pt>
                <c:pt idx="74">
                  <c:v>41006</c:v>
                </c:pt>
                <c:pt idx="75">
                  <c:v>41008</c:v>
                </c:pt>
                <c:pt idx="76">
                  <c:v>41009</c:v>
                </c:pt>
                <c:pt idx="77">
                  <c:v>41010</c:v>
                </c:pt>
                <c:pt idx="78">
                  <c:v>41011</c:v>
                </c:pt>
                <c:pt idx="79">
                  <c:v>41012</c:v>
                </c:pt>
                <c:pt idx="80">
                  <c:v>41014</c:v>
                </c:pt>
                <c:pt idx="81">
                  <c:v>41015</c:v>
                </c:pt>
                <c:pt idx="82">
                  <c:v>41017</c:v>
                </c:pt>
                <c:pt idx="83">
                  <c:v>41018</c:v>
                </c:pt>
                <c:pt idx="84">
                  <c:v>41019</c:v>
                </c:pt>
                <c:pt idx="85">
                  <c:v>41020</c:v>
                </c:pt>
                <c:pt idx="86">
                  <c:v>41021</c:v>
                </c:pt>
                <c:pt idx="87">
                  <c:v>41022</c:v>
                </c:pt>
                <c:pt idx="88">
                  <c:v>41023</c:v>
                </c:pt>
                <c:pt idx="89">
                  <c:v>41024</c:v>
                </c:pt>
                <c:pt idx="90">
                  <c:v>41025</c:v>
                </c:pt>
                <c:pt idx="91">
                  <c:v>41026</c:v>
                </c:pt>
                <c:pt idx="92">
                  <c:v>41027</c:v>
                </c:pt>
                <c:pt idx="93">
                  <c:v>41028</c:v>
                </c:pt>
                <c:pt idx="94">
                  <c:v>41029</c:v>
                </c:pt>
                <c:pt idx="95">
                  <c:v>41030</c:v>
                </c:pt>
                <c:pt idx="96">
                  <c:v>41031</c:v>
                </c:pt>
                <c:pt idx="97">
                  <c:v>41032</c:v>
                </c:pt>
                <c:pt idx="98">
                  <c:v>41033</c:v>
                </c:pt>
                <c:pt idx="99">
                  <c:v>41034</c:v>
                </c:pt>
                <c:pt idx="100">
                  <c:v>41035</c:v>
                </c:pt>
                <c:pt idx="101">
                  <c:v>41036</c:v>
                </c:pt>
                <c:pt idx="102">
                  <c:v>41037</c:v>
                </c:pt>
                <c:pt idx="103">
                  <c:v>41038</c:v>
                </c:pt>
                <c:pt idx="104">
                  <c:v>41039</c:v>
                </c:pt>
                <c:pt idx="105">
                  <c:v>41040</c:v>
                </c:pt>
                <c:pt idx="106">
                  <c:v>41041</c:v>
                </c:pt>
                <c:pt idx="107">
                  <c:v>41042</c:v>
                </c:pt>
                <c:pt idx="108">
                  <c:v>41043</c:v>
                </c:pt>
                <c:pt idx="109">
                  <c:v>41044</c:v>
                </c:pt>
                <c:pt idx="110">
                  <c:v>41045</c:v>
                </c:pt>
                <c:pt idx="111">
                  <c:v>41046</c:v>
                </c:pt>
                <c:pt idx="112">
                  <c:v>41047</c:v>
                </c:pt>
                <c:pt idx="113">
                  <c:v>41048</c:v>
                </c:pt>
                <c:pt idx="114">
                  <c:v>41049</c:v>
                </c:pt>
                <c:pt idx="115">
                  <c:v>41050</c:v>
                </c:pt>
                <c:pt idx="116">
                  <c:v>41051</c:v>
                </c:pt>
                <c:pt idx="117">
                  <c:v>41052</c:v>
                </c:pt>
                <c:pt idx="118">
                  <c:v>41053</c:v>
                </c:pt>
                <c:pt idx="119">
                  <c:v>41054</c:v>
                </c:pt>
                <c:pt idx="120">
                  <c:v>41055</c:v>
                </c:pt>
                <c:pt idx="121">
                  <c:v>41056</c:v>
                </c:pt>
                <c:pt idx="122">
                  <c:v>41058</c:v>
                </c:pt>
                <c:pt idx="123">
                  <c:v>41059</c:v>
                </c:pt>
                <c:pt idx="124">
                  <c:v>41060</c:v>
                </c:pt>
                <c:pt idx="125">
                  <c:v>41061</c:v>
                </c:pt>
                <c:pt idx="126">
                  <c:v>41062</c:v>
                </c:pt>
                <c:pt idx="127">
                  <c:v>41063</c:v>
                </c:pt>
                <c:pt idx="128">
                  <c:v>41064</c:v>
                </c:pt>
                <c:pt idx="129">
                  <c:v>41065</c:v>
                </c:pt>
                <c:pt idx="130">
                  <c:v>41066</c:v>
                </c:pt>
                <c:pt idx="131">
                  <c:v>41067</c:v>
                </c:pt>
                <c:pt idx="132">
                  <c:v>41068</c:v>
                </c:pt>
                <c:pt idx="133">
                  <c:v>41069</c:v>
                </c:pt>
                <c:pt idx="134">
                  <c:v>41070</c:v>
                </c:pt>
                <c:pt idx="135">
                  <c:v>41071</c:v>
                </c:pt>
                <c:pt idx="136">
                  <c:v>41072</c:v>
                </c:pt>
                <c:pt idx="137">
                  <c:v>41073</c:v>
                </c:pt>
                <c:pt idx="138">
                  <c:v>41074</c:v>
                </c:pt>
                <c:pt idx="139">
                  <c:v>41075</c:v>
                </c:pt>
                <c:pt idx="140">
                  <c:v>41076</c:v>
                </c:pt>
                <c:pt idx="141">
                  <c:v>41077</c:v>
                </c:pt>
                <c:pt idx="142">
                  <c:v>41078</c:v>
                </c:pt>
                <c:pt idx="143">
                  <c:v>41079</c:v>
                </c:pt>
                <c:pt idx="144">
                  <c:v>41080</c:v>
                </c:pt>
                <c:pt idx="145">
                  <c:v>41081</c:v>
                </c:pt>
                <c:pt idx="146">
                  <c:v>41082</c:v>
                </c:pt>
                <c:pt idx="147">
                  <c:v>41083</c:v>
                </c:pt>
                <c:pt idx="148">
                  <c:v>41084</c:v>
                </c:pt>
                <c:pt idx="149">
                  <c:v>41085</c:v>
                </c:pt>
                <c:pt idx="150">
                  <c:v>41086</c:v>
                </c:pt>
                <c:pt idx="151">
                  <c:v>41087</c:v>
                </c:pt>
                <c:pt idx="152">
                  <c:v>41088</c:v>
                </c:pt>
                <c:pt idx="153">
                  <c:v>41089</c:v>
                </c:pt>
                <c:pt idx="154">
                  <c:v>41090</c:v>
                </c:pt>
                <c:pt idx="155">
                  <c:v>41091</c:v>
                </c:pt>
                <c:pt idx="156">
                  <c:v>41092</c:v>
                </c:pt>
                <c:pt idx="157">
                  <c:v>41093</c:v>
                </c:pt>
                <c:pt idx="158">
                  <c:v>41094</c:v>
                </c:pt>
                <c:pt idx="159">
                  <c:v>41095</c:v>
                </c:pt>
                <c:pt idx="160">
                  <c:v>41096</c:v>
                </c:pt>
                <c:pt idx="161">
                  <c:v>41097</c:v>
                </c:pt>
                <c:pt idx="162">
                  <c:v>41098</c:v>
                </c:pt>
                <c:pt idx="163">
                  <c:v>41099</c:v>
                </c:pt>
                <c:pt idx="164">
                  <c:v>41100</c:v>
                </c:pt>
                <c:pt idx="165">
                  <c:v>41101</c:v>
                </c:pt>
                <c:pt idx="166">
                  <c:v>41102</c:v>
                </c:pt>
                <c:pt idx="167">
                  <c:v>41103</c:v>
                </c:pt>
                <c:pt idx="168">
                  <c:v>41104</c:v>
                </c:pt>
                <c:pt idx="169">
                  <c:v>41105</c:v>
                </c:pt>
                <c:pt idx="170">
                  <c:v>41106</c:v>
                </c:pt>
                <c:pt idx="171">
                  <c:v>41107</c:v>
                </c:pt>
                <c:pt idx="172">
                  <c:v>41108</c:v>
                </c:pt>
                <c:pt idx="173">
                  <c:v>41109</c:v>
                </c:pt>
                <c:pt idx="174">
                  <c:v>41110</c:v>
                </c:pt>
                <c:pt idx="175">
                  <c:v>41111</c:v>
                </c:pt>
                <c:pt idx="176">
                  <c:v>41112</c:v>
                </c:pt>
                <c:pt idx="177">
                  <c:v>41113</c:v>
                </c:pt>
                <c:pt idx="178">
                  <c:v>41114</c:v>
                </c:pt>
                <c:pt idx="179">
                  <c:v>41115</c:v>
                </c:pt>
                <c:pt idx="180">
                  <c:v>41116</c:v>
                </c:pt>
                <c:pt idx="181">
                  <c:v>41117</c:v>
                </c:pt>
                <c:pt idx="182">
                  <c:v>41118</c:v>
                </c:pt>
                <c:pt idx="183">
                  <c:v>41119</c:v>
                </c:pt>
                <c:pt idx="184">
                  <c:v>41120</c:v>
                </c:pt>
                <c:pt idx="185">
                  <c:v>41121</c:v>
                </c:pt>
                <c:pt idx="186">
                  <c:v>41122</c:v>
                </c:pt>
                <c:pt idx="187">
                  <c:v>41123</c:v>
                </c:pt>
                <c:pt idx="188">
                  <c:v>41124</c:v>
                </c:pt>
                <c:pt idx="189">
                  <c:v>41125</c:v>
                </c:pt>
                <c:pt idx="190">
                  <c:v>41126</c:v>
                </c:pt>
                <c:pt idx="191">
                  <c:v>41127</c:v>
                </c:pt>
                <c:pt idx="192">
                  <c:v>41128</c:v>
                </c:pt>
                <c:pt idx="193">
                  <c:v>41129</c:v>
                </c:pt>
                <c:pt idx="194">
                  <c:v>41130</c:v>
                </c:pt>
                <c:pt idx="195">
                  <c:v>41131</c:v>
                </c:pt>
                <c:pt idx="196">
                  <c:v>41132</c:v>
                </c:pt>
                <c:pt idx="197">
                  <c:v>41133</c:v>
                </c:pt>
                <c:pt idx="198">
                  <c:v>41134</c:v>
                </c:pt>
                <c:pt idx="199">
                  <c:v>41135</c:v>
                </c:pt>
                <c:pt idx="200">
                  <c:v>41136</c:v>
                </c:pt>
                <c:pt idx="201">
                  <c:v>41137</c:v>
                </c:pt>
                <c:pt idx="202">
                  <c:v>41138</c:v>
                </c:pt>
                <c:pt idx="203">
                  <c:v>41139</c:v>
                </c:pt>
                <c:pt idx="204">
                  <c:v>41140</c:v>
                </c:pt>
                <c:pt idx="205">
                  <c:v>41141</c:v>
                </c:pt>
                <c:pt idx="206">
                  <c:v>41142</c:v>
                </c:pt>
                <c:pt idx="207">
                  <c:v>41143</c:v>
                </c:pt>
                <c:pt idx="208">
                  <c:v>41144</c:v>
                </c:pt>
                <c:pt idx="209">
                  <c:v>41145</c:v>
                </c:pt>
                <c:pt idx="210">
                  <c:v>41146</c:v>
                </c:pt>
                <c:pt idx="211">
                  <c:v>41147</c:v>
                </c:pt>
                <c:pt idx="212">
                  <c:v>41148</c:v>
                </c:pt>
                <c:pt idx="213">
                  <c:v>41149</c:v>
                </c:pt>
                <c:pt idx="214">
                  <c:v>41150</c:v>
                </c:pt>
                <c:pt idx="215">
                  <c:v>41151</c:v>
                </c:pt>
                <c:pt idx="216">
                  <c:v>41152</c:v>
                </c:pt>
                <c:pt idx="217">
                  <c:v>41153</c:v>
                </c:pt>
                <c:pt idx="218">
                  <c:v>41154</c:v>
                </c:pt>
                <c:pt idx="219">
                  <c:v>41155</c:v>
                </c:pt>
                <c:pt idx="220">
                  <c:v>41156</c:v>
                </c:pt>
                <c:pt idx="221">
                  <c:v>41157</c:v>
                </c:pt>
                <c:pt idx="222">
                  <c:v>41158</c:v>
                </c:pt>
                <c:pt idx="223">
                  <c:v>41159</c:v>
                </c:pt>
                <c:pt idx="224">
                  <c:v>41160</c:v>
                </c:pt>
                <c:pt idx="225">
                  <c:v>41161</c:v>
                </c:pt>
                <c:pt idx="226">
                  <c:v>41162</c:v>
                </c:pt>
                <c:pt idx="227">
                  <c:v>41163</c:v>
                </c:pt>
                <c:pt idx="228">
                  <c:v>41164</c:v>
                </c:pt>
                <c:pt idx="229">
                  <c:v>41165</c:v>
                </c:pt>
                <c:pt idx="230">
                  <c:v>41166</c:v>
                </c:pt>
                <c:pt idx="231">
                  <c:v>41167</c:v>
                </c:pt>
                <c:pt idx="232">
                  <c:v>41168</c:v>
                </c:pt>
                <c:pt idx="233">
                  <c:v>41169</c:v>
                </c:pt>
                <c:pt idx="234">
                  <c:v>41170</c:v>
                </c:pt>
                <c:pt idx="235">
                  <c:v>41171</c:v>
                </c:pt>
                <c:pt idx="236">
                  <c:v>41172</c:v>
                </c:pt>
                <c:pt idx="237">
                  <c:v>41173</c:v>
                </c:pt>
                <c:pt idx="238">
                  <c:v>41174</c:v>
                </c:pt>
                <c:pt idx="239">
                  <c:v>41175</c:v>
                </c:pt>
                <c:pt idx="240">
                  <c:v>41176</c:v>
                </c:pt>
                <c:pt idx="241">
                  <c:v>41177</c:v>
                </c:pt>
                <c:pt idx="242">
                  <c:v>41178</c:v>
                </c:pt>
                <c:pt idx="243">
                  <c:v>41179</c:v>
                </c:pt>
                <c:pt idx="244">
                  <c:v>41180</c:v>
                </c:pt>
                <c:pt idx="245">
                  <c:v>41181</c:v>
                </c:pt>
                <c:pt idx="246">
                  <c:v>41182</c:v>
                </c:pt>
                <c:pt idx="247">
                  <c:v>41183</c:v>
                </c:pt>
                <c:pt idx="248">
                  <c:v>41184</c:v>
                </c:pt>
                <c:pt idx="249">
                  <c:v>41185</c:v>
                </c:pt>
                <c:pt idx="250">
                  <c:v>41186</c:v>
                </c:pt>
                <c:pt idx="251">
                  <c:v>41187</c:v>
                </c:pt>
                <c:pt idx="252">
                  <c:v>41188</c:v>
                </c:pt>
                <c:pt idx="253">
                  <c:v>41189</c:v>
                </c:pt>
                <c:pt idx="254">
                  <c:v>41190</c:v>
                </c:pt>
                <c:pt idx="255">
                  <c:v>41191</c:v>
                </c:pt>
                <c:pt idx="256">
                  <c:v>41192</c:v>
                </c:pt>
                <c:pt idx="257">
                  <c:v>41193</c:v>
                </c:pt>
                <c:pt idx="258">
                  <c:v>41194</c:v>
                </c:pt>
                <c:pt idx="259">
                  <c:v>41195</c:v>
                </c:pt>
                <c:pt idx="260">
                  <c:v>41196</c:v>
                </c:pt>
                <c:pt idx="261">
                  <c:v>41197</c:v>
                </c:pt>
                <c:pt idx="262">
                  <c:v>41198</c:v>
                </c:pt>
                <c:pt idx="263">
                  <c:v>41199</c:v>
                </c:pt>
                <c:pt idx="264">
                  <c:v>41200</c:v>
                </c:pt>
                <c:pt idx="265">
                  <c:v>41201</c:v>
                </c:pt>
                <c:pt idx="266">
                  <c:v>41202</c:v>
                </c:pt>
                <c:pt idx="267">
                  <c:v>41203</c:v>
                </c:pt>
                <c:pt idx="268">
                  <c:v>41204</c:v>
                </c:pt>
                <c:pt idx="269">
                  <c:v>41205</c:v>
                </c:pt>
                <c:pt idx="270">
                  <c:v>41206</c:v>
                </c:pt>
                <c:pt idx="271">
                  <c:v>41207</c:v>
                </c:pt>
                <c:pt idx="272">
                  <c:v>41208</c:v>
                </c:pt>
                <c:pt idx="273">
                  <c:v>41209</c:v>
                </c:pt>
                <c:pt idx="274">
                  <c:v>41210</c:v>
                </c:pt>
                <c:pt idx="275">
                  <c:v>41211</c:v>
                </c:pt>
                <c:pt idx="276">
                  <c:v>41212</c:v>
                </c:pt>
                <c:pt idx="277">
                  <c:v>41213</c:v>
                </c:pt>
                <c:pt idx="278">
                  <c:v>41214</c:v>
                </c:pt>
                <c:pt idx="279">
                  <c:v>41215</c:v>
                </c:pt>
                <c:pt idx="280">
                  <c:v>41216</c:v>
                </c:pt>
                <c:pt idx="281">
                  <c:v>41217</c:v>
                </c:pt>
                <c:pt idx="282">
                  <c:v>41218</c:v>
                </c:pt>
                <c:pt idx="283">
                  <c:v>41219</c:v>
                </c:pt>
                <c:pt idx="284">
                  <c:v>41220</c:v>
                </c:pt>
                <c:pt idx="285">
                  <c:v>41221</c:v>
                </c:pt>
                <c:pt idx="286">
                  <c:v>41222</c:v>
                </c:pt>
                <c:pt idx="287">
                  <c:v>41223</c:v>
                </c:pt>
                <c:pt idx="288">
                  <c:v>41224</c:v>
                </c:pt>
                <c:pt idx="289">
                  <c:v>41225</c:v>
                </c:pt>
                <c:pt idx="290">
                  <c:v>41226</c:v>
                </c:pt>
                <c:pt idx="291">
                  <c:v>41227</c:v>
                </c:pt>
                <c:pt idx="292">
                  <c:v>41228</c:v>
                </c:pt>
                <c:pt idx="293">
                  <c:v>41229</c:v>
                </c:pt>
                <c:pt idx="294">
                  <c:v>41230</c:v>
                </c:pt>
                <c:pt idx="295">
                  <c:v>41231</c:v>
                </c:pt>
                <c:pt idx="296">
                  <c:v>41232</c:v>
                </c:pt>
                <c:pt idx="297">
                  <c:v>41233</c:v>
                </c:pt>
                <c:pt idx="298">
                  <c:v>41234</c:v>
                </c:pt>
                <c:pt idx="299">
                  <c:v>41235</c:v>
                </c:pt>
                <c:pt idx="300">
                  <c:v>41236</c:v>
                </c:pt>
                <c:pt idx="301">
                  <c:v>41237</c:v>
                </c:pt>
                <c:pt idx="302">
                  <c:v>41238</c:v>
                </c:pt>
                <c:pt idx="303">
                  <c:v>41239</c:v>
                </c:pt>
                <c:pt idx="304">
                  <c:v>41240</c:v>
                </c:pt>
                <c:pt idx="305">
                  <c:v>41241</c:v>
                </c:pt>
                <c:pt idx="306">
                  <c:v>41242</c:v>
                </c:pt>
                <c:pt idx="307">
                  <c:v>41243</c:v>
                </c:pt>
                <c:pt idx="308">
                  <c:v>41244</c:v>
                </c:pt>
                <c:pt idx="309">
                  <c:v>41245</c:v>
                </c:pt>
                <c:pt idx="310">
                  <c:v>41246</c:v>
                </c:pt>
                <c:pt idx="311">
                  <c:v>41247</c:v>
                </c:pt>
                <c:pt idx="312">
                  <c:v>41248</c:v>
                </c:pt>
                <c:pt idx="313">
                  <c:v>41249</c:v>
                </c:pt>
                <c:pt idx="314">
                  <c:v>41250</c:v>
                </c:pt>
                <c:pt idx="315">
                  <c:v>41251</c:v>
                </c:pt>
                <c:pt idx="316">
                  <c:v>41252</c:v>
                </c:pt>
                <c:pt idx="317">
                  <c:v>41253</c:v>
                </c:pt>
                <c:pt idx="318">
                  <c:v>41254</c:v>
                </c:pt>
                <c:pt idx="319">
                  <c:v>41255</c:v>
                </c:pt>
                <c:pt idx="320">
                  <c:v>41256</c:v>
                </c:pt>
                <c:pt idx="321">
                  <c:v>41257</c:v>
                </c:pt>
                <c:pt idx="322">
                  <c:v>41258</c:v>
                </c:pt>
                <c:pt idx="323">
                  <c:v>41259</c:v>
                </c:pt>
                <c:pt idx="324">
                  <c:v>41260</c:v>
                </c:pt>
                <c:pt idx="325">
                  <c:v>41261</c:v>
                </c:pt>
                <c:pt idx="326">
                  <c:v>41262</c:v>
                </c:pt>
                <c:pt idx="327">
                  <c:v>41263</c:v>
                </c:pt>
                <c:pt idx="328">
                  <c:v>41264</c:v>
                </c:pt>
                <c:pt idx="329">
                  <c:v>41265</c:v>
                </c:pt>
                <c:pt idx="330">
                  <c:v>41266</c:v>
                </c:pt>
                <c:pt idx="331">
                  <c:v>41267</c:v>
                </c:pt>
                <c:pt idx="332">
                  <c:v>41268</c:v>
                </c:pt>
                <c:pt idx="333">
                  <c:v>41269</c:v>
                </c:pt>
                <c:pt idx="334">
                  <c:v>41270</c:v>
                </c:pt>
                <c:pt idx="335">
                  <c:v>41271</c:v>
                </c:pt>
                <c:pt idx="336">
                  <c:v>41272</c:v>
                </c:pt>
                <c:pt idx="337">
                  <c:v>41273</c:v>
                </c:pt>
                <c:pt idx="338">
                  <c:v>41274</c:v>
                </c:pt>
              </c:numCache>
            </c:numRef>
          </c:xVal>
          <c:yVal>
            <c:numRef>
              <c:f>'FSEDaily Average T and Windpeed'!$Q$3:$Q$341</c:f>
              <c:numCache>
                <c:formatCode>General</c:formatCode>
                <c:ptCount val="339"/>
                <c:pt idx="0">
                  <c:v>3</c:v>
                </c:pt>
                <c:pt idx="1">
                  <c:v>-2</c:v>
                </c:pt>
                <c:pt idx="2">
                  <c:v>8</c:v>
                </c:pt>
                <c:pt idx="3">
                  <c:v>8</c:v>
                </c:pt>
                <c:pt idx="4">
                  <c:v>12</c:v>
                </c:pt>
                <c:pt idx="5">
                  <c:v>11</c:v>
                </c:pt>
                <c:pt idx="6">
                  <c:v>14</c:v>
                </c:pt>
                <c:pt idx="7">
                  <c:v>14</c:v>
                </c:pt>
                <c:pt idx="8">
                  <c:v>13</c:v>
                </c:pt>
                <c:pt idx="9">
                  <c:v>7</c:v>
                </c:pt>
                <c:pt idx="10">
                  <c:v>0</c:v>
                </c:pt>
                <c:pt idx="11">
                  <c:v>6</c:v>
                </c:pt>
                <c:pt idx="12">
                  <c:v>7</c:v>
                </c:pt>
                <c:pt idx="13">
                  <c:v>6</c:v>
                </c:pt>
                <c:pt idx="14">
                  <c:v>11</c:v>
                </c:pt>
                <c:pt idx="15">
                  <c:v>13</c:v>
                </c:pt>
                <c:pt idx="16">
                  <c:v>10</c:v>
                </c:pt>
                <c:pt idx="17">
                  <c:v>10</c:v>
                </c:pt>
                <c:pt idx="18">
                  <c:v>10</c:v>
                </c:pt>
                <c:pt idx="19">
                  <c:v>10</c:v>
                </c:pt>
                <c:pt idx="20">
                  <c:v>17</c:v>
                </c:pt>
                <c:pt idx="21">
                  <c:v>10</c:v>
                </c:pt>
                <c:pt idx="22">
                  <c:v>8</c:v>
                </c:pt>
                <c:pt idx="23">
                  <c:v>6</c:v>
                </c:pt>
                <c:pt idx="24">
                  <c:v>7</c:v>
                </c:pt>
                <c:pt idx="25">
                  <c:v>9</c:v>
                </c:pt>
                <c:pt idx="26">
                  <c:v>13</c:v>
                </c:pt>
                <c:pt idx="27">
                  <c:v>14</c:v>
                </c:pt>
                <c:pt idx="28">
                  <c:v>9</c:v>
                </c:pt>
                <c:pt idx="29">
                  <c:v>16</c:v>
                </c:pt>
                <c:pt idx="30">
                  <c:v>16</c:v>
                </c:pt>
                <c:pt idx="31">
                  <c:v>10</c:v>
                </c:pt>
                <c:pt idx="32">
                  <c:v>10</c:v>
                </c:pt>
                <c:pt idx="33">
                  <c:v>9</c:v>
                </c:pt>
                <c:pt idx="34">
                  <c:v>6</c:v>
                </c:pt>
                <c:pt idx="35">
                  <c:v>-2</c:v>
                </c:pt>
                <c:pt idx="36">
                  <c:v>4</c:v>
                </c:pt>
                <c:pt idx="37">
                  <c:v>6</c:v>
                </c:pt>
                <c:pt idx="38">
                  <c:v>12</c:v>
                </c:pt>
                <c:pt idx="39">
                  <c:v>8</c:v>
                </c:pt>
                <c:pt idx="40">
                  <c:v>11</c:v>
                </c:pt>
                <c:pt idx="41">
                  <c:v>13</c:v>
                </c:pt>
                <c:pt idx="42">
                  <c:v>19</c:v>
                </c:pt>
                <c:pt idx="43">
                  <c:v>14</c:v>
                </c:pt>
                <c:pt idx="44">
                  <c:v>8</c:v>
                </c:pt>
                <c:pt idx="45">
                  <c:v>8</c:v>
                </c:pt>
                <c:pt idx="46">
                  <c:v>14</c:v>
                </c:pt>
                <c:pt idx="47">
                  <c:v>18</c:v>
                </c:pt>
                <c:pt idx="48">
                  <c:v>21</c:v>
                </c:pt>
                <c:pt idx="49">
                  <c:v>8</c:v>
                </c:pt>
                <c:pt idx="50">
                  <c:v>16</c:v>
                </c:pt>
                <c:pt idx="51">
                  <c:v>13</c:v>
                </c:pt>
                <c:pt idx="52">
                  <c:v>17</c:v>
                </c:pt>
                <c:pt idx="53">
                  <c:v>19</c:v>
                </c:pt>
                <c:pt idx="54">
                  <c:v>19</c:v>
                </c:pt>
                <c:pt idx="55">
                  <c:v>20</c:v>
                </c:pt>
                <c:pt idx="56">
                  <c:v>20</c:v>
                </c:pt>
                <c:pt idx="57">
                  <c:v>21</c:v>
                </c:pt>
                <c:pt idx="58">
                  <c:v>20</c:v>
                </c:pt>
                <c:pt idx="59">
                  <c:v>21</c:v>
                </c:pt>
                <c:pt idx="60">
                  <c:v>22</c:v>
                </c:pt>
                <c:pt idx="61">
                  <c:v>18</c:v>
                </c:pt>
                <c:pt idx="62">
                  <c:v>16</c:v>
                </c:pt>
                <c:pt idx="63">
                  <c:v>18</c:v>
                </c:pt>
                <c:pt idx="64">
                  <c:v>19</c:v>
                </c:pt>
                <c:pt idx="65">
                  <c:v>19</c:v>
                </c:pt>
                <c:pt idx="66">
                  <c:v>19</c:v>
                </c:pt>
                <c:pt idx="67">
                  <c:v>21</c:v>
                </c:pt>
                <c:pt idx="68">
                  <c:v>20</c:v>
                </c:pt>
                <c:pt idx="69">
                  <c:v>21</c:v>
                </c:pt>
                <c:pt idx="70">
                  <c:v>23</c:v>
                </c:pt>
                <c:pt idx="71">
                  <c:v>22</c:v>
                </c:pt>
                <c:pt idx="72">
                  <c:v>19</c:v>
                </c:pt>
                <c:pt idx="73">
                  <c:v>14</c:v>
                </c:pt>
                <c:pt idx="74">
                  <c:v>14</c:v>
                </c:pt>
                <c:pt idx="75">
                  <c:v>19</c:v>
                </c:pt>
                <c:pt idx="76">
                  <c:v>17</c:v>
                </c:pt>
                <c:pt idx="77">
                  <c:v>13</c:v>
                </c:pt>
                <c:pt idx="78">
                  <c:v>10</c:v>
                </c:pt>
                <c:pt idx="79">
                  <c:v>13</c:v>
                </c:pt>
                <c:pt idx="80">
                  <c:v>19</c:v>
                </c:pt>
                <c:pt idx="81">
                  <c:v>18</c:v>
                </c:pt>
                <c:pt idx="82">
                  <c:v>17</c:v>
                </c:pt>
                <c:pt idx="83">
                  <c:v>18</c:v>
                </c:pt>
                <c:pt idx="84">
                  <c:v>18</c:v>
                </c:pt>
                <c:pt idx="85">
                  <c:v>19</c:v>
                </c:pt>
                <c:pt idx="86">
                  <c:v>14</c:v>
                </c:pt>
                <c:pt idx="87">
                  <c:v>11</c:v>
                </c:pt>
                <c:pt idx="88">
                  <c:v>12</c:v>
                </c:pt>
                <c:pt idx="89">
                  <c:v>18</c:v>
                </c:pt>
                <c:pt idx="90">
                  <c:v>22</c:v>
                </c:pt>
                <c:pt idx="91">
                  <c:v>23</c:v>
                </c:pt>
                <c:pt idx="92">
                  <c:v>22</c:v>
                </c:pt>
                <c:pt idx="93">
                  <c:v>22</c:v>
                </c:pt>
                <c:pt idx="94">
                  <c:v>23</c:v>
                </c:pt>
                <c:pt idx="95">
                  <c:v>25</c:v>
                </c:pt>
                <c:pt idx="96">
                  <c:v>23</c:v>
                </c:pt>
                <c:pt idx="97">
                  <c:v>23</c:v>
                </c:pt>
                <c:pt idx="98">
                  <c:v>24</c:v>
                </c:pt>
                <c:pt idx="99">
                  <c:v>24</c:v>
                </c:pt>
                <c:pt idx="100">
                  <c:v>24</c:v>
                </c:pt>
                <c:pt idx="101">
                  <c:v>22</c:v>
                </c:pt>
                <c:pt idx="102">
                  <c:v>23</c:v>
                </c:pt>
                <c:pt idx="103">
                  <c:v>18</c:v>
                </c:pt>
                <c:pt idx="104">
                  <c:v>17</c:v>
                </c:pt>
                <c:pt idx="105">
                  <c:v>17</c:v>
                </c:pt>
                <c:pt idx="106">
                  <c:v>21</c:v>
                </c:pt>
                <c:pt idx="107">
                  <c:v>18</c:v>
                </c:pt>
                <c:pt idx="108">
                  <c:v>22</c:v>
                </c:pt>
                <c:pt idx="109">
                  <c:v>21</c:v>
                </c:pt>
                <c:pt idx="110">
                  <c:v>22</c:v>
                </c:pt>
                <c:pt idx="111">
                  <c:v>21</c:v>
                </c:pt>
                <c:pt idx="112">
                  <c:v>22</c:v>
                </c:pt>
                <c:pt idx="113">
                  <c:v>21</c:v>
                </c:pt>
                <c:pt idx="114">
                  <c:v>22</c:v>
                </c:pt>
                <c:pt idx="115">
                  <c:v>23</c:v>
                </c:pt>
                <c:pt idx="116">
                  <c:v>22</c:v>
                </c:pt>
                <c:pt idx="117">
                  <c:v>22</c:v>
                </c:pt>
                <c:pt idx="118">
                  <c:v>22</c:v>
                </c:pt>
                <c:pt idx="119">
                  <c:v>24</c:v>
                </c:pt>
                <c:pt idx="120">
                  <c:v>26</c:v>
                </c:pt>
                <c:pt idx="121">
                  <c:v>26</c:v>
                </c:pt>
                <c:pt idx="122">
                  <c:v>31</c:v>
                </c:pt>
                <c:pt idx="123">
                  <c:v>26</c:v>
                </c:pt>
                <c:pt idx="124">
                  <c:v>26</c:v>
                </c:pt>
                <c:pt idx="125">
                  <c:v>24</c:v>
                </c:pt>
                <c:pt idx="126">
                  <c:v>22</c:v>
                </c:pt>
                <c:pt idx="127">
                  <c:v>19</c:v>
                </c:pt>
                <c:pt idx="128">
                  <c:v>20</c:v>
                </c:pt>
                <c:pt idx="129">
                  <c:v>22</c:v>
                </c:pt>
                <c:pt idx="130">
                  <c:v>21</c:v>
                </c:pt>
                <c:pt idx="131">
                  <c:v>23</c:v>
                </c:pt>
                <c:pt idx="132">
                  <c:v>23</c:v>
                </c:pt>
                <c:pt idx="133">
                  <c:v>22</c:v>
                </c:pt>
                <c:pt idx="134">
                  <c:v>23</c:v>
                </c:pt>
                <c:pt idx="135">
                  <c:v>21</c:v>
                </c:pt>
                <c:pt idx="136">
                  <c:v>23</c:v>
                </c:pt>
                <c:pt idx="137">
                  <c:v>26</c:v>
                </c:pt>
                <c:pt idx="138">
                  <c:v>26</c:v>
                </c:pt>
                <c:pt idx="139">
                  <c:v>26</c:v>
                </c:pt>
                <c:pt idx="140">
                  <c:v>24</c:v>
                </c:pt>
                <c:pt idx="141">
                  <c:v>22</c:v>
                </c:pt>
                <c:pt idx="142">
                  <c:v>22</c:v>
                </c:pt>
                <c:pt idx="143">
                  <c:v>23</c:v>
                </c:pt>
                <c:pt idx="144">
                  <c:v>24</c:v>
                </c:pt>
                <c:pt idx="145">
                  <c:v>24</c:v>
                </c:pt>
                <c:pt idx="146">
                  <c:v>26</c:v>
                </c:pt>
                <c:pt idx="147">
                  <c:v>27</c:v>
                </c:pt>
                <c:pt idx="148">
                  <c:v>27</c:v>
                </c:pt>
                <c:pt idx="149">
                  <c:v>27</c:v>
                </c:pt>
                <c:pt idx="150">
                  <c:v>28</c:v>
                </c:pt>
                <c:pt idx="151">
                  <c:v>27</c:v>
                </c:pt>
                <c:pt idx="152">
                  <c:v>23</c:v>
                </c:pt>
                <c:pt idx="153">
                  <c:v>26</c:v>
                </c:pt>
                <c:pt idx="154">
                  <c:v>30</c:v>
                </c:pt>
                <c:pt idx="155">
                  <c:v>31</c:v>
                </c:pt>
                <c:pt idx="156">
                  <c:v>32</c:v>
                </c:pt>
                <c:pt idx="157">
                  <c:v>28</c:v>
                </c:pt>
                <c:pt idx="158">
                  <c:v>29</c:v>
                </c:pt>
                <c:pt idx="159">
                  <c:v>28</c:v>
                </c:pt>
                <c:pt idx="160">
                  <c:v>29</c:v>
                </c:pt>
                <c:pt idx="161">
                  <c:v>29</c:v>
                </c:pt>
                <c:pt idx="162">
                  <c:v>29</c:v>
                </c:pt>
                <c:pt idx="163">
                  <c:v>28</c:v>
                </c:pt>
                <c:pt idx="164">
                  <c:v>28</c:v>
                </c:pt>
                <c:pt idx="165">
                  <c:v>28</c:v>
                </c:pt>
                <c:pt idx="166">
                  <c:v>27</c:v>
                </c:pt>
                <c:pt idx="167">
                  <c:v>24</c:v>
                </c:pt>
                <c:pt idx="168">
                  <c:v>27</c:v>
                </c:pt>
                <c:pt idx="169">
                  <c:v>28</c:v>
                </c:pt>
                <c:pt idx="170">
                  <c:v>28</c:v>
                </c:pt>
                <c:pt idx="171">
                  <c:v>27</c:v>
                </c:pt>
                <c:pt idx="172">
                  <c:v>27</c:v>
                </c:pt>
                <c:pt idx="173">
                  <c:v>27</c:v>
                </c:pt>
                <c:pt idx="174">
                  <c:v>27</c:v>
                </c:pt>
                <c:pt idx="175">
                  <c:v>26</c:v>
                </c:pt>
                <c:pt idx="176">
                  <c:v>28</c:v>
                </c:pt>
                <c:pt idx="177">
                  <c:v>27</c:v>
                </c:pt>
                <c:pt idx="178">
                  <c:v>29</c:v>
                </c:pt>
                <c:pt idx="179">
                  <c:v>28</c:v>
                </c:pt>
                <c:pt idx="180">
                  <c:v>30</c:v>
                </c:pt>
                <c:pt idx="181">
                  <c:v>29</c:v>
                </c:pt>
                <c:pt idx="182">
                  <c:v>29</c:v>
                </c:pt>
                <c:pt idx="183">
                  <c:v>29</c:v>
                </c:pt>
                <c:pt idx="184">
                  <c:v>28</c:v>
                </c:pt>
                <c:pt idx="185">
                  <c:v>28</c:v>
                </c:pt>
                <c:pt idx="186">
                  <c:v>26</c:v>
                </c:pt>
                <c:pt idx="187">
                  <c:v>28</c:v>
                </c:pt>
                <c:pt idx="188">
                  <c:v>29</c:v>
                </c:pt>
                <c:pt idx="189">
                  <c:v>27</c:v>
                </c:pt>
                <c:pt idx="190">
                  <c:v>26</c:v>
                </c:pt>
                <c:pt idx="191">
                  <c:v>27</c:v>
                </c:pt>
                <c:pt idx="192">
                  <c:v>26</c:v>
                </c:pt>
                <c:pt idx="193">
                  <c:v>27</c:v>
                </c:pt>
                <c:pt idx="194">
                  <c:v>27</c:v>
                </c:pt>
                <c:pt idx="195">
                  <c:v>26</c:v>
                </c:pt>
                <c:pt idx="196">
                  <c:v>26</c:v>
                </c:pt>
                <c:pt idx="197">
                  <c:v>25</c:v>
                </c:pt>
                <c:pt idx="198">
                  <c:v>23</c:v>
                </c:pt>
                <c:pt idx="199">
                  <c:v>23</c:v>
                </c:pt>
                <c:pt idx="200">
                  <c:v>25</c:v>
                </c:pt>
                <c:pt idx="201">
                  <c:v>24</c:v>
                </c:pt>
                <c:pt idx="202">
                  <c:v>27</c:v>
                </c:pt>
                <c:pt idx="203">
                  <c:v>26</c:v>
                </c:pt>
                <c:pt idx="204">
                  <c:v>24</c:v>
                </c:pt>
                <c:pt idx="205">
                  <c:v>23</c:v>
                </c:pt>
                <c:pt idx="206">
                  <c:v>24</c:v>
                </c:pt>
                <c:pt idx="207">
                  <c:v>24</c:v>
                </c:pt>
                <c:pt idx="208">
                  <c:v>23</c:v>
                </c:pt>
                <c:pt idx="209">
                  <c:v>24</c:v>
                </c:pt>
                <c:pt idx="210">
                  <c:v>24</c:v>
                </c:pt>
                <c:pt idx="211">
                  <c:v>24</c:v>
                </c:pt>
                <c:pt idx="212">
                  <c:v>25</c:v>
                </c:pt>
                <c:pt idx="213">
                  <c:v>26</c:v>
                </c:pt>
                <c:pt idx="214">
                  <c:v>24</c:v>
                </c:pt>
                <c:pt idx="215">
                  <c:v>27</c:v>
                </c:pt>
                <c:pt idx="216">
                  <c:v>26</c:v>
                </c:pt>
                <c:pt idx="217">
                  <c:v>27</c:v>
                </c:pt>
                <c:pt idx="218">
                  <c:v>27</c:v>
                </c:pt>
                <c:pt idx="219">
                  <c:v>27</c:v>
                </c:pt>
                <c:pt idx="220">
                  <c:v>26</c:v>
                </c:pt>
                <c:pt idx="221">
                  <c:v>24</c:v>
                </c:pt>
                <c:pt idx="222">
                  <c:v>26</c:v>
                </c:pt>
                <c:pt idx="223">
                  <c:v>26</c:v>
                </c:pt>
                <c:pt idx="224">
                  <c:v>27</c:v>
                </c:pt>
                <c:pt idx="225">
                  <c:v>24</c:v>
                </c:pt>
                <c:pt idx="226">
                  <c:v>21</c:v>
                </c:pt>
                <c:pt idx="227">
                  <c:v>20</c:v>
                </c:pt>
                <c:pt idx="228">
                  <c:v>22</c:v>
                </c:pt>
                <c:pt idx="229">
                  <c:v>21</c:v>
                </c:pt>
                <c:pt idx="230">
                  <c:v>21</c:v>
                </c:pt>
                <c:pt idx="231">
                  <c:v>23</c:v>
                </c:pt>
                <c:pt idx="232">
                  <c:v>23</c:v>
                </c:pt>
                <c:pt idx="233">
                  <c:v>23</c:v>
                </c:pt>
                <c:pt idx="234">
                  <c:v>24</c:v>
                </c:pt>
                <c:pt idx="235">
                  <c:v>22</c:v>
                </c:pt>
                <c:pt idx="236">
                  <c:v>19</c:v>
                </c:pt>
                <c:pt idx="237">
                  <c:v>21</c:v>
                </c:pt>
                <c:pt idx="238">
                  <c:v>22</c:v>
                </c:pt>
                <c:pt idx="239">
                  <c:v>23</c:v>
                </c:pt>
                <c:pt idx="240">
                  <c:v>19</c:v>
                </c:pt>
                <c:pt idx="241">
                  <c:v>17</c:v>
                </c:pt>
                <c:pt idx="242">
                  <c:v>19</c:v>
                </c:pt>
                <c:pt idx="243">
                  <c:v>21</c:v>
                </c:pt>
                <c:pt idx="244">
                  <c:v>21</c:v>
                </c:pt>
                <c:pt idx="245">
                  <c:v>22</c:v>
                </c:pt>
                <c:pt idx="246">
                  <c:v>22</c:v>
                </c:pt>
                <c:pt idx="247">
                  <c:v>19</c:v>
                </c:pt>
                <c:pt idx="248">
                  <c:v>21</c:v>
                </c:pt>
                <c:pt idx="249">
                  <c:v>20</c:v>
                </c:pt>
                <c:pt idx="250">
                  <c:v>18</c:v>
                </c:pt>
                <c:pt idx="251">
                  <c:v>20</c:v>
                </c:pt>
                <c:pt idx="252">
                  <c:v>20</c:v>
                </c:pt>
                <c:pt idx="253">
                  <c:v>20</c:v>
                </c:pt>
                <c:pt idx="254">
                  <c:v>14</c:v>
                </c:pt>
                <c:pt idx="255">
                  <c:v>13</c:v>
                </c:pt>
                <c:pt idx="256">
                  <c:v>16</c:v>
                </c:pt>
                <c:pt idx="257">
                  <c:v>16</c:v>
                </c:pt>
                <c:pt idx="258">
                  <c:v>17</c:v>
                </c:pt>
                <c:pt idx="259">
                  <c:v>19</c:v>
                </c:pt>
                <c:pt idx="260">
                  <c:v>19</c:v>
                </c:pt>
                <c:pt idx="261">
                  <c:v>20</c:v>
                </c:pt>
                <c:pt idx="262">
                  <c:v>19</c:v>
                </c:pt>
                <c:pt idx="263">
                  <c:v>14</c:v>
                </c:pt>
                <c:pt idx="264">
                  <c:v>17</c:v>
                </c:pt>
                <c:pt idx="265">
                  <c:v>19</c:v>
                </c:pt>
                <c:pt idx="266">
                  <c:v>16</c:v>
                </c:pt>
                <c:pt idx="267">
                  <c:v>13</c:v>
                </c:pt>
                <c:pt idx="268">
                  <c:v>14</c:v>
                </c:pt>
                <c:pt idx="269">
                  <c:v>17</c:v>
                </c:pt>
                <c:pt idx="270">
                  <c:v>17</c:v>
                </c:pt>
                <c:pt idx="271">
                  <c:v>17</c:v>
                </c:pt>
                <c:pt idx="272">
                  <c:v>18</c:v>
                </c:pt>
                <c:pt idx="273">
                  <c:v>20</c:v>
                </c:pt>
                <c:pt idx="274">
                  <c:v>16</c:v>
                </c:pt>
                <c:pt idx="275">
                  <c:v>11</c:v>
                </c:pt>
                <c:pt idx="276">
                  <c:v>10</c:v>
                </c:pt>
                <c:pt idx="277">
                  <c:v>9</c:v>
                </c:pt>
                <c:pt idx="278">
                  <c:v>10</c:v>
                </c:pt>
                <c:pt idx="279">
                  <c:v>9</c:v>
                </c:pt>
                <c:pt idx="280">
                  <c:v>14</c:v>
                </c:pt>
                <c:pt idx="281">
                  <c:v>17</c:v>
                </c:pt>
                <c:pt idx="282">
                  <c:v>16</c:v>
                </c:pt>
                <c:pt idx="283">
                  <c:v>11</c:v>
                </c:pt>
                <c:pt idx="284">
                  <c:v>9</c:v>
                </c:pt>
                <c:pt idx="285">
                  <c:v>8</c:v>
                </c:pt>
                <c:pt idx="286">
                  <c:v>10</c:v>
                </c:pt>
                <c:pt idx="287">
                  <c:v>11</c:v>
                </c:pt>
                <c:pt idx="288">
                  <c:v>11</c:v>
                </c:pt>
                <c:pt idx="289">
                  <c:v>11</c:v>
                </c:pt>
                <c:pt idx="290">
                  <c:v>16</c:v>
                </c:pt>
                <c:pt idx="291">
                  <c:v>7</c:v>
                </c:pt>
                <c:pt idx="292">
                  <c:v>6</c:v>
                </c:pt>
                <c:pt idx="293">
                  <c:v>8</c:v>
                </c:pt>
                <c:pt idx="294">
                  <c:v>8</c:v>
                </c:pt>
                <c:pt idx="295">
                  <c:v>8</c:v>
                </c:pt>
                <c:pt idx="296">
                  <c:v>11</c:v>
                </c:pt>
                <c:pt idx="297">
                  <c:v>9</c:v>
                </c:pt>
                <c:pt idx="298">
                  <c:v>14</c:v>
                </c:pt>
                <c:pt idx="299">
                  <c:v>12</c:v>
                </c:pt>
                <c:pt idx="300">
                  <c:v>12</c:v>
                </c:pt>
                <c:pt idx="301">
                  <c:v>12</c:v>
                </c:pt>
                <c:pt idx="302">
                  <c:v>6</c:v>
                </c:pt>
                <c:pt idx="303">
                  <c:v>7</c:v>
                </c:pt>
                <c:pt idx="304">
                  <c:v>8</c:v>
                </c:pt>
                <c:pt idx="305">
                  <c:v>10</c:v>
                </c:pt>
                <c:pt idx="306">
                  <c:v>8</c:v>
                </c:pt>
                <c:pt idx="307">
                  <c:v>7</c:v>
                </c:pt>
                <c:pt idx="308">
                  <c:v>9</c:v>
                </c:pt>
                <c:pt idx="309">
                  <c:v>11</c:v>
                </c:pt>
                <c:pt idx="310">
                  <c:v>14</c:v>
                </c:pt>
                <c:pt idx="311">
                  <c:v>13</c:v>
                </c:pt>
                <c:pt idx="312">
                  <c:v>14</c:v>
                </c:pt>
                <c:pt idx="313">
                  <c:v>15</c:v>
                </c:pt>
                <c:pt idx="314">
                  <c:v>14</c:v>
                </c:pt>
                <c:pt idx="315">
                  <c:v>13</c:v>
                </c:pt>
                <c:pt idx="316">
                  <c:v>16</c:v>
                </c:pt>
                <c:pt idx="317">
                  <c:v>17</c:v>
                </c:pt>
                <c:pt idx="318">
                  <c:v>16</c:v>
                </c:pt>
                <c:pt idx="319">
                  <c:v>6</c:v>
                </c:pt>
                <c:pt idx="320">
                  <c:v>7</c:v>
                </c:pt>
                <c:pt idx="321">
                  <c:v>8</c:v>
                </c:pt>
                <c:pt idx="322">
                  <c:v>7</c:v>
                </c:pt>
                <c:pt idx="323">
                  <c:v>9</c:v>
                </c:pt>
                <c:pt idx="324">
                  <c:v>13</c:v>
                </c:pt>
                <c:pt idx="325">
                  <c:v>13</c:v>
                </c:pt>
                <c:pt idx="326">
                  <c:v>9</c:v>
                </c:pt>
                <c:pt idx="327">
                  <c:v>9</c:v>
                </c:pt>
                <c:pt idx="328">
                  <c:v>10</c:v>
                </c:pt>
                <c:pt idx="329">
                  <c:v>4</c:v>
                </c:pt>
                <c:pt idx="330">
                  <c:v>4</c:v>
                </c:pt>
                <c:pt idx="331">
                  <c:v>4</c:v>
                </c:pt>
                <c:pt idx="332">
                  <c:v>11</c:v>
                </c:pt>
                <c:pt idx="333">
                  <c:v>11</c:v>
                </c:pt>
                <c:pt idx="334">
                  <c:v>8</c:v>
                </c:pt>
                <c:pt idx="335">
                  <c:v>3</c:v>
                </c:pt>
                <c:pt idx="336">
                  <c:v>4</c:v>
                </c:pt>
                <c:pt idx="337">
                  <c:v>4</c:v>
                </c:pt>
                <c:pt idx="338">
                  <c:v>3</c:v>
                </c:pt>
              </c:numCache>
            </c:numRef>
          </c:yVal>
          <c:smooth val="1"/>
        </c:ser>
        <c:ser>
          <c:idx val="1"/>
          <c:order val="1"/>
          <c:tx>
            <c:strRef>
              <c:f>'FSEDaily Average T and Windpeed'!$R$2</c:f>
              <c:strCache>
                <c:ptCount val="1"/>
                <c:pt idx="0">
                  <c:v>FSE_PMSpec</c:v>
                </c:pt>
              </c:strCache>
            </c:strRef>
          </c:tx>
          <c:spPr>
            <a:ln w="19050"/>
          </c:spPr>
          <c:marker>
            <c:symbol val="none"/>
          </c:marker>
          <c:xVal>
            <c:numRef>
              <c:f>'FSEDaily Average T and Windpeed'!$P$3:$P$341</c:f>
              <c:numCache>
                <c:formatCode>m/d/yyyy</c:formatCode>
                <c:ptCount val="339"/>
                <c:pt idx="0">
                  <c:v>40910</c:v>
                </c:pt>
                <c:pt idx="1">
                  <c:v>40911</c:v>
                </c:pt>
                <c:pt idx="2">
                  <c:v>40913</c:v>
                </c:pt>
                <c:pt idx="3">
                  <c:v>40914</c:v>
                </c:pt>
                <c:pt idx="4">
                  <c:v>40915</c:v>
                </c:pt>
                <c:pt idx="5">
                  <c:v>40916</c:v>
                </c:pt>
                <c:pt idx="6">
                  <c:v>40917</c:v>
                </c:pt>
                <c:pt idx="7">
                  <c:v>40918</c:v>
                </c:pt>
                <c:pt idx="8">
                  <c:v>40919</c:v>
                </c:pt>
                <c:pt idx="9">
                  <c:v>40920</c:v>
                </c:pt>
                <c:pt idx="10">
                  <c:v>40921</c:v>
                </c:pt>
                <c:pt idx="11">
                  <c:v>40923</c:v>
                </c:pt>
                <c:pt idx="12">
                  <c:v>40924</c:v>
                </c:pt>
                <c:pt idx="13">
                  <c:v>40927</c:v>
                </c:pt>
                <c:pt idx="14">
                  <c:v>40928</c:v>
                </c:pt>
                <c:pt idx="15">
                  <c:v>40929</c:v>
                </c:pt>
                <c:pt idx="16">
                  <c:v>40930</c:v>
                </c:pt>
                <c:pt idx="17">
                  <c:v>40931</c:v>
                </c:pt>
                <c:pt idx="18">
                  <c:v>40932</c:v>
                </c:pt>
                <c:pt idx="19">
                  <c:v>40933</c:v>
                </c:pt>
                <c:pt idx="20">
                  <c:v>40934</c:v>
                </c:pt>
                <c:pt idx="21">
                  <c:v>40935</c:v>
                </c:pt>
                <c:pt idx="22">
                  <c:v>40936</c:v>
                </c:pt>
                <c:pt idx="23">
                  <c:v>40937</c:v>
                </c:pt>
                <c:pt idx="24">
                  <c:v>40938</c:v>
                </c:pt>
                <c:pt idx="25">
                  <c:v>40939</c:v>
                </c:pt>
                <c:pt idx="26">
                  <c:v>40940</c:v>
                </c:pt>
                <c:pt idx="27">
                  <c:v>40941</c:v>
                </c:pt>
                <c:pt idx="28">
                  <c:v>40942</c:v>
                </c:pt>
                <c:pt idx="29">
                  <c:v>40943</c:v>
                </c:pt>
                <c:pt idx="30">
                  <c:v>40944</c:v>
                </c:pt>
                <c:pt idx="31">
                  <c:v>40945</c:v>
                </c:pt>
                <c:pt idx="32">
                  <c:v>40946</c:v>
                </c:pt>
                <c:pt idx="33">
                  <c:v>40947</c:v>
                </c:pt>
                <c:pt idx="34">
                  <c:v>40949</c:v>
                </c:pt>
                <c:pt idx="35">
                  <c:v>40951</c:v>
                </c:pt>
                <c:pt idx="36">
                  <c:v>40952</c:v>
                </c:pt>
                <c:pt idx="37">
                  <c:v>40953</c:v>
                </c:pt>
                <c:pt idx="38">
                  <c:v>40955</c:v>
                </c:pt>
                <c:pt idx="39">
                  <c:v>40959</c:v>
                </c:pt>
                <c:pt idx="40">
                  <c:v>40960</c:v>
                </c:pt>
                <c:pt idx="41">
                  <c:v>40961</c:v>
                </c:pt>
                <c:pt idx="42">
                  <c:v>40962</c:v>
                </c:pt>
                <c:pt idx="43">
                  <c:v>40963</c:v>
                </c:pt>
                <c:pt idx="44">
                  <c:v>40964</c:v>
                </c:pt>
                <c:pt idx="45">
                  <c:v>40965</c:v>
                </c:pt>
                <c:pt idx="46">
                  <c:v>40966</c:v>
                </c:pt>
                <c:pt idx="47">
                  <c:v>40968</c:v>
                </c:pt>
                <c:pt idx="48">
                  <c:v>40969</c:v>
                </c:pt>
                <c:pt idx="49">
                  <c:v>40973</c:v>
                </c:pt>
                <c:pt idx="50">
                  <c:v>40976</c:v>
                </c:pt>
                <c:pt idx="51">
                  <c:v>40977</c:v>
                </c:pt>
                <c:pt idx="52">
                  <c:v>40980</c:v>
                </c:pt>
                <c:pt idx="53">
                  <c:v>40981</c:v>
                </c:pt>
                <c:pt idx="54">
                  <c:v>40983</c:v>
                </c:pt>
                <c:pt idx="55">
                  <c:v>40984</c:v>
                </c:pt>
                <c:pt idx="56">
                  <c:v>40985</c:v>
                </c:pt>
                <c:pt idx="57">
                  <c:v>40986</c:v>
                </c:pt>
                <c:pt idx="58">
                  <c:v>40987</c:v>
                </c:pt>
                <c:pt idx="59">
                  <c:v>40989</c:v>
                </c:pt>
                <c:pt idx="60">
                  <c:v>40990</c:v>
                </c:pt>
                <c:pt idx="61">
                  <c:v>40992</c:v>
                </c:pt>
                <c:pt idx="62">
                  <c:v>40993</c:v>
                </c:pt>
                <c:pt idx="63">
                  <c:v>40995</c:v>
                </c:pt>
                <c:pt idx="64">
                  <c:v>40996</c:v>
                </c:pt>
                <c:pt idx="65">
                  <c:v>40997</c:v>
                </c:pt>
                <c:pt idx="66">
                  <c:v>40998</c:v>
                </c:pt>
                <c:pt idx="67">
                  <c:v>40999</c:v>
                </c:pt>
                <c:pt idx="68">
                  <c:v>41000</c:v>
                </c:pt>
                <c:pt idx="69">
                  <c:v>41001</c:v>
                </c:pt>
                <c:pt idx="70">
                  <c:v>41002</c:v>
                </c:pt>
                <c:pt idx="71">
                  <c:v>41003</c:v>
                </c:pt>
                <c:pt idx="72">
                  <c:v>41004</c:v>
                </c:pt>
                <c:pt idx="73">
                  <c:v>41005</c:v>
                </c:pt>
                <c:pt idx="74">
                  <c:v>41006</c:v>
                </c:pt>
                <c:pt idx="75">
                  <c:v>41008</c:v>
                </c:pt>
                <c:pt idx="76">
                  <c:v>41009</c:v>
                </c:pt>
                <c:pt idx="77">
                  <c:v>41010</c:v>
                </c:pt>
                <c:pt idx="78">
                  <c:v>41011</c:v>
                </c:pt>
                <c:pt idx="79">
                  <c:v>41012</c:v>
                </c:pt>
                <c:pt idx="80">
                  <c:v>41014</c:v>
                </c:pt>
                <c:pt idx="81">
                  <c:v>41015</c:v>
                </c:pt>
                <c:pt idx="82">
                  <c:v>41017</c:v>
                </c:pt>
                <c:pt idx="83">
                  <c:v>41018</c:v>
                </c:pt>
                <c:pt idx="84">
                  <c:v>41019</c:v>
                </c:pt>
                <c:pt idx="85">
                  <c:v>41020</c:v>
                </c:pt>
                <c:pt idx="86">
                  <c:v>41021</c:v>
                </c:pt>
                <c:pt idx="87">
                  <c:v>41022</c:v>
                </c:pt>
                <c:pt idx="88">
                  <c:v>41023</c:v>
                </c:pt>
                <c:pt idx="89">
                  <c:v>41024</c:v>
                </c:pt>
                <c:pt idx="90">
                  <c:v>41025</c:v>
                </c:pt>
                <c:pt idx="91">
                  <c:v>41026</c:v>
                </c:pt>
                <c:pt idx="92">
                  <c:v>41027</c:v>
                </c:pt>
                <c:pt idx="93">
                  <c:v>41028</c:v>
                </c:pt>
                <c:pt idx="94">
                  <c:v>41029</c:v>
                </c:pt>
                <c:pt idx="95">
                  <c:v>41030</c:v>
                </c:pt>
                <c:pt idx="96">
                  <c:v>41031</c:v>
                </c:pt>
                <c:pt idx="97">
                  <c:v>41032</c:v>
                </c:pt>
                <c:pt idx="98">
                  <c:v>41033</c:v>
                </c:pt>
                <c:pt idx="99">
                  <c:v>41034</c:v>
                </c:pt>
                <c:pt idx="100">
                  <c:v>41035</c:v>
                </c:pt>
                <c:pt idx="101">
                  <c:v>41036</c:v>
                </c:pt>
                <c:pt idx="102">
                  <c:v>41037</c:v>
                </c:pt>
                <c:pt idx="103">
                  <c:v>41038</c:v>
                </c:pt>
                <c:pt idx="104">
                  <c:v>41039</c:v>
                </c:pt>
                <c:pt idx="105">
                  <c:v>41040</c:v>
                </c:pt>
                <c:pt idx="106">
                  <c:v>41041</c:v>
                </c:pt>
                <c:pt idx="107">
                  <c:v>41042</c:v>
                </c:pt>
                <c:pt idx="108">
                  <c:v>41043</c:v>
                </c:pt>
                <c:pt idx="109">
                  <c:v>41044</c:v>
                </c:pt>
                <c:pt idx="110">
                  <c:v>41045</c:v>
                </c:pt>
                <c:pt idx="111">
                  <c:v>41046</c:v>
                </c:pt>
                <c:pt idx="112">
                  <c:v>41047</c:v>
                </c:pt>
                <c:pt idx="113">
                  <c:v>41048</c:v>
                </c:pt>
                <c:pt idx="114">
                  <c:v>41049</c:v>
                </c:pt>
                <c:pt idx="115">
                  <c:v>41050</c:v>
                </c:pt>
                <c:pt idx="116">
                  <c:v>41051</c:v>
                </c:pt>
                <c:pt idx="117">
                  <c:v>41052</c:v>
                </c:pt>
                <c:pt idx="118">
                  <c:v>41053</c:v>
                </c:pt>
                <c:pt idx="119">
                  <c:v>41054</c:v>
                </c:pt>
                <c:pt idx="120">
                  <c:v>41055</c:v>
                </c:pt>
                <c:pt idx="121">
                  <c:v>41056</c:v>
                </c:pt>
                <c:pt idx="122">
                  <c:v>41058</c:v>
                </c:pt>
                <c:pt idx="123">
                  <c:v>41059</c:v>
                </c:pt>
                <c:pt idx="124">
                  <c:v>41060</c:v>
                </c:pt>
                <c:pt idx="125">
                  <c:v>41061</c:v>
                </c:pt>
                <c:pt idx="126">
                  <c:v>41062</c:v>
                </c:pt>
                <c:pt idx="127">
                  <c:v>41063</c:v>
                </c:pt>
                <c:pt idx="128">
                  <c:v>41064</c:v>
                </c:pt>
                <c:pt idx="129">
                  <c:v>41065</c:v>
                </c:pt>
                <c:pt idx="130">
                  <c:v>41066</c:v>
                </c:pt>
                <c:pt idx="131">
                  <c:v>41067</c:v>
                </c:pt>
                <c:pt idx="132">
                  <c:v>41068</c:v>
                </c:pt>
                <c:pt idx="133">
                  <c:v>41069</c:v>
                </c:pt>
                <c:pt idx="134">
                  <c:v>41070</c:v>
                </c:pt>
                <c:pt idx="135">
                  <c:v>41071</c:v>
                </c:pt>
                <c:pt idx="136">
                  <c:v>41072</c:v>
                </c:pt>
                <c:pt idx="137">
                  <c:v>41073</c:v>
                </c:pt>
                <c:pt idx="138">
                  <c:v>41074</c:v>
                </c:pt>
                <c:pt idx="139">
                  <c:v>41075</c:v>
                </c:pt>
                <c:pt idx="140">
                  <c:v>41076</c:v>
                </c:pt>
                <c:pt idx="141">
                  <c:v>41077</c:v>
                </c:pt>
                <c:pt idx="142">
                  <c:v>41078</c:v>
                </c:pt>
                <c:pt idx="143">
                  <c:v>41079</c:v>
                </c:pt>
                <c:pt idx="144">
                  <c:v>41080</c:v>
                </c:pt>
                <c:pt idx="145">
                  <c:v>41081</c:v>
                </c:pt>
                <c:pt idx="146">
                  <c:v>41082</c:v>
                </c:pt>
                <c:pt idx="147">
                  <c:v>41083</c:v>
                </c:pt>
                <c:pt idx="148">
                  <c:v>41084</c:v>
                </c:pt>
                <c:pt idx="149">
                  <c:v>41085</c:v>
                </c:pt>
                <c:pt idx="150">
                  <c:v>41086</c:v>
                </c:pt>
                <c:pt idx="151">
                  <c:v>41087</c:v>
                </c:pt>
                <c:pt idx="152">
                  <c:v>41088</c:v>
                </c:pt>
                <c:pt idx="153">
                  <c:v>41089</c:v>
                </c:pt>
                <c:pt idx="154">
                  <c:v>41090</c:v>
                </c:pt>
                <c:pt idx="155">
                  <c:v>41091</c:v>
                </c:pt>
                <c:pt idx="156">
                  <c:v>41092</c:v>
                </c:pt>
                <c:pt idx="157">
                  <c:v>41093</c:v>
                </c:pt>
                <c:pt idx="158">
                  <c:v>41094</c:v>
                </c:pt>
                <c:pt idx="159">
                  <c:v>41095</c:v>
                </c:pt>
                <c:pt idx="160">
                  <c:v>41096</c:v>
                </c:pt>
                <c:pt idx="161">
                  <c:v>41097</c:v>
                </c:pt>
                <c:pt idx="162">
                  <c:v>41098</c:v>
                </c:pt>
                <c:pt idx="163">
                  <c:v>41099</c:v>
                </c:pt>
                <c:pt idx="164">
                  <c:v>41100</c:v>
                </c:pt>
                <c:pt idx="165">
                  <c:v>41101</c:v>
                </c:pt>
                <c:pt idx="166">
                  <c:v>41102</c:v>
                </c:pt>
                <c:pt idx="167">
                  <c:v>41103</c:v>
                </c:pt>
                <c:pt idx="168">
                  <c:v>41104</c:v>
                </c:pt>
                <c:pt idx="169">
                  <c:v>41105</c:v>
                </c:pt>
                <c:pt idx="170">
                  <c:v>41106</c:v>
                </c:pt>
                <c:pt idx="171">
                  <c:v>41107</c:v>
                </c:pt>
                <c:pt idx="172">
                  <c:v>41108</c:v>
                </c:pt>
                <c:pt idx="173">
                  <c:v>41109</c:v>
                </c:pt>
                <c:pt idx="174">
                  <c:v>41110</c:v>
                </c:pt>
                <c:pt idx="175">
                  <c:v>41111</c:v>
                </c:pt>
                <c:pt idx="176">
                  <c:v>41112</c:v>
                </c:pt>
                <c:pt idx="177">
                  <c:v>41113</c:v>
                </c:pt>
                <c:pt idx="178">
                  <c:v>41114</c:v>
                </c:pt>
                <c:pt idx="179">
                  <c:v>41115</c:v>
                </c:pt>
                <c:pt idx="180">
                  <c:v>41116</c:v>
                </c:pt>
                <c:pt idx="181">
                  <c:v>41117</c:v>
                </c:pt>
                <c:pt idx="182">
                  <c:v>41118</c:v>
                </c:pt>
                <c:pt idx="183">
                  <c:v>41119</c:v>
                </c:pt>
                <c:pt idx="184">
                  <c:v>41120</c:v>
                </c:pt>
                <c:pt idx="185">
                  <c:v>41121</c:v>
                </c:pt>
                <c:pt idx="186">
                  <c:v>41122</c:v>
                </c:pt>
                <c:pt idx="187">
                  <c:v>41123</c:v>
                </c:pt>
                <c:pt idx="188">
                  <c:v>41124</c:v>
                </c:pt>
                <c:pt idx="189">
                  <c:v>41125</c:v>
                </c:pt>
                <c:pt idx="190">
                  <c:v>41126</c:v>
                </c:pt>
                <c:pt idx="191">
                  <c:v>41127</c:v>
                </c:pt>
                <c:pt idx="192">
                  <c:v>41128</c:v>
                </c:pt>
                <c:pt idx="193">
                  <c:v>41129</c:v>
                </c:pt>
                <c:pt idx="194">
                  <c:v>41130</c:v>
                </c:pt>
                <c:pt idx="195">
                  <c:v>41131</c:v>
                </c:pt>
                <c:pt idx="196">
                  <c:v>41132</c:v>
                </c:pt>
                <c:pt idx="197">
                  <c:v>41133</c:v>
                </c:pt>
                <c:pt idx="198">
                  <c:v>41134</c:v>
                </c:pt>
                <c:pt idx="199">
                  <c:v>41135</c:v>
                </c:pt>
                <c:pt idx="200">
                  <c:v>41136</c:v>
                </c:pt>
                <c:pt idx="201">
                  <c:v>41137</c:v>
                </c:pt>
                <c:pt idx="202">
                  <c:v>41138</c:v>
                </c:pt>
                <c:pt idx="203">
                  <c:v>41139</c:v>
                </c:pt>
                <c:pt idx="204">
                  <c:v>41140</c:v>
                </c:pt>
                <c:pt idx="205">
                  <c:v>41141</c:v>
                </c:pt>
                <c:pt idx="206">
                  <c:v>41142</c:v>
                </c:pt>
                <c:pt idx="207">
                  <c:v>41143</c:v>
                </c:pt>
                <c:pt idx="208">
                  <c:v>41144</c:v>
                </c:pt>
                <c:pt idx="209">
                  <c:v>41145</c:v>
                </c:pt>
                <c:pt idx="210">
                  <c:v>41146</c:v>
                </c:pt>
                <c:pt idx="211">
                  <c:v>41147</c:v>
                </c:pt>
                <c:pt idx="212">
                  <c:v>41148</c:v>
                </c:pt>
                <c:pt idx="213">
                  <c:v>41149</c:v>
                </c:pt>
                <c:pt idx="214">
                  <c:v>41150</c:v>
                </c:pt>
                <c:pt idx="215">
                  <c:v>41151</c:v>
                </c:pt>
                <c:pt idx="216">
                  <c:v>41152</c:v>
                </c:pt>
                <c:pt idx="217">
                  <c:v>41153</c:v>
                </c:pt>
                <c:pt idx="218">
                  <c:v>41154</c:v>
                </c:pt>
                <c:pt idx="219">
                  <c:v>41155</c:v>
                </c:pt>
                <c:pt idx="220">
                  <c:v>41156</c:v>
                </c:pt>
                <c:pt idx="221">
                  <c:v>41157</c:v>
                </c:pt>
                <c:pt idx="222">
                  <c:v>41158</c:v>
                </c:pt>
                <c:pt idx="223">
                  <c:v>41159</c:v>
                </c:pt>
                <c:pt idx="224">
                  <c:v>41160</c:v>
                </c:pt>
                <c:pt idx="225">
                  <c:v>41161</c:v>
                </c:pt>
                <c:pt idx="226">
                  <c:v>41162</c:v>
                </c:pt>
                <c:pt idx="227">
                  <c:v>41163</c:v>
                </c:pt>
                <c:pt idx="228">
                  <c:v>41164</c:v>
                </c:pt>
                <c:pt idx="229">
                  <c:v>41165</c:v>
                </c:pt>
                <c:pt idx="230">
                  <c:v>41166</c:v>
                </c:pt>
                <c:pt idx="231">
                  <c:v>41167</c:v>
                </c:pt>
                <c:pt idx="232">
                  <c:v>41168</c:v>
                </c:pt>
                <c:pt idx="233">
                  <c:v>41169</c:v>
                </c:pt>
                <c:pt idx="234">
                  <c:v>41170</c:v>
                </c:pt>
                <c:pt idx="235">
                  <c:v>41171</c:v>
                </c:pt>
                <c:pt idx="236">
                  <c:v>41172</c:v>
                </c:pt>
                <c:pt idx="237">
                  <c:v>41173</c:v>
                </c:pt>
                <c:pt idx="238">
                  <c:v>41174</c:v>
                </c:pt>
                <c:pt idx="239">
                  <c:v>41175</c:v>
                </c:pt>
                <c:pt idx="240">
                  <c:v>41176</c:v>
                </c:pt>
                <c:pt idx="241">
                  <c:v>41177</c:v>
                </c:pt>
                <c:pt idx="242">
                  <c:v>41178</c:v>
                </c:pt>
                <c:pt idx="243">
                  <c:v>41179</c:v>
                </c:pt>
                <c:pt idx="244">
                  <c:v>41180</c:v>
                </c:pt>
                <c:pt idx="245">
                  <c:v>41181</c:v>
                </c:pt>
                <c:pt idx="246">
                  <c:v>41182</c:v>
                </c:pt>
                <c:pt idx="247">
                  <c:v>41183</c:v>
                </c:pt>
                <c:pt idx="248">
                  <c:v>41184</c:v>
                </c:pt>
                <c:pt idx="249">
                  <c:v>41185</c:v>
                </c:pt>
                <c:pt idx="250">
                  <c:v>41186</c:v>
                </c:pt>
                <c:pt idx="251">
                  <c:v>41187</c:v>
                </c:pt>
                <c:pt idx="252">
                  <c:v>41188</c:v>
                </c:pt>
                <c:pt idx="253">
                  <c:v>41189</c:v>
                </c:pt>
                <c:pt idx="254">
                  <c:v>41190</c:v>
                </c:pt>
                <c:pt idx="255">
                  <c:v>41191</c:v>
                </c:pt>
                <c:pt idx="256">
                  <c:v>41192</c:v>
                </c:pt>
                <c:pt idx="257">
                  <c:v>41193</c:v>
                </c:pt>
                <c:pt idx="258">
                  <c:v>41194</c:v>
                </c:pt>
                <c:pt idx="259">
                  <c:v>41195</c:v>
                </c:pt>
                <c:pt idx="260">
                  <c:v>41196</c:v>
                </c:pt>
                <c:pt idx="261">
                  <c:v>41197</c:v>
                </c:pt>
                <c:pt idx="262">
                  <c:v>41198</c:v>
                </c:pt>
                <c:pt idx="263">
                  <c:v>41199</c:v>
                </c:pt>
                <c:pt idx="264">
                  <c:v>41200</c:v>
                </c:pt>
                <c:pt idx="265">
                  <c:v>41201</c:v>
                </c:pt>
                <c:pt idx="266">
                  <c:v>41202</c:v>
                </c:pt>
                <c:pt idx="267">
                  <c:v>41203</c:v>
                </c:pt>
                <c:pt idx="268">
                  <c:v>41204</c:v>
                </c:pt>
                <c:pt idx="269">
                  <c:v>41205</c:v>
                </c:pt>
                <c:pt idx="270">
                  <c:v>41206</c:v>
                </c:pt>
                <c:pt idx="271">
                  <c:v>41207</c:v>
                </c:pt>
                <c:pt idx="272">
                  <c:v>41208</c:v>
                </c:pt>
                <c:pt idx="273">
                  <c:v>41209</c:v>
                </c:pt>
                <c:pt idx="274">
                  <c:v>41210</c:v>
                </c:pt>
                <c:pt idx="275">
                  <c:v>41211</c:v>
                </c:pt>
                <c:pt idx="276">
                  <c:v>41212</c:v>
                </c:pt>
                <c:pt idx="277">
                  <c:v>41213</c:v>
                </c:pt>
                <c:pt idx="278">
                  <c:v>41214</c:v>
                </c:pt>
                <c:pt idx="279">
                  <c:v>41215</c:v>
                </c:pt>
                <c:pt idx="280">
                  <c:v>41216</c:v>
                </c:pt>
                <c:pt idx="281">
                  <c:v>41217</c:v>
                </c:pt>
                <c:pt idx="282">
                  <c:v>41218</c:v>
                </c:pt>
                <c:pt idx="283">
                  <c:v>41219</c:v>
                </c:pt>
                <c:pt idx="284">
                  <c:v>41220</c:v>
                </c:pt>
                <c:pt idx="285">
                  <c:v>41221</c:v>
                </c:pt>
                <c:pt idx="286">
                  <c:v>41222</c:v>
                </c:pt>
                <c:pt idx="287">
                  <c:v>41223</c:v>
                </c:pt>
                <c:pt idx="288">
                  <c:v>41224</c:v>
                </c:pt>
                <c:pt idx="289">
                  <c:v>41225</c:v>
                </c:pt>
                <c:pt idx="290">
                  <c:v>41226</c:v>
                </c:pt>
                <c:pt idx="291">
                  <c:v>41227</c:v>
                </c:pt>
                <c:pt idx="292">
                  <c:v>41228</c:v>
                </c:pt>
                <c:pt idx="293">
                  <c:v>41229</c:v>
                </c:pt>
                <c:pt idx="294">
                  <c:v>41230</c:v>
                </c:pt>
                <c:pt idx="295">
                  <c:v>41231</c:v>
                </c:pt>
                <c:pt idx="296">
                  <c:v>41232</c:v>
                </c:pt>
                <c:pt idx="297">
                  <c:v>41233</c:v>
                </c:pt>
                <c:pt idx="298">
                  <c:v>41234</c:v>
                </c:pt>
                <c:pt idx="299">
                  <c:v>41235</c:v>
                </c:pt>
                <c:pt idx="300">
                  <c:v>41236</c:v>
                </c:pt>
                <c:pt idx="301">
                  <c:v>41237</c:v>
                </c:pt>
                <c:pt idx="302">
                  <c:v>41238</c:v>
                </c:pt>
                <c:pt idx="303">
                  <c:v>41239</c:v>
                </c:pt>
                <c:pt idx="304">
                  <c:v>41240</c:v>
                </c:pt>
                <c:pt idx="305">
                  <c:v>41241</c:v>
                </c:pt>
                <c:pt idx="306">
                  <c:v>41242</c:v>
                </c:pt>
                <c:pt idx="307">
                  <c:v>41243</c:v>
                </c:pt>
                <c:pt idx="308">
                  <c:v>41244</c:v>
                </c:pt>
                <c:pt idx="309">
                  <c:v>41245</c:v>
                </c:pt>
                <c:pt idx="310">
                  <c:v>41246</c:v>
                </c:pt>
                <c:pt idx="311">
                  <c:v>41247</c:v>
                </c:pt>
                <c:pt idx="312">
                  <c:v>41248</c:v>
                </c:pt>
                <c:pt idx="313">
                  <c:v>41249</c:v>
                </c:pt>
                <c:pt idx="314">
                  <c:v>41250</c:v>
                </c:pt>
                <c:pt idx="315">
                  <c:v>41251</c:v>
                </c:pt>
                <c:pt idx="316">
                  <c:v>41252</c:v>
                </c:pt>
                <c:pt idx="317">
                  <c:v>41253</c:v>
                </c:pt>
                <c:pt idx="318">
                  <c:v>41254</c:v>
                </c:pt>
                <c:pt idx="319">
                  <c:v>41255</c:v>
                </c:pt>
                <c:pt idx="320">
                  <c:v>41256</c:v>
                </c:pt>
                <c:pt idx="321">
                  <c:v>41257</c:v>
                </c:pt>
                <c:pt idx="322">
                  <c:v>41258</c:v>
                </c:pt>
                <c:pt idx="323">
                  <c:v>41259</c:v>
                </c:pt>
                <c:pt idx="324">
                  <c:v>41260</c:v>
                </c:pt>
                <c:pt idx="325">
                  <c:v>41261</c:v>
                </c:pt>
                <c:pt idx="326">
                  <c:v>41262</c:v>
                </c:pt>
                <c:pt idx="327">
                  <c:v>41263</c:v>
                </c:pt>
                <c:pt idx="328">
                  <c:v>41264</c:v>
                </c:pt>
                <c:pt idx="329">
                  <c:v>41265</c:v>
                </c:pt>
                <c:pt idx="330">
                  <c:v>41266</c:v>
                </c:pt>
                <c:pt idx="331">
                  <c:v>41267</c:v>
                </c:pt>
                <c:pt idx="332">
                  <c:v>41268</c:v>
                </c:pt>
                <c:pt idx="333">
                  <c:v>41269</c:v>
                </c:pt>
                <c:pt idx="334">
                  <c:v>41270</c:v>
                </c:pt>
                <c:pt idx="335">
                  <c:v>41271</c:v>
                </c:pt>
                <c:pt idx="336">
                  <c:v>41272</c:v>
                </c:pt>
                <c:pt idx="337">
                  <c:v>41273</c:v>
                </c:pt>
                <c:pt idx="338">
                  <c:v>41274</c:v>
                </c:pt>
              </c:numCache>
            </c:numRef>
          </c:xVal>
          <c:yVal>
            <c:numRef>
              <c:f>'FSEDaily Average T and Windpeed'!$R$3:$R$341</c:f>
              <c:numCache>
                <c:formatCode>General</c:formatCode>
                <c:ptCount val="339"/>
                <c:pt idx="0">
                  <c:v>4.0326915615991972</c:v>
                </c:pt>
                <c:pt idx="1">
                  <c:v>7.8973393170478916</c:v>
                </c:pt>
                <c:pt idx="2">
                  <c:v>18.788726858641976</c:v>
                </c:pt>
                <c:pt idx="3">
                  <c:v>26.672178483215681</c:v>
                </c:pt>
                <c:pt idx="4">
                  <c:v>19.066068849131778</c:v>
                </c:pt>
                <c:pt idx="5">
                  <c:v>11.899689299890536</c:v>
                </c:pt>
                <c:pt idx="6">
                  <c:v>15.531020475190923</c:v>
                </c:pt>
                <c:pt idx="7">
                  <c:v>12.524102845557588</c:v>
                </c:pt>
                <c:pt idx="8">
                  <c:v>9.5626035475470275</c:v>
                </c:pt>
                <c:pt idx="9">
                  <c:v>7.6002008382167041</c:v>
                </c:pt>
                <c:pt idx="10">
                  <c:v>7.0630715729835751</c:v>
                </c:pt>
                <c:pt idx="11">
                  <c:v>23.503507887052951</c:v>
                </c:pt>
                <c:pt idx="12">
                  <c:v>22.962357817390579</c:v>
                </c:pt>
                <c:pt idx="13">
                  <c:v>15.510317259853519</c:v>
                </c:pt>
                <c:pt idx="14">
                  <c:v>11.599839860205822</c:v>
                </c:pt>
                <c:pt idx="15">
                  <c:v>7.1729970529905263</c:v>
                </c:pt>
                <c:pt idx="16">
                  <c:v>6.9761198366344406</c:v>
                </c:pt>
                <c:pt idx="17">
                  <c:v>7.2637582170676085</c:v>
                </c:pt>
                <c:pt idx="18">
                  <c:v>14.392631071528518</c:v>
                </c:pt>
                <c:pt idx="19">
                  <c:v>11.679739092566738</c:v>
                </c:pt>
                <c:pt idx="20">
                  <c:v>9.8460876332341858</c:v>
                </c:pt>
                <c:pt idx="21">
                  <c:v>6.0369231406757971</c:v>
                </c:pt>
                <c:pt idx="22">
                  <c:v>12.973698795177144</c:v>
                </c:pt>
                <c:pt idx="23">
                  <c:v>10.766229420002075</c:v>
                </c:pt>
                <c:pt idx="24">
                  <c:v>24.451487831853822</c:v>
                </c:pt>
                <c:pt idx="25">
                  <c:v>31.942810726326559</c:v>
                </c:pt>
                <c:pt idx="26">
                  <c:v>19.863686798393239</c:v>
                </c:pt>
                <c:pt idx="27">
                  <c:v>8.7274902537171446</c:v>
                </c:pt>
                <c:pt idx="28">
                  <c:v>14.3933232390167</c:v>
                </c:pt>
                <c:pt idx="29">
                  <c:v>12.998772667257775</c:v>
                </c:pt>
                <c:pt idx="30">
                  <c:v>6.1411699889268574</c:v>
                </c:pt>
                <c:pt idx="31">
                  <c:v>15.493491879522875</c:v>
                </c:pt>
                <c:pt idx="32">
                  <c:v>12.030834747893158</c:v>
                </c:pt>
                <c:pt idx="33">
                  <c:v>22.879157885100849</c:v>
                </c:pt>
                <c:pt idx="34">
                  <c:v>26.205256368543719</c:v>
                </c:pt>
                <c:pt idx="35">
                  <c:v>5.770877368949769</c:v>
                </c:pt>
                <c:pt idx="36">
                  <c:v>11.54019446734776</c:v>
                </c:pt>
                <c:pt idx="37">
                  <c:v>13.867308572536412</c:v>
                </c:pt>
                <c:pt idx="38">
                  <c:v>11.78892594771297</c:v>
                </c:pt>
                <c:pt idx="39">
                  <c:v>6.6491846728962178</c:v>
                </c:pt>
                <c:pt idx="40">
                  <c:v>9.4991652971639393</c:v>
                </c:pt>
                <c:pt idx="41">
                  <c:v>20.738081960666761</c:v>
                </c:pt>
                <c:pt idx="42">
                  <c:v>7.681414186124143</c:v>
                </c:pt>
                <c:pt idx="43">
                  <c:v>5.6434926291333527</c:v>
                </c:pt>
                <c:pt idx="44">
                  <c:v>5.553211318637179</c:v>
                </c:pt>
                <c:pt idx="45">
                  <c:v>7.4983659807323528</c:v>
                </c:pt>
                <c:pt idx="46">
                  <c:v>11.90947825196055</c:v>
                </c:pt>
                <c:pt idx="47">
                  <c:v>16.641226232650027</c:v>
                </c:pt>
                <c:pt idx="48">
                  <c:v>13.072735558055518</c:v>
                </c:pt>
                <c:pt idx="49">
                  <c:v>12.044235401105425</c:v>
                </c:pt>
                <c:pt idx="50">
                  <c:v>11.160223219286948</c:v>
                </c:pt>
                <c:pt idx="51">
                  <c:v>10.613150339648325</c:v>
                </c:pt>
                <c:pt idx="52">
                  <c:v>8.5469136614103416</c:v>
                </c:pt>
                <c:pt idx="53">
                  <c:v>17.300293065175079</c:v>
                </c:pt>
                <c:pt idx="54">
                  <c:v>3.7433023387193822</c:v>
                </c:pt>
                <c:pt idx="55">
                  <c:v>16.807935606963049</c:v>
                </c:pt>
                <c:pt idx="56">
                  <c:v>14.967488525034016</c:v>
                </c:pt>
                <c:pt idx="57">
                  <c:v>20.433562408992128</c:v>
                </c:pt>
                <c:pt idx="58">
                  <c:v>16.567833292653788</c:v>
                </c:pt>
                <c:pt idx="59">
                  <c:v>8.9070037662175601</c:v>
                </c:pt>
                <c:pt idx="60">
                  <c:v>9.080860073164736</c:v>
                </c:pt>
                <c:pt idx="61">
                  <c:v>9.3963125050336718</c:v>
                </c:pt>
                <c:pt idx="62">
                  <c:v>5.4601033796270135</c:v>
                </c:pt>
                <c:pt idx="63">
                  <c:v>17.062675478424087</c:v>
                </c:pt>
                <c:pt idx="64">
                  <c:v>16.60969036670453</c:v>
                </c:pt>
                <c:pt idx="65">
                  <c:v>20.781362304856639</c:v>
                </c:pt>
                <c:pt idx="66">
                  <c:v>24.384112993637011</c:v>
                </c:pt>
                <c:pt idx="67">
                  <c:v>12.108629598577915</c:v>
                </c:pt>
                <c:pt idx="68">
                  <c:v>11.916920802875449</c:v>
                </c:pt>
                <c:pt idx="69">
                  <c:v>15.58238716070025</c:v>
                </c:pt>
                <c:pt idx="70">
                  <c:v>15.034315107646135</c:v>
                </c:pt>
                <c:pt idx="71">
                  <c:v>12.80392224570156</c:v>
                </c:pt>
                <c:pt idx="72">
                  <c:v>14.70330229055801</c:v>
                </c:pt>
                <c:pt idx="73">
                  <c:v>8.387563463954633</c:v>
                </c:pt>
                <c:pt idx="74">
                  <c:v>14.376024578799941</c:v>
                </c:pt>
                <c:pt idx="75">
                  <c:v>8.6655010362305145</c:v>
                </c:pt>
                <c:pt idx="76">
                  <c:v>13.215396569156464</c:v>
                </c:pt>
                <c:pt idx="77">
                  <c:v>7.8397077324321831</c:v>
                </c:pt>
                <c:pt idx="78">
                  <c:v>9.6691391464163505</c:v>
                </c:pt>
                <c:pt idx="79">
                  <c:v>16.142959220591287</c:v>
                </c:pt>
                <c:pt idx="80">
                  <c:v>12.006121245072473</c:v>
                </c:pt>
                <c:pt idx="81">
                  <c:v>11.0240617417204</c:v>
                </c:pt>
                <c:pt idx="82">
                  <c:v>8.5468601912900457</c:v>
                </c:pt>
                <c:pt idx="83">
                  <c:v>8.2333168155603325</c:v>
                </c:pt>
                <c:pt idx="84">
                  <c:v>11.012775251166405</c:v>
                </c:pt>
                <c:pt idx="85">
                  <c:v>10.766824283058742</c:v>
                </c:pt>
                <c:pt idx="86">
                  <c:v>6.3132181220095394</c:v>
                </c:pt>
                <c:pt idx="87">
                  <c:v>4.9911892616593221</c:v>
                </c:pt>
                <c:pt idx="88">
                  <c:v>10.946714698877114</c:v>
                </c:pt>
                <c:pt idx="89">
                  <c:v>17.04240761005671</c:v>
                </c:pt>
                <c:pt idx="90">
                  <c:v>11.373341338333395</c:v>
                </c:pt>
                <c:pt idx="91">
                  <c:v>15.660820111796069</c:v>
                </c:pt>
                <c:pt idx="92">
                  <c:v>16.483629857041034</c:v>
                </c:pt>
                <c:pt idx="93">
                  <c:v>16.380852940508227</c:v>
                </c:pt>
                <c:pt idx="94">
                  <c:v>15.113036397787768</c:v>
                </c:pt>
                <c:pt idx="95">
                  <c:v>13.296449444269482</c:v>
                </c:pt>
                <c:pt idx="96">
                  <c:v>10.677510640709995</c:v>
                </c:pt>
                <c:pt idx="97">
                  <c:v>10.17603509266692</c:v>
                </c:pt>
                <c:pt idx="98">
                  <c:v>10.442043331982052</c:v>
                </c:pt>
                <c:pt idx="99">
                  <c:v>12.639364850174719</c:v>
                </c:pt>
                <c:pt idx="100">
                  <c:v>13.863070926864415</c:v>
                </c:pt>
                <c:pt idx="101">
                  <c:v>9.1146045356693346</c:v>
                </c:pt>
                <c:pt idx="102">
                  <c:v>8.7817906084049486</c:v>
                </c:pt>
                <c:pt idx="103">
                  <c:v>11.273537213379756</c:v>
                </c:pt>
                <c:pt idx="104">
                  <c:v>9.341396933397073</c:v>
                </c:pt>
                <c:pt idx="105">
                  <c:v>9.7712250146084632</c:v>
                </c:pt>
                <c:pt idx="106">
                  <c:v>11.269690959273975</c:v>
                </c:pt>
                <c:pt idx="107">
                  <c:v>8.3623918611689252</c:v>
                </c:pt>
                <c:pt idx="108">
                  <c:v>10.449862502798869</c:v>
                </c:pt>
                <c:pt idx="109">
                  <c:v>9.2691743263418651</c:v>
                </c:pt>
                <c:pt idx="110">
                  <c:v>10.216815828877019</c:v>
                </c:pt>
                <c:pt idx="111">
                  <c:v>7.6091844565514393</c:v>
                </c:pt>
                <c:pt idx="112">
                  <c:v>10.285929137353849</c:v>
                </c:pt>
                <c:pt idx="113">
                  <c:v>10.339462545905786</c:v>
                </c:pt>
                <c:pt idx="114">
                  <c:v>9.713198495548383</c:v>
                </c:pt>
                <c:pt idx="115">
                  <c:v>9.5645393537862979</c:v>
                </c:pt>
                <c:pt idx="116">
                  <c:v>9.1297314008498685</c:v>
                </c:pt>
                <c:pt idx="117">
                  <c:v>10.454542160207055</c:v>
                </c:pt>
                <c:pt idx="118">
                  <c:v>13.282014560166274</c:v>
                </c:pt>
                <c:pt idx="119">
                  <c:v>16.636090264259622</c:v>
                </c:pt>
                <c:pt idx="120">
                  <c:v>14.845032033053226</c:v>
                </c:pt>
                <c:pt idx="121">
                  <c:v>9.3356656290961624</c:v>
                </c:pt>
                <c:pt idx="122">
                  <c:v>6.1566127357714864</c:v>
                </c:pt>
                <c:pt idx="123">
                  <c:v>8.1861820072328655</c:v>
                </c:pt>
                <c:pt idx="124">
                  <c:v>14.118801354417563</c:v>
                </c:pt>
                <c:pt idx="125">
                  <c:v>7.5602009730258946</c:v>
                </c:pt>
                <c:pt idx="126">
                  <c:v>5.0375937172201226</c:v>
                </c:pt>
                <c:pt idx="127">
                  <c:v>10.15344471052399</c:v>
                </c:pt>
                <c:pt idx="128">
                  <c:v>8.3321981432208307</c:v>
                </c:pt>
                <c:pt idx="129">
                  <c:v>7.7576112201634668</c:v>
                </c:pt>
                <c:pt idx="130">
                  <c:v>7.9088362995896979</c:v>
                </c:pt>
                <c:pt idx="131">
                  <c:v>7.0891039191425129</c:v>
                </c:pt>
                <c:pt idx="132">
                  <c:v>11.421965545041942</c:v>
                </c:pt>
                <c:pt idx="133">
                  <c:v>9.936023300589758</c:v>
                </c:pt>
                <c:pt idx="134">
                  <c:v>4.6575726507966868</c:v>
                </c:pt>
                <c:pt idx="135">
                  <c:v>5.6879779018057555</c:v>
                </c:pt>
                <c:pt idx="136">
                  <c:v>8.680807043895669</c:v>
                </c:pt>
                <c:pt idx="137">
                  <c:v>15.444078869442299</c:v>
                </c:pt>
                <c:pt idx="138">
                  <c:v>12.527170450435511</c:v>
                </c:pt>
                <c:pt idx="139">
                  <c:v>14.278905072472398</c:v>
                </c:pt>
                <c:pt idx="140">
                  <c:v>11.29747093847674</c:v>
                </c:pt>
                <c:pt idx="141">
                  <c:v>13.445935037496534</c:v>
                </c:pt>
                <c:pt idx="142">
                  <c:v>14.274265953870085</c:v>
                </c:pt>
                <c:pt idx="143">
                  <c:v>15.129489305294182</c:v>
                </c:pt>
                <c:pt idx="144">
                  <c:v>10.99167697167065</c:v>
                </c:pt>
                <c:pt idx="145">
                  <c:v>12.898704235858155</c:v>
                </c:pt>
                <c:pt idx="146">
                  <c:v>15.877339450622705</c:v>
                </c:pt>
                <c:pt idx="147">
                  <c:v>14.384211163960208</c:v>
                </c:pt>
                <c:pt idx="148">
                  <c:v>14.239303285079423</c:v>
                </c:pt>
                <c:pt idx="149">
                  <c:v>8.7068930683366581</c:v>
                </c:pt>
                <c:pt idx="150">
                  <c:v>13.63478289657362</c:v>
                </c:pt>
                <c:pt idx="151">
                  <c:v>11.393789231826373</c:v>
                </c:pt>
                <c:pt idx="152">
                  <c:v>24.193219672753131</c:v>
                </c:pt>
                <c:pt idx="153">
                  <c:v>20.4180709377551</c:v>
                </c:pt>
                <c:pt idx="154">
                  <c:v>25.207811474231061</c:v>
                </c:pt>
                <c:pt idx="155">
                  <c:v>26.60584915607614</c:v>
                </c:pt>
                <c:pt idx="156">
                  <c:v>17.151701470098136</c:v>
                </c:pt>
                <c:pt idx="157">
                  <c:v>22.739272344880799</c:v>
                </c:pt>
                <c:pt idx="158">
                  <c:v>16.310978715773309</c:v>
                </c:pt>
                <c:pt idx="159">
                  <c:v>18.471422372863366</c:v>
                </c:pt>
                <c:pt idx="160">
                  <c:v>14.246560737417498</c:v>
                </c:pt>
                <c:pt idx="161">
                  <c:v>14.654035935190695</c:v>
                </c:pt>
                <c:pt idx="162">
                  <c:v>14.698576565237962</c:v>
                </c:pt>
                <c:pt idx="163">
                  <c:v>12.32479198975123</c:v>
                </c:pt>
                <c:pt idx="164">
                  <c:v>9.4383693718110173</c:v>
                </c:pt>
                <c:pt idx="165">
                  <c:v>9.1331276128139169</c:v>
                </c:pt>
                <c:pt idx="166">
                  <c:v>9.3459141347164341</c:v>
                </c:pt>
                <c:pt idx="167">
                  <c:v>6.9798157499283526</c:v>
                </c:pt>
                <c:pt idx="168">
                  <c:v>6.7146832440761743</c:v>
                </c:pt>
                <c:pt idx="169">
                  <c:v>7.5438459322200089</c:v>
                </c:pt>
                <c:pt idx="170">
                  <c:v>11.271796961897769</c:v>
                </c:pt>
                <c:pt idx="171">
                  <c:v>11.826690899455921</c:v>
                </c:pt>
                <c:pt idx="172">
                  <c:v>6.535679671313523</c:v>
                </c:pt>
                <c:pt idx="173">
                  <c:v>0.31917823491417224</c:v>
                </c:pt>
                <c:pt idx="174">
                  <c:v>15.435632518253586</c:v>
                </c:pt>
                <c:pt idx="175">
                  <c:v>5.324899719365936</c:v>
                </c:pt>
                <c:pt idx="176">
                  <c:v>0.18974213708204024</c:v>
                </c:pt>
                <c:pt idx="177">
                  <c:v>11.825933830165825</c:v>
                </c:pt>
                <c:pt idx="178">
                  <c:v>8.8103370350474748</c:v>
                </c:pt>
                <c:pt idx="179">
                  <c:v>8.9286276454364959</c:v>
                </c:pt>
                <c:pt idx="180">
                  <c:v>12.875359575806556</c:v>
                </c:pt>
                <c:pt idx="181">
                  <c:v>9.4515642811823763</c:v>
                </c:pt>
                <c:pt idx="182">
                  <c:v>9.448625219438151</c:v>
                </c:pt>
                <c:pt idx="183">
                  <c:v>10.19097477448763</c:v>
                </c:pt>
                <c:pt idx="184">
                  <c:v>10.43798973790447</c:v>
                </c:pt>
                <c:pt idx="185">
                  <c:v>11.658818199350472</c:v>
                </c:pt>
                <c:pt idx="186">
                  <c:v>17.457474357510495</c:v>
                </c:pt>
                <c:pt idx="187">
                  <c:v>18.115840536472231</c:v>
                </c:pt>
                <c:pt idx="188">
                  <c:v>16.081875501407211</c:v>
                </c:pt>
                <c:pt idx="189">
                  <c:v>7.5831683488218724</c:v>
                </c:pt>
                <c:pt idx="190">
                  <c:v>6.3079258574392618</c:v>
                </c:pt>
                <c:pt idx="191">
                  <c:v>0.82139412763772002</c:v>
                </c:pt>
                <c:pt idx="192">
                  <c:v>7.2653501149302961</c:v>
                </c:pt>
                <c:pt idx="193">
                  <c:v>12.24123929201822</c:v>
                </c:pt>
                <c:pt idx="194">
                  <c:v>11.846400363748165</c:v>
                </c:pt>
                <c:pt idx="195">
                  <c:v>10.95990688899705</c:v>
                </c:pt>
                <c:pt idx="196">
                  <c:v>7.7418269587268329E-2</c:v>
                </c:pt>
                <c:pt idx="197">
                  <c:v>28.50061800001469</c:v>
                </c:pt>
                <c:pt idx="198">
                  <c:v>6.9949664556271864</c:v>
                </c:pt>
                <c:pt idx="199">
                  <c:v>14.362742658116421</c:v>
                </c:pt>
                <c:pt idx="200">
                  <c:v>16.998194531195089</c:v>
                </c:pt>
                <c:pt idx="201">
                  <c:v>14.141100775567718</c:v>
                </c:pt>
                <c:pt idx="202">
                  <c:v>13.188874059581849</c:v>
                </c:pt>
                <c:pt idx="203">
                  <c:v>10.753293138680394</c:v>
                </c:pt>
                <c:pt idx="204">
                  <c:v>8.5088387349849857</c:v>
                </c:pt>
                <c:pt idx="205">
                  <c:v>13.026834174968796</c:v>
                </c:pt>
                <c:pt idx="206">
                  <c:v>14.31045456895405</c:v>
                </c:pt>
                <c:pt idx="207">
                  <c:v>0</c:v>
                </c:pt>
                <c:pt idx="208">
                  <c:v>27.788078807112509</c:v>
                </c:pt>
                <c:pt idx="209">
                  <c:v>4.0073960707930665</c:v>
                </c:pt>
                <c:pt idx="210">
                  <c:v>15.507368504218006</c:v>
                </c:pt>
                <c:pt idx="211">
                  <c:v>13.045947732878449</c:v>
                </c:pt>
                <c:pt idx="212">
                  <c:v>13.50356888027834</c:v>
                </c:pt>
                <c:pt idx="213">
                  <c:v>6.6693364523878857</c:v>
                </c:pt>
                <c:pt idx="214">
                  <c:v>7.9796933163304242</c:v>
                </c:pt>
                <c:pt idx="215">
                  <c:v>5.9321616323001507</c:v>
                </c:pt>
                <c:pt idx="216">
                  <c:v>9.3915728884496943</c:v>
                </c:pt>
                <c:pt idx="217">
                  <c:v>10.45668479643837</c:v>
                </c:pt>
                <c:pt idx="218">
                  <c:v>9.5449242465390043</c:v>
                </c:pt>
                <c:pt idx="219">
                  <c:v>11.95403011229067</c:v>
                </c:pt>
                <c:pt idx="220">
                  <c:v>9.054070149014148</c:v>
                </c:pt>
                <c:pt idx="221">
                  <c:v>9.1149478627316611</c:v>
                </c:pt>
                <c:pt idx="222">
                  <c:v>13.36649792254229</c:v>
                </c:pt>
                <c:pt idx="223">
                  <c:v>14.477912009192819</c:v>
                </c:pt>
                <c:pt idx="224">
                  <c:v>9.9415966577875405</c:v>
                </c:pt>
                <c:pt idx="225">
                  <c:v>6.8050020047091175</c:v>
                </c:pt>
                <c:pt idx="226">
                  <c:v>10.41443578050465</c:v>
                </c:pt>
                <c:pt idx="227">
                  <c:v>10.32795589253374</c:v>
                </c:pt>
                <c:pt idx="228">
                  <c:v>10.241476004562818</c:v>
                </c:pt>
                <c:pt idx="229">
                  <c:v>10.154996116591915</c:v>
                </c:pt>
                <c:pt idx="230">
                  <c:v>10.07801127115901</c:v>
                </c:pt>
                <c:pt idx="231">
                  <c:v>9.9988080102594985</c:v>
                </c:pt>
                <c:pt idx="232">
                  <c:v>9.9109804354129256</c:v>
                </c:pt>
                <c:pt idx="233">
                  <c:v>9.8456971091145675</c:v>
                </c:pt>
                <c:pt idx="234">
                  <c:v>10.109384986082112</c:v>
                </c:pt>
                <c:pt idx="235">
                  <c:v>9.9383685160159949</c:v>
                </c:pt>
                <c:pt idx="236">
                  <c:v>9.5496369007955142</c:v>
                </c:pt>
                <c:pt idx="237">
                  <c:v>9.4726232078217514</c:v>
                </c:pt>
                <c:pt idx="238">
                  <c:v>9.3766771248536749</c:v>
                </c:pt>
                <c:pt idx="239">
                  <c:v>9.437007142448719</c:v>
                </c:pt>
                <c:pt idx="240">
                  <c:v>25.779408649167038</c:v>
                </c:pt>
                <c:pt idx="241">
                  <c:v>0.35454980105584932</c:v>
                </c:pt>
                <c:pt idx="242">
                  <c:v>8.8974302322759709</c:v>
                </c:pt>
                <c:pt idx="243">
                  <c:v>17.732946601851019</c:v>
                </c:pt>
                <c:pt idx="244">
                  <c:v>20.286599208778824</c:v>
                </c:pt>
                <c:pt idx="245">
                  <c:v>17.73628398215099</c:v>
                </c:pt>
                <c:pt idx="246">
                  <c:v>11.4449565236336</c:v>
                </c:pt>
                <c:pt idx="247">
                  <c:v>4.4266347096985976</c:v>
                </c:pt>
                <c:pt idx="248">
                  <c:v>10.613136685246182</c:v>
                </c:pt>
                <c:pt idx="249">
                  <c:v>12.062074075587555</c:v>
                </c:pt>
                <c:pt idx="250">
                  <c:v>16.179212959086801</c:v>
                </c:pt>
                <c:pt idx="251">
                  <c:v>19.925971596152021</c:v>
                </c:pt>
                <c:pt idx="252">
                  <c:v>24.99597883041508</c:v>
                </c:pt>
                <c:pt idx="253">
                  <c:v>9.100751959450502</c:v>
                </c:pt>
                <c:pt idx="254">
                  <c:v>12.914459874088886</c:v>
                </c:pt>
                <c:pt idx="255">
                  <c:v>13.797927277511068</c:v>
                </c:pt>
                <c:pt idx="256">
                  <c:v>12.480738818750774</c:v>
                </c:pt>
                <c:pt idx="257">
                  <c:v>13.50122437807201</c:v>
                </c:pt>
                <c:pt idx="258">
                  <c:v>14.063012533594696</c:v>
                </c:pt>
                <c:pt idx="259">
                  <c:v>12.237671753448318</c:v>
                </c:pt>
                <c:pt idx="260">
                  <c:v>10.652456167156824</c:v>
                </c:pt>
                <c:pt idx="261">
                  <c:v>13.885709421475354</c:v>
                </c:pt>
                <c:pt idx="262">
                  <c:v>12.117977971491218</c:v>
                </c:pt>
                <c:pt idx="263">
                  <c:v>16.180377212398319</c:v>
                </c:pt>
                <c:pt idx="264">
                  <c:v>16.844489561613781</c:v>
                </c:pt>
                <c:pt idx="265">
                  <c:v>16.55047959983359</c:v>
                </c:pt>
                <c:pt idx="266">
                  <c:v>13.041961278795535</c:v>
                </c:pt>
                <c:pt idx="267">
                  <c:v>20.894650708986351</c:v>
                </c:pt>
                <c:pt idx="268">
                  <c:v>25.63595077766286</c:v>
                </c:pt>
                <c:pt idx="269">
                  <c:v>21.62017134220158</c:v>
                </c:pt>
                <c:pt idx="270">
                  <c:v>22.136758181362161</c:v>
                </c:pt>
                <c:pt idx="271">
                  <c:v>17.803302937526599</c:v>
                </c:pt>
                <c:pt idx="272">
                  <c:v>11.16202643455645</c:v>
                </c:pt>
                <c:pt idx="273">
                  <c:v>17.52442424710091</c:v>
                </c:pt>
                <c:pt idx="274">
                  <c:v>3.4933523111891338</c:v>
                </c:pt>
                <c:pt idx="275">
                  <c:v>5.4517613472383921</c:v>
                </c:pt>
                <c:pt idx="276">
                  <c:v>9.1526642542190775</c:v>
                </c:pt>
                <c:pt idx="277">
                  <c:v>15.5816096697375</c:v>
                </c:pt>
                <c:pt idx="278">
                  <c:v>8.6626245431304127</c:v>
                </c:pt>
                <c:pt idx="279">
                  <c:v>15.428380182684625</c:v>
                </c:pt>
                <c:pt idx="280">
                  <c:v>17.079443244061849</c:v>
                </c:pt>
                <c:pt idx="281">
                  <c:v>13.808260191417164</c:v>
                </c:pt>
                <c:pt idx="282">
                  <c:v>13.101416618147056</c:v>
                </c:pt>
                <c:pt idx="283">
                  <c:v>11.214870095151353</c:v>
                </c:pt>
                <c:pt idx="284">
                  <c:v>9.8546484523952191</c:v>
                </c:pt>
                <c:pt idx="285">
                  <c:v>14.98363380668664</c:v>
                </c:pt>
                <c:pt idx="286">
                  <c:v>18.377908388772472</c:v>
                </c:pt>
                <c:pt idx="287">
                  <c:v>20.523534746473711</c:v>
                </c:pt>
                <c:pt idx="288">
                  <c:v>16.116840023419851</c:v>
                </c:pt>
                <c:pt idx="289">
                  <c:v>9.5525821870093264</c:v>
                </c:pt>
                <c:pt idx="290">
                  <c:v>8.2107201452594687</c:v>
                </c:pt>
                <c:pt idx="291">
                  <c:v>7.8310250560628774</c:v>
                </c:pt>
                <c:pt idx="292">
                  <c:v>12.65148052366934</c:v>
                </c:pt>
                <c:pt idx="293">
                  <c:v>23.028013060678649</c:v>
                </c:pt>
                <c:pt idx="294">
                  <c:v>13.879403854091825</c:v>
                </c:pt>
                <c:pt idx="295">
                  <c:v>7.4364595890801812</c:v>
                </c:pt>
                <c:pt idx="296">
                  <c:v>9.5167098346307473</c:v>
                </c:pt>
                <c:pt idx="297">
                  <c:v>21.534857162059247</c:v>
                </c:pt>
                <c:pt idx="298">
                  <c:v>34.270366990319381</c:v>
                </c:pt>
                <c:pt idx="299">
                  <c:v>17.23599178448104</c:v>
                </c:pt>
                <c:pt idx="300">
                  <c:v>20.94853070455753</c:v>
                </c:pt>
                <c:pt idx="301">
                  <c:v>5.2945543246091145</c:v>
                </c:pt>
                <c:pt idx="302">
                  <c:v>10.971829375964745</c:v>
                </c:pt>
                <c:pt idx="303">
                  <c:v>24.120339085711901</c:v>
                </c:pt>
                <c:pt idx="304">
                  <c:v>23.93575132165671</c:v>
                </c:pt>
                <c:pt idx="305">
                  <c:v>9.2772687447272109</c:v>
                </c:pt>
                <c:pt idx="306">
                  <c:v>20.92372879171657</c:v>
                </c:pt>
                <c:pt idx="307">
                  <c:v>17.25486275503993</c:v>
                </c:pt>
                <c:pt idx="308">
                  <c:v>16.360041635397941</c:v>
                </c:pt>
                <c:pt idx="309">
                  <c:v>12.24663943771</c:v>
                </c:pt>
                <c:pt idx="310">
                  <c:v>17.060472211745239</c:v>
                </c:pt>
                <c:pt idx="311">
                  <c:v>17.05938082160888</c:v>
                </c:pt>
                <c:pt idx="312">
                  <c:v>12.745792907853049</c:v>
                </c:pt>
                <c:pt idx="313">
                  <c:v>7.0460648225652855</c:v>
                </c:pt>
                <c:pt idx="314">
                  <c:v>8.4742643478896458</c:v>
                </c:pt>
                <c:pt idx="315">
                  <c:v>14.871716074020716</c:v>
                </c:pt>
                <c:pt idx="316">
                  <c:v>10.416658081672068</c:v>
                </c:pt>
                <c:pt idx="317">
                  <c:v>6.5920001633420684</c:v>
                </c:pt>
                <c:pt idx="318">
                  <c:v>5.7342513141654203</c:v>
                </c:pt>
                <c:pt idx="319">
                  <c:v>6.5764277826867144</c:v>
                </c:pt>
                <c:pt idx="320">
                  <c:v>7.2864850535616323</c:v>
                </c:pt>
                <c:pt idx="321">
                  <c:v>0</c:v>
                </c:pt>
                <c:pt idx="322">
                  <c:v>13.008146394629502</c:v>
                </c:pt>
                <c:pt idx="323">
                  <c:v>0</c:v>
                </c:pt>
                <c:pt idx="324">
                  <c:v>20.16331855863482</c:v>
                </c:pt>
                <c:pt idx="325">
                  <c:v>9.5577096248357503</c:v>
                </c:pt>
                <c:pt idx="326">
                  <c:v>16.109502230873659</c:v>
                </c:pt>
                <c:pt idx="327">
                  <c:v>7.0644501101151844</c:v>
                </c:pt>
                <c:pt idx="328">
                  <c:v>2.2478141048340832</c:v>
                </c:pt>
                <c:pt idx="329">
                  <c:v>5.0059747967835175</c:v>
                </c:pt>
                <c:pt idx="330">
                  <c:v>14.873387427147795</c:v>
                </c:pt>
                <c:pt idx="331">
                  <c:v>6.594295826183048</c:v>
                </c:pt>
                <c:pt idx="332">
                  <c:v>4.7110810667435956</c:v>
                </c:pt>
                <c:pt idx="333">
                  <c:v>11.547312346059956</c:v>
                </c:pt>
                <c:pt idx="334">
                  <c:v>2.878668300817115</c:v>
                </c:pt>
                <c:pt idx="335">
                  <c:v>4.8818487792352796</c:v>
                </c:pt>
                <c:pt idx="336">
                  <c:v>4.3836717433071399</c:v>
                </c:pt>
                <c:pt idx="337">
                  <c:v>5.3512034399139283</c:v>
                </c:pt>
                <c:pt idx="338">
                  <c:v>14.811095255241618</c:v>
                </c:pt>
              </c:numCache>
            </c:numRef>
          </c:yVal>
          <c:smooth val="1"/>
        </c:ser>
        <c:axId val="61463552"/>
        <c:axId val="61465344"/>
      </c:scatterChart>
      <c:valAx>
        <c:axId val="61463552"/>
        <c:scaling>
          <c:orientation val="minMax"/>
        </c:scaling>
        <c:axPos val="b"/>
        <c:numFmt formatCode="m/d/yyyy" sourceLinked="1"/>
        <c:tickLblPos val="nextTo"/>
        <c:crossAx val="61465344"/>
        <c:crosses val="autoZero"/>
        <c:crossBetween val="midCat"/>
      </c:valAx>
      <c:valAx>
        <c:axId val="61465344"/>
        <c:scaling>
          <c:orientation val="minMax"/>
        </c:scaling>
        <c:axPos val="l"/>
        <c:numFmt formatCode="General" sourceLinked="1"/>
        <c:tickLblPos val="nextTo"/>
        <c:crossAx val="61463552"/>
        <c:crosses val="autoZero"/>
        <c:crossBetween val="midCat"/>
      </c:valAx>
    </c:plotArea>
    <c:legend>
      <c:legendPos val="r"/>
      <c:layout>
        <c:manualLayout>
          <c:xMode val="edge"/>
          <c:yMode val="edge"/>
          <c:x val="0.78357032124743409"/>
          <c:y val="0.33798580732963968"/>
          <c:w val="0.13022277244804642"/>
          <c:h val="0.23760863225430159"/>
        </c:manualLayout>
      </c:layout>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5.2460743895846811E-2"/>
          <c:y val="0.14758693624835356"/>
          <c:w val="0.9028025209423659"/>
          <c:h val="0.75629777047099966"/>
        </c:manualLayout>
      </c:layout>
      <c:scatterChart>
        <c:scatterStyle val="smoothMarker"/>
        <c:ser>
          <c:idx val="0"/>
          <c:order val="0"/>
          <c:tx>
            <c:strRef>
              <c:f>'FSEDaily Average T and Windpeed'!$I$2</c:f>
              <c:strCache>
                <c:ptCount val="1"/>
                <c:pt idx="0">
                  <c:v>Avg Windspeed (km/hr)</c:v>
                </c:pt>
              </c:strCache>
            </c:strRef>
          </c:tx>
          <c:spPr>
            <a:ln w="19050" cap="rnd">
              <a:solidFill>
                <a:schemeClr val="accent1"/>
              </a:solidFill>
              <a:round/>
            </a:ln>
            <a:effectLst/>
          </c:spPr>
          <c:marker>
            <c:symbol val="none"/>
          </c:marker>
          <c:xVal>
            <c:numRef>
              <c:f>'FSEDaily Average T and Windpeed'!$H$3:$H$339</c:f>
              <c:numCache>
                <c:formatCode>m/d/yyyy</c:formatCode>
                <c:ptCount val="337"/>
                <c:pt idx="1">
                  <c:v>40910</c:v>
                </c:pt>
                <c:pt idx="2">
                  <c:v>40911</c:v>
                </c:pt>
                <c:pt idx="3">
                  <c:v>40913</c:v>
                </c:pt>
                <c:pt idx="4">
                  <c:v>40914</c:v>
                </c:pt>
                <c:pt idx="5">
                  <c:v>40915</c:v>
                </c:pt>
                <c:pt idx="6">
                  <c:v>40916</c:v>
                </c:pt>
                <c:pt idx="7">
                  <c:v>40917</c:v>
                </c:pt>
                <c:pt idx="8">
                  <c:v>40918</c:v>
                </c:pt>
                <c:pt idx="9">
                  <c:v>40919</c:v>
                </c:pt>
                <c:pt idx="10">
                  <c:v>40920</c:v>
                </c:pt>
                <c:pt idx="11">
                  <c:v>40921</c:v>
                </c:pt>
                <c:pt idx="12">
                  <c:v>40923</c:v>
                </c:pt>
                <c:pt idx="13">
                  <c:v>40924</c:v>
                </c:pt>
                <c:pt idx="14">
                  <c:v>40927</c:v>
                </c:pt>
                <c:pt idx="15">
                  <c:v>40928</c:v>
                </c:pt>
                <c:pt idx="16">
                  <c:v>40929</c:v>
                </c:pt>
                <c:pt idx="17">
                  <c:v>40930</c:v>
                </c:pt>
                <c:pt idx="18">
                  <c:v>40931</c:v>
                </c:pt>
                <c:pt idx="19">
                  <c:v>40932</c:v>
                </c:pt>
                <c:pt idx="20">
                  <c:v>40933</c:v>
                </c:pt>
                <c:pt idx="21">
                  <c:v>40934</c:v>
                </c:pt>
                <c:pt idx="22">
                  <c:v>40935</c:v>
                </c:pt>
                <c:pt idx="23">
                  <c:v>40936</c:v>
                </c:pt>
                <c:pt idx="24">
                  <c:v>40937</c:v>
                </c:pt>
                <c:pt idx="25">
                  <c:v>40938</c:v>
                </c:pt>
                <c:pt idx="26">
                  <c:v>40939</c:v>
                </c:pt>
                <c:pt idx="27">
                  <c:v>40940</c:v>
                </c:pt>
                <c:pt idx="28">
                  <c:v>40941</c:v>
                </c:pt>
                <c:pt idx="29">
                  <c:v>40942</c:v>
                </c:pt>
                <c:pt idx="30">
                  <c:v>40943</c:v>
                </c:pt>
                <c:pt idx="31">
                  <c:v>40944</c:v>
                </c:pt>
                <c:pt idx="32">
                  <c:v>40945</c:v>
                </c:pt>
                <c:pt idx="33">
                  <c:v>40946</c:v>
                </c:pt>
                <c:pt idx="34">
                  <c:v>40947</c:v>
                </c:pt>
                <c:pt idx="35">
                  <c:v>40949</c:v>
                </c:pt>
                <c:pt idx="36">
                  <c:v>40951</c:v>
                </c:pt>
                <c:pt idx="37">
                  <c:v>40952</c:v>
                </c:pt>
                <c:pt idx="38">
                  <c:v>40953</c:v>
                </c:pt>
                <c:pt idx="39">
                  <c:v>40955</c:v>
                </c:pt>
                <c:pt idx="40">
                  <c:v>40959</c:v>
                </c:pt>
                <c:pt idx="41">
                  <c:v>40960</c:v>
                </c:pt>
                <c:pt idx="42">
                  <c:v>40961</c:v>
                </c:pt>
                <c:pt idx="43">
                  <c:v>40962</c:v>
                </c:pt>
                <c:pt idx="44">
                  <c:v>40963</c:v>
                </c:pt>
                <c:pt idx="45">
                  <c:v>40964</c:v>
                </c:pt>
                <c:pt idx="46">
                  <c:v>40965</c:v>
                </c:pt>
                <c:pt idx="47">
                  <c:v>40966</c:v>
                </c:pt>
                <c:pt idx="48">
                  <c:v>40968</c:v>
                </c:pt>
                <c:pt idx="49">
                  <c:v>40969</c:v>
                </c:pt>
                <c:pt idx="50">
                  <c:v>40973</c:v>
                </c:pt>
                <c:pt idx="51">
                  <c:v>40976</c:v>
                </c:pt>
                <c:pt idx="52">
                  <c:v>40977</c:v>
                </c:pt>
                <c:pt idx="53">
                  <c:v>40980</c:v>
                </c:pt>
                <c:pt idx="54">
                  <c:v>40981</c:v>
                </c:pt>
                <c:pt idx="55">
                  <c:v>40983</c:v>
                </c:pt>
                <c:pt idx="56">
                  <c:v>40984</c:v>
                </c:pt>
                <c:pt idx="57">
                  <c:v>40985</c:v>
                </c:pt>
                <c:pt idx="58">
                  <c:v>40986</c:v>
                </c:pt>
                <c:pt idx="59">
                  <c:v>40987</c:v>
                </c:pt>
                <c:pt idx="60">
                  <c:v>40989</c:v>
                </c:pt>
                <c:pt idx="61">
                  <c:v>40990</c:v>
                </c:pt>
                <c:pt idx="62">
                  <c:v>40992</c:v>
                </c:pt>
                <c:pt idx="63">
                  <c:v>40993</c:v>
                </c:pt>
                <c:pt idx="64">
                  <c:v>40995</c:v>
                </c:pt>
                <c:pt idx="65">
                  <c:v>40996</c:v>
                </c:pt>
                <c:pt idx="66">
                  <c:v>40997</c:v>
                </c:pt>
                <c:pt idx="67">
                  <c:v>40998</c:v>
                </c:pt>
                <c:pt idx="68">
                  <c:v>40999</c:v>
                </c:pt>
                <c:pt idx="69">
                  <c:v>41000</c:v>
                </c:pt>
                <c:pt idx="70">
                  <c:v>41001</c:v>
                </c:pt>
                <c:pt idx="71">
                  <c:v>41002</c:v>
                </c:pt>
                <c:pt idx="72">
                  <c:v>41003</c:v>
                </c:pt>
                <c:pt idx="73">
                  <c:v>41004</c:v>
                </c:pt>
                <c:pt idx="74">
                  <c:v>41005</c:v>
                </c:pt>
                <c:pt idx="75">
                  <c:v>41006</c:v>
                </c:pt>
                <c:pt idx="76">
                  <c:v>41008</c:v>
                </c:pt>
                <c:pt idx="77">
                  <c:v>41009</c:v>
                </c:pt>
                <c:pt idx="78">
                  <c:v>41010</c:v>
                </c:pt>
                <c:pt idx="79">
                  <c:v>41011</c:v>
                </c:pt>
                <c:pt idx="80">
                  <c:v>41012</c:v>
                </c:pt>
                <c:pt idx="81">
                  <c:v>41014</c:v>
                </c:pt>
                <c:pt idx="82">
                  <c:v>41015</c:v>
                </c:pt>
                <c:pt idx="83">
                  <c:v>41017</c:v>
                </c:pt>
                <c:pt idx="84">
                  <c:v>41018</c:v>
                </c:pt>
                <c:pt idx="85">
                  <c:v>41019</c:v>
                </c:pt>
                <c:pt idx="86">
                  <c:v>41020</c:v>
                </c:pt>
                <c:pt idx="87">
                  <c:v>41021</c:v>
                </c:pt>
                <c:pt idx="88">
                  <c:v>41022</c:v>
                </c:pt>
                <c:pt idx="89">
                  <c:v>41023</c:v>
                </c:pt>
                <c:pt idx="90">
                  <c:v>41024</c:v>
                </c:pt>
                <c:pt idx="91">
                  <c:v>41025</c:v>
                </c:pt>
                <c:pt idx="92">
                  <c:v>41026</c:v>
                </c:pt>
                <c:pt idx="93">
                  <c:v>41027</c:v>
                </c:pt>
                <c:pt idx="94">
                  <c:v>41028</c:v>
                </c:pt>
                <c:pt idx="95">
                  <c:v>41029</c:v>
                </c:pt>
                <c:pt idx="96">
                  <c:v>41030</c:v>
                </c:pt>
                <c:pt idx="97">
                  <c:v>41031</c:v>
                </c:pt>
                <c:pt idx="98">
                  <c:v>41032</c:v>
                </c:pt>
                <c:pt idx="99">
                  <c:v>41033</c:v>
                </c:pt>
                <c:pt idx="100">
                  <c:v>41034</c:v>
                </c:pt>
                <c:pt idx="101">
                  <c:v>41035</c:v>
                </c:pt>
                <c:pt idx="102">
                  <c:v>41036</c:v>
                </c:pt>
                <c:pt idx="103">
                  <c:v>41037</c:v>
                </c:pt>
                <c:pt idx="104">
                  <c:v>41038</c:v>
                </c:pt>
                <c:pt idx="105">
                  <c:v>41039</c:v>
                </c:pt>
                <c:pt idx="106">
                  <c:v>41040</c:v>
                </c:pt>
                <c:pt idx="107">
                  <c:v>41041</c:v>
                </c:pt>
                <c:pt idx="108">
                  <c:v>41042</c:v>
                </c:pt>
                <c:pt idx="109">
                  <c:v>41043</c:v>
                </c:pt>
                <c:pt idx="110">
                  <c:v>41044</c:v>
                </c:pt>
                <c:pt idx="111">
                  <c:v>41045</c:v>
                </c:pt>
                <c:pt idx="112">
                  <c:v>41046</c:v>
                </c:pt>
                <c:pt idx="113">
                  <c:v>41047</c:v>
                </c:pt>
                <c:pt idx="114">
                  <c:v>41048</c:v>
                </c:pt>
                <c:pt idx="115">
                  <c:v>41049</c:v>
                </c:pt>
                <c:pt idx="116">
                  <c:v>41050</c:v>
                </c:pt>
                <c:pt idx="117">
                  <c:v>41051</c:v>
                </c:pt>
                <c:pt idx="118">
                  <c:v>41052</c:v>
                </c:pt>
                <c:pt idx="119">
                  <c:v>41053</c:v>
                </c:pt>
                <c:pt idx="120">
                  <c:v>41054</c:v>
                </c:pt>
                <c:pt idx="121">
                  <c:v>41055</c:v>
                </c:pt>
                <c:pt idx="122">
                  <c:v>41056</c:v>
                </c:pt>
                <c:pt idx="123">
                  <c:v>41058</c:v>
                </c:pt>
                <c:pt idx="124">
                  <c:v>41059</c:v>
                </c:pt>
                <c:pt idx="125">
                  <c:v>41060</c:v>
                </c:pt>
                <c:pt idx="126">
                  <c:v>41061</c:v>
                </c:pt>
                <c:pt idx="127">
                  <c:v>41062</c:v>
                </c:pt>
                <c:pt idx="128">
                  <c:v>41063</c:v>
                </c:pt>
                <c:pt idx="129">
                  <c:v>41064</c:v>
                </c:pt>
                <c:pt idx="130">
                  <c:v>41065</c:v>
                </c:pt>
                <c:pt idx="131">
                  <c:v>41066</c:v>
                </c:pt>
                <c:pt idx="132">
                  <c:v>41067</c:v>
                </c:pt>
                <c:pt idx="133">
                  <c:v>41068</c:v>
                </c:pt>
                <c:pt idx="134">
                  <c:v>41069</c:v>
                </c:pt>
                <c:pt idx="135">
                  <c:v>41070</c:v>
                </c:pt>
                <c:pt idx="136">
                  <c:v>41071</c:v>
                </c:pt>
                <c:pt idx="137">
                  <c:v>41072</c:v>
                </c:pt>
                <c:pt idx="138">
                  <c:v>41073</c:v>
                </c:pt>
                <c:pt idx="139">
                  <c:v>41074</c:v>
                </c:pt>
                <c:pt idx="140">
                  <c:v>41075</c:v>
                </c:pt>
                <c:pt idx="141">
                  <c:v>41076</c:v>
                </c:pt>
                <c:pt idx="142">
                  <c:v>41077</c:v>
                </c:pt>
                <c:pt idx="143">
                  <c:v>41078</c:v>
                </c:pt>
                <c:pt idx="144">
                  <c:v>41079</c:v>
                </c:pt>
                <c:pt idx="145">
                  <c:v>41080</c:v>
                </c:pt>
                <c:pt idx="146">
                  <c:v>41081</c:v>
                </c:pt>
                <c:pt idx="147">
                  <c:v>41082</c:v>
                </c:pt>
                <c:pt idx="148">
                  <c:v>41083</c:v>
                </c:pt>
                <c:pt idx="149">
                  <c:v>41084</c:v>
                </c:pt>
                <c:pt idx="150">
                  <c:v>41085</c:v>
                </c:pt>
                <c:pt idx="151">
                  <c:v>41086</c:v>
                </c:pt>
                <c:pt idx="152">
                  <c:v>41087</c:v>
                </c:pt>
                <c:pt idx="153">
                  <c:v>41088</c:v>
                </c:pt>
                <c:pt idx="154">
                  <c:v>41089</c:v>
                </c:pt>
                <c:pt idx="155">
                  <c:v>41090</c:v>
                </c:pt>
                <c:pt idx="156">
                  <c:v>41091</c:v>
                </c:pt>
                <c:pt idx="157">
                  <c:v>41092</c:v>
                </c:pt>
                <c:pt idx="158">
                  <c:v>41093</c:v>
                </c:pt>
                <c:pt idx="159">
                  <c:v>41094</c:v>
                </c:pt>
                <c:pt idx="160">
                  <c:v>41095</c:v>
                </c:pt>
                <c:pt idx="161">
                  <c:v>41096</c:v>
                </c:pt>
                <c:pt idx="162">
                  <c:v>41097</c:v>
                </c:pt>
                <c:pt idx="163">
                  <c:v>41098</c:v>
                </c:pt>
                <c:pt idx="164">
                  <c:v>41099</c:v>
                </c:pt>
                <c:pt idx="165">
                  <c:v>41100</c:v>
                </c:pt>
                <c:pt idx="166">
                  <c:v>41101</c:v>
                </c:pt>
                <c:pt idx="167">
                  <c:v>41102</c:v>
                </c:pt>
                <c:pt idx="168">
                  <c:v>41103</c:v>
                </c:pt>
                <c:pt idx="169">
                  <c:v>41104</c:v>
                </c:pt>
                <c:pt idx="170">
                  <c:v>41105</c:v>
                </c:pt>
                <c:pt idx="171">
                  <c:v>41106</c:v>
                </c:pt>
                <c:pt idx="172">
                  <c:v>41107</c:v>
                </c:pt>
                <c:pt idx="173">
                  <c:v>41108</c:v>
                </c:pt>
                <c:pt idx="174">
                  <c:v>41109</c:v>
                </c:pt>
                <c:pt idx="175">
                  <c:v>41110</c:v>
                </c:pt>
                <c:pt idx="176">
                  <c:v>41111</c:v>
                </c:pt>
                <c:pt idx="177">
                  <c:v>41112</c:v>
                </c:pt>
                <c:pt idx="178">
                  <c:v>41113</c:v>
                </c:pt>
                <c:pt idx="179">
                  <c:v>41114</c:v>
                </c:pt>
                <c:pt idx="180">
                  <c:v>41115</c:v>
                </c:pt>
                <c:pt idx="181">
                  <c:v>41116</c:v>
                </c:pt>
                <c:pt idx="182">
                  <c:v>41117</c:v>
                </c:pt>
                <c:pt idx="183">
                  <c:v>41118</c:v>
                </c:pt>
                <c:pt idx="184">
                  <c:v>41119</c:v>
                </c:pt>
                <c:pt idx="185">
                  <c:v>41120</c:v>
                </c:pt>
                <c:pt idx="186">
                  <c:v>41121</c:v>
                </c:pt>
                <c:pt idx="187">
                  <c:v>41122</c:v>
                </c:pt>
                <c:pt idx="188">
                  <c:v>41123</c:v>
                </c:pt>
                <c:pt idx="189">
                  <c:v>41124</c:v>
                </c:pt>
                <c:pt idx="190">
                  <c:v>41125</c:v>
                </c:pt>
                <c:pt idx="191">
                  <c:v>41126</c:v>
                </c:pt>
                <c:pt idx="192">
                  <c:v>41127</c:v>
                </c:pt>
                <c:pt idx="193">
                  <c:v>41128</c:v>
                </c:pt>
                <c:pt idx="194">
                  <c:v>41129</c:v>
                </c:pt>
                <c:pt idx="195">
                  <c:v>41130</c:v>
                </c:pt>
                <c:pt idx="196">
                  <c:v>41131</c:v>
                </c:pt>
                <c:pt idx="197">
                  <c:v>41132</c:v>
                </c:pt>
                <c:pt idx="198">
                  <c:v>41133</c:v>
                </c:pt>
                <c:pt idx="199">
                  <c:v>41134</c:v>
                </c:pt>
                <c:pt idx="200">
                  <c:v>41135</c:v>
                </c:pt>
                <c:pt idx="201">
                  <c:v>41136</c:v>
                </c:pt>
                <c:pt idx="202">
                  <c:v>41137</c:v>
                </c:pt>
                <c:pt idx="203">
                  <c:v>41138</c:v>
                </c:pt>
                <c:pt idx="204">
                  <c:v>41139</c:v>
                </c:pt>
                <c:pt idx="205">
                  <c:v>41140</c:v>
                </c:pt>
                <c:pt idx="206">
                  <c:v>41141</c:v>
                </c:pt>
                <c:pt idx="207">
                  <c:v>41142</c:v>
                </c:pt>
                <c:pt idx="208">
                  <c:v>41144</c:v>
                </c:pt>
                <c:pt idx="209">
                  <c:v>41145</c:v>
                </c:pt>
                <c:pt idx="210">
                  <c:v>41146</c:v>
                </c:pt>
                <c:pt idx="211">
                  <c:v>41147</c:v>
                </c:pt>
                <c:pt idx="212">
                  <c:v>41148</c:v>
                </c:pt>
                <c:pt idx="213">
                  <c:v>41149</c:v>
                </c:pt>
                <c:pt idx="214">
                  <c:v>41150</c:v>
                </c:pt>
                <c:pt idx="215">
                  <c:v>41151</c:v>
                </c:pt>
                <c:pt idx="216">
                  <c:v>41152</c:v>
                </c:pt>
                <c:pt idx="217">
                  <c:v>41153</c:v>
                </c:pt>
                <c:pt idx="218">
                  <c:v>41154</c:v>
                </c:pt>
                <c:pt idx="219">
                  <c:v>41155</c:v>
                </c:pt>
                <c:pt idx="220">
                  <c:v>41156</c:v>
                </c:pt>
                <c:pt idx="221">
                  <c:v>41157</c:v>
                </c:pt>
                <c:pt idx="222">
                  <c:v>41158</c:v>
                </c:pt>
                <c:pt idx="223">
                  <c:v>41159</c:v>
                </c:pt>
                <c:pt idx="224">
                  <c:v>41160</c:v>
                </c:pt>
                <c:pt idx="225">
                  <c:v>41161</c:v>
                </c:pt>
                <c:pt idx="226">
                  <c:v>41162</c:v>
                </c:pt>
                <c:pt idx="227">
                  <c:v>41163</c:v>
                </c:pt>
                <c:pt idx="228">
                  <c:v>41164</c:v>
                </c:pt>
                <c:pt idx="229">
                  <c:v>41165</c:v>
                </c:pt>
                <c:pt idx="230">
                  <c:v>41166</c:v>
                </c:pt>
                <c:pt idx="231">
                  <c:v>41167</c:v>
                </c:pt>
                <c:pt idx="232">
                  <c:v>41168</c:v>
                </c:pt>
                <c:pt idx="233">
                  <c:v>41169</c:v>
                </c:pt>
                <c:pt idx="234">
                  <c:v>41170</c:v>
                </c:pt>
                <c:pt idx="235">
                  <c:v>41171</c:v>
                </c:pt>
                <c:pt idx="236">
                  <c:v>41172</c:v>
                </c:pt>
                <c:pt idx="237">
                  <c:v>41173</c:v>
                </c:pt>
                <c:pt idx="238">
                  <c:v>41174</c:v>
                </c:pt>
                <c:pt idx="239">
                  <c:v>41175</c:v>
                </c:pt>
                <c:pt idx="240">
                  <c:v>41176</c:v>
                </c:pt>
                <c:pt idx="241">
                  <c:v>41177</c:v>
                </c:pt>
                <c:pt idx="242">
                  <c:v>41178</c:v>
                </c:pt>
                <c:pt idx="243">
                  <c:v>41179</c:v>
                </c:pt>
                <c:pt idx="244">
                  <c:v>41180</c:v>
                </c:pt>
                <c:pt idx="245">
                  <c:v>41181</c:v>
                </c:pt>
                <c:pt idx="246">
                  <c:v>41182</c:v>
                </c:pt>
                <c:pt idx="247">
                  <c:v>41183</c:v>
                </c:pt>
                <c:pt idx="248">
                  <c:v>41184</c:v>
                </c:pt>
                <c:pt idx="249">
                  <c:v>41185</c:v>
                </c:pt>
                <c:pt idx="250">
                  <c:v>41186</c:v>
                </c:pt>
                <c:pt idx="251">
                  <c:v>41187</c:v>
                </c:pt>
                <c:pt idx="252">
                  <c:v>41188</c:v>
                </c:pt>
                <c:pt idx="253">
                  <c:v>41189</c:v>
                </c:pt>
                <c:pt idx="254">
                  <c:v>41190</c:v>
                </c:pt>
                <c:pt idx="255">
                  <c:v>41191</c:v>
                </c:pt>
                <c:pt idx="256">
                  <c:v>41192</c:v>
                </c:pt>
                <c:pt idx="257">
                  <c:v>41193</c:v>
                </c:pt>
                <c:pt idx="258">
                  <c:v>41194</c:v>
                </c:pt>
                <c:pt idx="259">
                  <c:v>41195</c:v>
                </c:pt>
                <c:pt idx="260">
                  <c:v>41196</c:v>
                </c:pt>
                <c:pt idx="261">
                  <c:v>41197</c:v>
                </c:pt>
                <c:pt idx="262">
                  <c:v>41198</c:v>
                </c:pt>
                <c:pt idx="263">
                  <c:v>41199</c:v>
                </c:pt>
                <c:pt idx="264">
                  <c:v>41200</c:v>
                </c:pt>
                <c:pt idx="265">
                  <c:v>41201</c:v>
                </c:pt>
                <c:pt idx="266">
                  <c:v>41202</c:v>
                </c:pt>
                <c:pt idx="267">
                  <c:v>41203</c:v>
                </c:pt>
                <c:pt idx="268">
                  <c:v>41204</c:v>
                </c:pt>
                <c:pt idx="269">
                  <c:v>41205</c:v>
                </c:pt>
                <c:pt idx="270">
                  <c:v>41206</c:v>
                </c:pt>
                <c:pt idx="271">
                  <c:v>41207</c:v>
                </c:pt>
                <c:pt idx="272">
                  <c:v>41208</c:v>
                </c:pt>
                <c:pt idx="273">
                  <c:v>41209</c:v>
                </c:pt>
                <c:pt idx="274">
                  <c:v>41210</c:v>
                </c:pt>
                <c:pt idx="275">
                  <c:v>41211</c:v>
                </c:pt>
                <c:pt idx="276">
                  <c:v>41212</c:v>
                </c:pt>
                <c:pt idx="277">
                  <c:v>41213</c:v>
                </c:pt>
                <c:pt idx="278">
                  <c:v>41214</c:v>
                </c:pt>
                <c:pt idx="279">
                  <c:v>41215</c:v>
                </c:pt>
                <c:pt idx="280">
                  <c:v>41216</c:v>
                </c:pt>
                <c:pt idx="281">
                  <c:v>41217</c:v>
                </c:pt>
                <c:pt idx="282">
                  <c:v>41218</c:v>
                </c:pt>
                <c:pt idx="283">
                  <c:v>41219</c:v>
                </c:pt>
                <c:pt idx="284">
                  <c:v>41220</c:v>
                </c:pt>
                <c:pt idx="285">
                  <c:v>41221</c:v>
                </c:pt>
                <c:pt idx="286">
                  <c:v>41222</c:v>
                </c:pt>
                <c:pt idx="287">
                  <c:v>41223</c:v>
                </c:pt>
                <c:pt idx="288">
                  <c:v>41224</c:v>
                </c:pt>
                <c:pt idx="289">
                  <c:v>41225</c:v>
                </c:pt>
                <c:pt idx="290">
                  <c:v>41226</c:v>
                </c:pt>
                <c:pt idx="291">
                  <c:v>41227</c:v>
                </c:pt>
                <c:pt idx="292">
                  <c:v>41228</c:v>
                </c:pt>
                <c:pt idx="293">
                  <c:v>41229</c:v>
                </c:pt>
                <c:pt idx="294">
                  <c:v>41230</c:v>
                </c:pt>
                <c:pt idx="295">
                  <c:v>41231</c:v>
                </c:pt>
                <c:pt idx="296">
                  <c:v>41232</c:v>
                </c:pt>
                <c:pt idx="297">
                  <c:v>41233</c:v>
                </c:pt>
                <c:pt idx="298">
                  <c:v>41234</c:v>
                </c:pt>
                <c:pt idx="299">
                  <c:v>41235</c:v>
                </c:pt>
                <c:pt idx="300">
                  <c:v>41236</c:v>
                </c:pt>
                <c:pt idx="301">
                  <c:v>41237</c:v>
                </c:pt>
                <c:pt idx="302">
                  <c:v>41238</c:v>
                </c:pt>
                <c:pt idx="303">
                  <c:v>41239</c:v>
                </c:pt>
                <c:pt idx="304">
                  <c:v>41240</c:v>
                </c:pt>
                <c:pt idx="305">
                  <c:v>41241</c:v>
                </c:pt>
                <c:pt idx="306">
                  <c:v>41242</c:v>
                </c:pt>
                <c:pt idx="307">
                  <c:v>41243</c:v>
                </c:pt>
                <c:pt idx="308">
                  <c:v>41244</c:v>
                </c:pt>
                <c:pt idx="309">
                  <c:v>41245</c:v>
                </c:pt>
                <c:pt idx="310">
                  <c:v>41246</c:v>
                </c:pt>
                <c:pt idx="311">
                  <c:v>41247</c:v>
                </c:pt>
                <c:pt idx="312">
                  <c:v>41248</c:v>
                </c:pt>
                <c:pt idx="313">
                  <c:v>41249</c:v>
                </c:pt>
                <c:pt idx="314">
                  <c:v>41250</c:v>
                </c:pt>
                <c:pt idx="315">
                  <c:v>41251</c:v>
                </c:pt>
                <c:pt idx="316">
                  <c:v>41252</c:v>
                </c:pt>
                <c:pt idx="317">
                  <c:v>41253</c:v>
                </c:pt>
                <c:pt idx="318">
                  <c:v>41254</c:v>
                </c:pt>
                <c:pt idx="319">
                  <c:v>41255</c:v>
                </c:pt>
                <c:pt idx="320">
                  <c:v>41256</c:v>
                </c:pt>
                <c:pt idx="321">
                  <c:v>41258</c:v>
                </c:pt>
                <c:pt idx="322">
                  <c:v>41260</c:v>
                </c:pt>
                <c:pt idx="323">
                  <c:v>41261</c:v>
                </c:pt>
                <c:pt idx="324">
                  <c:v>41262</c:v>
                </c:pt>
                <c:pt idx="325">
                  <c:v>41263</c:v>
                </c:pt>
                <c:pt idx="326">
                  <c:v>41264</c:v>
                </c:pt>
                <c:pt idx="327">
                  <c:v>41265</c:v>
                </c:pt>
                <c:pt idx="328">
                  <c:v>41266</c:v>
                </c:pt>
                <c:pt idx="329">
                  <c:v>41267</c:v>
                </c:pt>
                <c:pt idx="330">
                  <c:v>41268</c:v>
                </c:pt>
                <c:pt idx="331">
                  <c:v>41269</c:v>
                </c:pt>
                <c:pt idx="332">
                  <c:v>41270</c:v>
                </c:pt>
                <c:pt idx="333">
                  <c:v>41271</c:v>
                </c:pt>
                <c:pt idx="334">
                  <c:v>41272</c:v>
                </c:pt>
                <c:pt idx="335">
                  <c:v>41273</c:v>
                </c:pt>
                <c:pt idx="336">
                  <c:v>41274</c:v>
                </c:pt>
              </c:numCache>
            </c:numRef>
          </c:xVal>
          <c:yVal>
            <c:numRef>
              <c:f>'FSEDaily Average T and Windpeed'!$I$3:$I$339</c:f>
              <c:numCache>
                <c:formatCode>General</c:formatCode>
                <c:ptCount val="337"/>
                <c:pt idx="1">
                  <c:v>19</c:v>
                </c:pt>
                <c:pt idx="2">
                  <c:v>16</c:v>
                </c:pt>
                <c:pt idx="3">
                  <c:v>6</c:v>
                </c:pt>
                <c:pt idx="4">
                  <c:v>2</c:v>
                </c:pt>
                <c:pt idx="5">
                  <c:v>5</c:v>
                </c:pt>
                <c:pt idx="6">
                  <c:v>2</c:v>
                </c:pt>
                <c:pt idx="7">
                  <c:v>2</c:v>
                </c:pt>
                <c:pt idx="8">
                  <c:v>3</c:v>
                </c:pt>
                <c:pt idx="9">
                  <c:v>14</c:v>
                </c:pt>
                <c:pt idx="10">
                  <c:v>13</c:v>
                </c:pt>
                <c:pt idx="11">
                  <c:v>18</c:v>
                </c:pt>
                <c:pt idx="12">
                  <c:v>6</c:v>
                </c:pt>
                <c:pt idx="13">
                  <c:v>3</c:v>
                </c:pt>
                <c:pt idx="14">
                  <c:v>2</c:v>
                </c:pt>
                <c:pt idx="15">
                  <c:v>5</c:v>
                </c:pt>
                <c:pt idx="16">
                  <c:v>13</c:v>
                </c:pt>
                <c:pt idx="17">
                  <c:v>23</c:v>
                </c:pt>
                <c:pt idx="18">
                  <c:v>10</c:v>
                </c:pt>
                <c:pt idx="19">
                  <c:v>2</c:v>
                </c:pt>
                <c:pt idx="20">
                  <c:v>3</c:v>
                </c:pt>
                <c:pt idx="21">
                  <c:v>6</c:v>
                </c:pt>
                <c:pt idx="22">
                  <c:v>14</c:v>
                </c:pt>
                <c:pt idx="23">
                  <c:v>5</c:v>
                </c:pt>
                <c:pt idx="24">
                  <c:v>5</c:v>
                </c:pt>
                <c:pt idx="25">
                  <c:v>2</c:v>
                </c:pt>
                <c:pt idx="26">
                  <c:v>2</c:v>
                </c:pt>
                <c:pt idx="27">
                  <c:v>3</c:v>
                </c:pt>
                <c:pt idx="28">
                  <c:v>6</c:v>
                </c:pt>
                <c:pt idx="29">
                  <c:v>6</c:v>
                </c:pt>
                <c:pt idx="30">
                  <c:v>6</c:v>
                </c:pt>
                <c:pt idx="31">
                  <c:v>8</c:v>
                </c:pt>
                <c:pt idx="32">
                  <c:v>6</c:v>
                </c:pt>
                <c:pt idx="33">
                  <c:v>2</c:v>
                </c:pt>
                <c:pt idx="34">
                  <c:v>8</c:v>
                </c:pt>
                <c:pt idx="35">
                  <c:v>2</c:v>
                </c:pt>
                <c:pt idx="36">
                  <c:v>16</c:v>
                </c:pt>
                <c:pt idx="37">
                  <c:v>3</c:v>
                </c:pt>
                <c:pt idx="38">
                  <c:v>3</c:v>
                </c:pt>
                <c:pt idx="39">
                  <c:v>3</c:v>
                </c:pt>
                <c:pt idx="40">
                  <c:v>6</c:v>
                </c:pt>
                <c:pt idx="41">
                  <c:v>10</c:v>
                </c:pt>
                <c:pt idx="42">
                  <c:v>8</c:v>
                </c:pt>
                <c:pt idx="43">
                  <c:v>29</c:v>
                </c:pt>
                <c:pt idx="44">
                  <c:v>19</c:v>
                </c:pt>
                <c:pt idx="45">
                  <c:v>13</c:v>
                </c:pt>
                <c:pt idx="46">
                  <c:v>5</c:v>
                </c:pt>
                <c:pt idx="47">
                  <c:v>5</c:v>
                </c:pt>
                <c:pt idx="48">
                  <c:v>11</c:v>
                </c:pt>
                <c:pt idx="49">
                  <c:v>11</c:v>
                </c:pt>
                <c:pt idx="50">
                  <c:v>13</c:v>
                </c:pt>
                <c:pt idx="51">
                  <c:v>8</c:v>
                </c:pt>
                <c:pt idx="52">
                  <c:v>11</c:v>
                </c:pt>
                <c:pt idx="53">
                  <c:v>11</c:v>
                </c:pt>
                <c:pt idx="54">
                  <c:v>3</c:v>
                </c:pt>
                <c:pt idx="55">
                  <c:v>2</c:v>
                </c:pt>
                <c:pt idx="56">
                  <c:v>6</c:v>
                </c:pt>
                <c:pt idx="57">
                  <c:v>2</c:v>
                </c:pt>
                <c:pt idx="58">
                  <c:v>2</c:v>
                </c:pt>
                <c:pt idx="59">
                  <c:v>2</c:v>
                </c:pt>
                <c:pt idx="60">
                  <c:v>10</c:v>
                </c:pt>
                <c:pt idx="61">
                  <c:v>6</c:v>
                </c:pt>
                <c:pt idx="62">
                  <c:v>10</c:v>
                </c:pt>
                <c:pt idx="63">
                  <c:v>11</c:v>
                </c:pt>
                <c:pt idx="64">
                  <c:v>5</c:v>
                </c:pt>
                <c:pt idx="65">
                  <c:v>5</c:v>
                </c:pt>
                <c:pt idx="66">
                  <c:v>3</c:v>
                </c:pt>
                <c:pt idx="67">
                  <c:v>5</c:v>
                </c:pt>
                <c:pt idx="68">
                  <c:v>6</c:v>
                </c:pt>
                <c:pt idx="69">
                  <c:v>5</c:v>
                </c:pt>
                <c:pt idx="70">
                  <c:v>6</c:v>
                </c:pt>
                <c:pt idx="71">
                  <c:v>3</c:v>
                </c:pt>
                <c:pt idx="72">
                  <c:v>5</c:v>
                </c:pt>
                <c:pt idx="73">
                  <c:v>6</c:v>
                </c:pt>
                <c:pt idx="74">
                  <c:v>6</c:v>
                </c:pt>
                <c:pt idx="75">
                  <c:v>2</c:v>
                </c:pt>
                <c:pt idx="76">
                  <c:v>8</c:v>
                </c:pt>
                <c:pt idx="77">
                  <c:v>8</c:v>
                </c:pt>
                <c:pt idx="78">
                  <c:v>13</c:v>
                </c:pt>
                <c:pt idx="79">
                  <c:v>5</c:v>
                </c:pt>
                <c:pt idx="80">
                  <c:v>2</c:v>
                </c:pt>
                <c:pt idx="81">
                  <c:v>5</c:v>
                </c:pt>
                <c:pt idx="82">
                  <c:v>6</c:v>
                </c:pt>
                <c:pt idx="83">
                  <c:v>6</c:v>
                </c:pt>
                <c:pt idx="84">
                  <c:v>10</c:v>
                </c:pt>
                <c:pt idx="85">
                  <c:v>6</c:v>
                </c:pt>
                <c:pt idx="86">
                  <c:v>3</c:v>
                </c:pt>
                <c:pt idx="87">
                  <c:v>18</c:v>
                </c:pt>
                <c:pt idx="88">
                  <c:v>16</c:v>
                </c:pt>
                <c:pt idx="89">
                  <c:v>11</c:v>
                </c:pt>
                <c:pt idx="90">
                  <c:v>8</c:v>
                </c:pt>
                <c:pt idx="91">
                  <c:v>14</c:v>
                </c:pt>
                <c:pt idx="92">
                  <c:v>8</c:v>
                </c:pt>
                <c:pt idx="93">
                  <c:v>3</c:v>
                </c:pt>
                <c:pt idx="94">
                  <c:v>3</c:v>
                </c:pt>
                <c:pt idx="95">
                  <c:v>2</c:v>
                </c:pt>
                <c:pt idx="96">
                  <c:v>5</c:v>
                </c:pt>
                <c:pt idx="97">
                  <c:v>5</c:v>
                </c:pt>
                <c:pt idx="98">
                  <c:v>3</c:v>
                </c:pt>
                <c:pt idx="99">
                  <c:v>3</c:v>
                </c:pt>
                <c:pt idx="100">
                  <c:v>5</c:v>
                </c:pt>
                <c:pt idx="101">
                  <c:v>3</c:v>
                </c:pt>
                <c:pt idx="102">
                  <c:v>6</c:v>
                </c:pt>
                <c:pt idx="103">
                  <c:v>6</c:v>
                </c:pt>
                <c:pt idx="104">
                  <c:v>6</c:v>
                </c:pt>
                <c:pt idx="105">
                  <c:v>5</c:v>
                </c:pt>
                <c:pt idx="106">
                  <c:v>5</c:v>
                </c:pt>
                <c:pt idx="107">
                  <c:v>10</c:v>
                </c:pt>
                <c:pt idx="108">
                  <c:v>16</c:v>
                </c:pt>
                <c:pt idx="109">
                  <c:v>8</c:v>
                </c:pt>
                <c:pt idx="110">
                  <c:v>3</c:v>
                </c:pt>
                <c:pt idx="111">
                  <c:v>3</c:v>
                </c:pt>
                <c:pt idx="112">
                  <c:v>3</c:v>
                </c:pt>
                <c:pt idx="113">
                  <c:v>5</c:v>
                </c:pt>
                <c:pt idx="114">
                  <c:v>3</c:v>
                </c:pt>
                <c:pt idx="115">
                  <c:v>3</c:v>
                </c:pt>
                <c:pt idx="116">
                  <c:v>3</c:v>
                </c:pt>
                <c:pt idx="117">
                  <c:v>5</c:v>
                </c:pt>
                <c:pt idx="118">
                  <c:v>3</c:v>
                </c:pt>
                <c:pt idx="119">
                  <c:v>2</c:v>
                </c:pt>
                <c:pt idx="120">
                  <c:v>2</c:v>
                </c:pt>
                <c:pt idx="121">
                  <c:v>2</c:v>
                </c:pt>
                <c:pt idx="122">
                  <c:v>6</c:v>
                </c:pt>
                <c:pt idx="123">
                  <c:v>13</c:v>
                </c:pt>
                <c:pt idx="124">
                  <c:v>10</c:v>
                </c:pt>
                <c:pt idx="125">
                  <c:v>5</c:v>
                </c:pt>
                <c:pt idx="126">
                  <c:v>11</c:v>
                </c:pt>
                <c:pt idx="127">
                  <c:v>10</c:v>
                </c:pt>
                <c:pt idx="128">
                  <c:v>3</c:v>
                </c:pt>
                <c:pt idx="129">
                  <c:v>6</c:v>
                </c:pt>
                <c:pt idx="130">
                  <c:v>5</c:v>
                </c:pt>
                <c:pt idx="131">
                  <c:v>6</c:v>
                </c:pt>
                <c:pt idx="132">
                  <c:v>10</c:v>
                </c:pt>
                <c:pt idx="133">
                  <c:v>3</c:v>
                </c:pt>
                <c:pt idx="134">
                  <c:v>6</c:v>
                </c:pt>
                <c:pt idx="135">
                  <c:v>8</c:v>
                </c:pt>
                <c:pt idx="136">
                  <c:v>6</c:v>
                </c:pt>
                <c:pt idx="137">
                  <c:v>8</c:v>
                </c:pt>
                <c:pt idx="138">
                  <c:v>3</c:v>
                </c:pt>
                <c:pt idx="139">
                  <c:v>8</c:v>
                </c:pt>
                <c:pt idx="140">
                  <c:v>10</c:v>
                </c:pt>
                <c:pt idx="141">
                  <c:v>3</c:v>
                </c:pt>
                <c:pt idx="142">
                  <c:v>2</c:v>
                </c:pt>
                <c:pt idx="143">
                  <c:v>3</c:v>
                </c:pt>
                <c:pt idx="144">
                  <c:v>2</c:v>
                </c:pt>
                <c:pt idx="145">
                  <c:v>3</c:v>
                </c:pt>
                <c:pt idx="146">
                  <c:v>2</c:v>
                </c:pt>
                <c:pt idx="147">
                  <c:v>3</c:v>
                </c:pt>
                <c:pt idx="148">
                  <c:v>3</c:v>
                </c:pt>
                <c:pt idx="149">
                  <c:v>3</c:v>
                </c:pt>
                <c:pt idx="150">
                  <c:v>8</c:v>
                </c:pt>
                <c:pt idx="151">
                  <c:v>8</c:v>
                </c:pt>
                <c:pt idx="152">
                  <c:v>2</c:v>
                </c:pt>
                <c:pt idx="153">
                  <c:v>3</c:v>
                </c:pt>
                <c:pt idx="154">
                  <c:v>5</c:v>
                </c:pt>
                <c:pt idx="155">
                  <c:v>3</c:v>
                </c:pt>
                <c:pt idx="156">
                  <c:v>3</c:v>
                </c:pt>
                <c:pt idx="157">
                  <c:v>11</c:v>
                </c:pt>
                <c:pt idx="158">
                  <c:v>5</c:v>
                </c:pt>
                <c:pt idx="159">
                  <c:v>6</c:v>
                </c:pt>
                <c:pt idx="160">
                  <c:v>5</c:v>
                </c:pt>
                <c:pt idx="161">
                  <c:v>5</c:v>
                </c:pt>
                <c:pt idx="162">
                  <c:v>6</c:v>
                </c:pt>
                <c:pt idx="163">
                  <c:v>6</c:v>
                </c:pt>
                <c:pt idx="164">
                  <c:v>10</c:v>
                </c:pt>
                <c:pt idx="165">
                  <c:v>5</c:v>
                </c:pt>
                <c:pt idx="166">
                  <c:v>3</c:v>
                </c:pt>
                <c:pt idx="167">
                  <c:v>5</c:v>
                </c:pt>
                <c:pt idx="168">
                  <c:v>6</c:v>
                </c:pt>
                <c:pt idx="169">
                  <c:v>8</c:v>
                </c:pt>
                <c:pt idx="170">
                  <c:v>2</c:v>
                </c:pt>
                <c:pt idx="171">
                  <c:v>2</c:v>
                </c:pt>
                <c:pt idx="172">
                  <c:v>3</c:v>
                </c:pt>
                <c:pt idx="173">
                  <c:v>6</c:v>
                </c:pt>
                <c:pt idx="174">
                  <c:v>5</c:v>
                </c:pt>
                <c:pt idx="175">
                  <c:v>10</c:v>
                </c:pt>
                <c:pt idx="176">
                  <c:v>6</c:v>
                </c:pt>
                <c:pt idx="177">
                  <c:v>2</c:v>
                </c:pt>
                <c:pt idx="178">
                  <c:v>2</c:v>
                </c:pt>
                <c:pt idx="179">
                  <c:v>5</c:v>
                </c:pt>
                <c:pt idx="180">
                  <c:v>5</c:v>
                </c:pt>
                <c:pt idx="181">
                  <c:v>5</c:v>
                </c:pt>
                <c:pt idx="182">
                  <c:v>8</c:v>
                </c:pt>
                <c:pt idx="183">
                  <c:v>6</c:v>
                </c:pt>
                <c:pt idx="184">
                  <c:v>5</c:v>
                </c:pt>
                <c:pt idx="185">
                  <c:v>3</c:v>
                </c:pt>
                <c:pt idx="186">
                  <c:v>5</c:v>
                </c:pt>
                <c:pt idx="187">
                  <c:v>3</c:v>
                </c:pt>
                <c:pt idx="188">
                  <c:v>5</c:v>
                </c:pt>
                <c:pt idx="189">
                  <c:v>6</c:v>
                </c:pt>
                <c:pt idx="190">
                  <c:v>6</c:v>
                </c:pt>
                <c:pt idx="191">
                  <c:v>6</c:v>
                </c:pt>
                <c:pt idx="192">
                  <c:v>6</c:v>
                </c:pt>
                <c:pt idx="193">
                  <c:v>5</c:v>
                </c:pt>
                <c:pt idx="194">
                  <c:v>3</c:v>
                </c:pt>
                <c:pt idx="195">
                  <c:v>3</c:v>
                </c:pt>
                <c:pt idx="196">
                  <c:v>8</c:v>
                </c:pt>
                <c:pt idx="197">
                  <c:v>6</c:v>
                </c:pt>
                <c:pt idx="198">
                  <c:v>3</c:v>
                </c:pt>
                <c:pt idx="199">
                  <c:v>3</c:v>
                </c:pt>
                <c:pt idx="200">
                  <c:v>5</c:v>
                </c:pt>
                <c:pt idx="201">
                  <c:v>6</c:v>
                </c:pt>
                <c:pt idx="202">
                  <c:v>3</c:v>
                </c:pt>
                <c:pt idx="203">
                  <c:v>5</c:v>
                </c:pt>
                <c:pt idx="204">
                  <c:v>2</c:v>
                </c:pt>
                <c:pt idx="205">
                  <c:v>8</c:v>
                </c:pt>
                <c:pt idx="206">
                  <c:v>2</c:v>
                </c:pt>
                <c:pt idx="207">
                  <c:v>2</c:v>
                </c:pt>
                <c:pt idx="208">
                  <c:v>5</c:v>
                </c:pt>
                <c:pt idx="209">
                  <c:v>3</c:v>
                </c:pt>
                <c:pt idx="210">
                  <c:v>3</c:v>
                </c:pt>
                <c:pt idx="211">
                  <c:v>2</c:v>
                </c:pt>
                <c:pt idx="212">
                  <c:v>6</c:v>
                </c:pt>
                <c:pt idx="213">
                  <c:v>8</c:v>
                </c:pt>
                <c:pt idx="214">
                  <c:v>3</c:v>
                </c:pt>
                <c:pt idx="215">
                  <c:v>8</c:v>
                </c:pt>
                <c:pt idx="216">
                  <c:v>3</c:v>
                </c:pt>
                <c:pt idx="217">
                  <c:v>3</c:v>
                </c:pt>
                <c:pt idx="218">
                  <c:v>5</c:v>
                </c:pt>
                <c:pt idx="219">
                  <c:v>8</c:v>
                </c:pt>
                <c:pt idx="220">
                  <c:v>8</c:v>
                </c:pt>
                <c:pt idx="221">
                  <c:v>5</c:v>
                </c:pt>
                <c:pt idx="222">
                  <c:v>8</c:v>
                </c:pt>
                <c:pt idx="223">
                  <c:v>2</c:v>
                </c:pt>
                <c:pt idx="224">
                  <c:v>8</c:v>
                </c:pt>
                <c:pt idx="225">
                  <c:v>8</c:v>
                </c:pt>
                <c:pt idx="226">
                  <c:v>3</c:v>
                </c:pt>
                <c:pt idx="227">
                  <c:v>2</c:v>
                </c:pt>
                <c:pt idx="228">
                  <c:v>5</c:v>
                </c:pt>
                <c:pt idx="229">
                  <c:v>8</c:v>
                </c:pt>
                <c:pt idx="230">
                  <c:v>6</c:v>
                </c:pt>
                <c:pt idx="231">
                  <c:v>0</c:v>
                </c:pt>
                <c:pt idx="232">
                  <c:v>3</c:v>
                </c:pt>
                <c:pt idx="233">
                  <c:v>5</c:v>
                </c:pt>
                <c:pt idx="234">
                  <c:v>13</c:v>
                </c:pt>
                <c:pt idx="235">
                  <c:v>5</c:v>
                </c:pt>
                <c:pt idx="236">
                  <c:v>2</c:v>
                </c:pt>
                <c:pt idx="237">
                  <c:v>2</c:v>
                </c:pt>
                <c:pt idx="238">
                  <c:v>5</c:v>
                </c:pt>
                <c:pt idx="239">
                  <c:v>5</c:v>
                </c:pt>
                <c:pt idx="240">
                  <c:v>3</c:v>
                </c:pt>
                <c:pt idx="241">
                  <c:v>2</c:v>
                </c:pt>
                <c:pt idx="242">
                  <c:v>2</c:v>
                </c:pt>
                <c:pt idx="243">
                  <c:v>0</c:v>
                </c:pt>
                <c:pt idx="244">
                  <c:v>2</c:v>
                </c:pt>
                <c:pt idx="245">
                  <c:v>2</c:v>
                </c:pt>
                <c:pt idx="246">
                  <c:v>3</c:v>
                </c:pt>
                <c:pt idx="247">
                  <c:v>10</c:v>
                </c:pt>
                <c:pt idx="248">
                  <c:v>8</c:v>
                </c:pt>
                <c:pt idx="249">
                  <c:v>2</c:v>
                </c:pt>
                <c:pt idx="250">
                  <c:v>2</c:v>
                </c:pt>
                <c:pt idx="251">
                  <c:v>2</c:v>
                </c:pt>
                <c:pt idx="252">
                  <c:v>5</c:v>
                </c:pt>
                <c:pt idx="253">
                  <c:v>8</c:v>
                </c:pt>
                <c:pt idx="254">
                  <c:v>3</c:v>
                </c:pt>
                <c:pt idx="255">
                  <c:v>2</c:v>
                </c:pt>
                <c:pt idx="256">
                  <c:v>3</c:v>
                </c:pt>
                <c:pt idx="257">
                  <c:v>2</c:v>
                </c:pt>
                <c:pt idx="258">
                  <c:v>3</c:v>
                </c:pt>
                <c:pt idx="259">
                  <c:v>6</c:v>
                </c:pt>
                <c:pt idx="260">
                  <c:v>8</c:v>
                </c:pt>
                <c:pt idx="261">
                  <c:v>10</c:v>
                </c:pt>
                <c:pt idx="262">
                  <c:v>3</c:v>
                </c:pt>
                <c:pt idx="263">
                  <c:v>5</c:v>
                </c:pt>
                <c:pt idx="264">
                  <c:v>11</c:v>
                </c:pt>
                <c:pt idx="265">
                  <c:v>8</c:v>
                </c:pt>
                <c:pt idx="266">
                  <c:v>5</c:v>
                </c:pt>
                <c:pt idx="267">
                  <c:v>2</c:v>
                </c:pt>
                <c:pt idx="268">
                  <c:v>2</c:v>
                </c:pt>
                <c:pt idx="269">
                  <c:v>2</c:v>
                </c:pt>
                <c:pt idx="270">
                  <c:v>2</c:v>
                </c:pt>
                <c:pt idx="271">
                  <c:v>2</c:v>
                </c:pt>
                <c:pt idx="272">
                  <c:v>3</c:v>
                </c:pt>
                <c:pt idx="273">
                  <c:v>8</c:v>
                </c:pt>
                <c:pt idx="274">
                  <c:v>63</c:v>
                </c:pt>
                <c:pt idx="275">
                  <c:v>24</c:v>
                </c:pt>
                <c:pt idx="276">
                  <c:v>18</c:v>
                </c:pt>
                <c:pt idx="277">
                  <c:v>11</c:v>
                </c:pt>
                <c:pt idx="278">
                  <c:v>8</c:v>
                </c:pt>
                <c:pt idx="279">
                  <c:v>5</c:v>
                </c:pt>
                <c:pt idx="280">
                  <c:v>2</c:v>
                </c:pt>
                <c:pt idx="281">
                  <c:v>6</c:v>
                </c:pt>
                <c:pt idx="282">
                  <c:v>2</c:v>
                </c:pt>
                <c:pt idx="283">
                  <c:v>8</c:v>
                </c:pt>
                <c:pt idx="284">
                  <c:v>3</c:v>
                </c:pt>
                <c:pt idx="285">
                  <c:v>3</c:v>
                </c:pt>
                <c:pt idx="286">
                  <c:v>2</c:v>
                </c:pt>
                <c:pt idx="287">
                  <c:v>2</c:v>
                </c:pt>
                <c:pt idx="288">
                  <c:v>3</c:v>
                </c:pt>
                <c:pt idx="289">
                  <c:v>11</c:v>
                </c:pt>
                <c:pt idx="290">
                  <c:v>11</c:v>
                </c:pt>
                <c:pt idx="291">
                  <c:v>10</c:v>
                </c:pt>
                <c:pt idx="292">
                  <c:v>8</c:v>
                </c:pt>
                <c:pt idx="293">
                  <c:v>0</c:v>
                </c:pt>
                <c:pt idx="294">
                  <c:v>3</c:v>
                </c:pt>
                <c:pt idx="295">
                  <c:v>6</c:v>
                </c:pt>
                <c:pt idx="296">
                  <c:v>2</c:v>
                </c:pt>
                <c:pt idx="297">
                  <c:v>2</c:v>
                </c:pt>
                <c:pt idx="298">
                  <c:v>3</c:v>
                </c:pt>
                <c:pt idx="299">
                  <c:v>2</c:v>
                </c:pt>
                <c:pt idx="300">
                  <c:v>6</c:v>
                </c:pt>
                <c:pt idx="301">
                  <c:v>11</c:v>
                </c:pt>
                <c:pt idx="302">
                  <c:v>2</c:v>
                </c:pt>
                <c:pt idx="303">
                  <c:v>2</c:v>
                </c:pt>
                <c:pt idx="304">
                  <c:v>6</c:v>
                </c:pt>
                <c:pt idx="305">
                  <c:v>8</c:v>
                </c:pt>
                <c:pt idx="306">
                  <c:v>2</c:v>
                </c:pt>
                <c:pt idx="307">
                  <c:v>2</c:v>
                </c:pt>
                <c:pt idx="308">
                  <c:v>2</c:v>
                </c:pt>
                <c:pt idx="309">
                  <c:v>2</c:v>
                </c:pt>
                <c:pt idx="310">
                  <c:v>2</c:v>
                </c:pt>
                <c:pt idx="311">
                  <c:v>2</c:v>
                </c:pt>
                <c:pt idx="312">
                  <c:v>3</c:v>
                </c:pt>
                <c:pt idx="313">
                  <c:v>8</c:v>
                </c:pt>
                <c:pt idx="314">
                  <c:v>8</c:v>
                </c:pt>
                <c:pt idx="315">
                  <c:v>2</c:v>
                </c:pt>
                <c:pt idx="316">
                  <c:v>2</c:v>
                </c:pt>
                <c:pt idx="317">
                  <c:v>11</c:v>
                </c:pt>
                <c:pt idx="318">
                  <c:v>13</c:v>
                </c:pt>
                <c:pt idx="319">
                  <c:v>5</c:v>
                </c:pt>
                <c:pt idx="320">
                  <c:v>6</c:v>
                </c:pt>
                <c:pt idx="321">
                  <c:v>2</c:v>
                </c:pt>
                <c:pt idx="322">
                  <c:v>6</c:v>
                </c:pt>
                <c:pt idx="323">
                  <c:v>6</c:v>
                </c:pt>
                <c:pt idx="324">
                  <c:v>0</c:v>
                </c:pt>
                <c:pt idx="325">
                  <c:v>6</c:v>
                </c:pt>
                <c:pt idx="326">
                  <c:v>26</c:v>
                </c:pt>
                <c:pt idx="327">
                  <c:v>14</c:v>
                </c:pt>
                <c:pt idx="328">
                  <c:v>3</c:v>
                </c:pt>
                <c:pt idx="329">
                  <c:v>5</c:v>
                </c:pt>
                <c:pt idx="330">
                  <c:v>5</c:v>
                </c:pt>
                <c:pt idx="331">
                  <c:v>18</c:v>
                </c:pt>
                <c:pt idx="332">
                  <c:v>16</c:v>
                </c:pt>
                <c:pt idx="333">
                  <c:v>3</c:v>
                </c:pt>
                <c:pt idx="334">
                  <c:v>11</c:v>
                </c:pt>
                <c:pt idx="335">
                  <c:v>14</c:v>
                </c:pt>
                <c:pt idx="336">
                  <c:v>2</c:v>
                </c:pt>
              </c:numCache>
            </c:numRef>
          </c:yVal>
          <c:smooth val="1"/>
        </c:ser>
        <c:ser>
          <c:idx val="1"/>
          <c:order val="1"/>
          <c:tx>
            <c:strRef>
              <c:f>'FSEDaily Average T and Windpeed'!$J$2</c:f>
              <c:strCache>
                <c:ptCount val="1"/>
                <c:pt idx="0">
                  <c:v>FSE_PMSpec</c:v>
                </c:pt>
              </c:strCache>
            </c:strRef>
          </c:tx>
          <c:spPr>
            <a:ln w="19050" cap="rnd">
              <a:solidFill>
                <a:schemeClr val="accent2"/>
              </a:solidFill>
              <a:round/>
            </a:ln>
            <a:effectLst/>
          </c:spPr>
          <c:marker>
            <c:symbol val="none"/>
          </c:marker>
          <c:xVal>
            <c:numRef>
              <c:f>'FSEDaily Average T and Windpeed'!$H$3:$H$339</c:f>
              <c:numCache>
                <c:formatCode>m/d/yyyy</c:formatCode>
                <c:ptCount val="337"/>
                <c:pt idx="1">
                  <c:v>40910</c:v>
                </c:pt>
                <c:pt idx="2">
                  <c:v>40911</c:v>
                </c:pt>
                <c:pt idx="3">
                  <c:v>40913</c:v>
                </c:pt>
                <c:pt idx="4">
                  <c:v>40914</c:v>
                </c:pt>
                <c:pt idx="5">
                  <c:v>40915</c:v>
                </c:pt>
                <c:pt idx="6">
                  <c:v>40916</c:v>
                </c:pt>
                <c:pt idx="7">
                  <c:v>40917</c:v>
                </c:pt>
                <c:pt idx="8">
                  <c:v>40918</c:v>
                </c:pt>
                <c:pt idx="9">
                  <c:v>40919</c:v>
                </c:pt>
                <c:pt idx="10">
                  <c:v>40920</c:v>
                </c:pt>
                <c:pt idx="11">
                  <c:v>40921</c:v>
                </c:pt>
                <c:pt idx="12">
                  <c:v>40923</c:v>
                </c:pt>
                <c:pt idx="13">
                  <c:v>40924</c:v>
                </c:pt>
                <c:pt idx="14">
                  <c:v>40927</c:v>
                </c:pt>
                <c:pt idx="15">
                  <c:v>40928</c:v>
                </c:pt>
                <c:pt idx="16">
                  <c:v>40929</c:v>
                </c:pt>
                <c:pt idx="17">
                  <c:v>40930</c:v>
                </c:pt>
                <c:pt idx="18">
                  <c:v>40931</c:v>
                </c:pt>
                <c:pt idx="19">
                  <c:v>40932</c:v>
                </c:pt>
                <c:pt idx="20">
                  <c:v>40933</c:v>
                </c:pt>
                <c:pt idx="21">
                  <c:v>40934</c:v>
                </c:pt>
                <c:pt idx="22">
                  <c:v>40935</c:v>
                </c:pt>
                <c:pt idx="23">
                  <c:v>40936</c:v>
                </c:pt>
                <c:pt idx="24">
                  <c:v>40937</c:v>
                </c:pt>
                <c:pt idx="25">
                  <c:v>40938</c:v>
                </c:pt>
                <c:pt idx="26">
                  <c:v>40939</c:v>
                </c:pt>
                <c:pt idx="27">
                  <c:v>40940</c:v>
                </c:pt>
                <c:pt idx="28">
                  <c:v>40941</c:v>
                </c:pt>
                <c:pt idx="29">
                  <c:v>40942</c:v>
                </c:pt>
                <c:pt idx="30">
                  <c:v>40943</c:v>
                </c:pt>
                <c:pt idx="31">
                  <c:v>40944</c:v>
                </c:pt>
                <c:pt idx="32">
                  <c:v>40945</c:v>
                </c:pt>
                <c:pt idx="33">
                  <c:v>40946</c:v>
                </c:pt>
                <c:pt idx="34">
                  <c:v>40947</c:v>
                </c:pt>
                <c:pt idx="35">
                  <c:v>40949</c:v>
                </c:pt>
                <c:pt idx="36">
                  <c:v>40951</c:v>
                </c:pt>
                <c:pt idx="37">
                  <c:v>40952</c:v>
                </c:pt>
                <c:pt idx="38">
                  <c:v>40953</c:v>
                </c:pt>
                <c:pt idx="39">
                  <c:v>40955</c:v>
                </c:pt>
                <c:pt idx="40">
                  <c:v>40959</c:v>
                </c:pt>
                <c:pt idx="41">
                  <c:v>40960</c:v>
                </c:pt>
                <c:pt idx="42">
                  <c:v>40961</c:v>
                </c:pt>
                <c:pt idx="43">
                  <c:v>40962</c:v>
                </c:pt>
                <c:pt idx="44">
                  <c:v>40963</c:v>
                </c:pt>
                <c:pt idx="45">
                  <c:v>40964</c:v>
                </c:pt>
                <c:pt idx="46">
                  <c:v>40965</c:v>
                </c:pt>
                <c:pt idx="47">
                  <c:v>40966</c:v>
                </c:pt>
                <c:pt idx="48">
                  <c:v>40968</c:v>
                </c:pt>
                <c:pt idx="49">
                  <c:v>40969</c:v>
                </c:pt>
                <c:pt idx="50">
                  <c:v>40973</c:v>
                </c:pt>
                <c:pt idx="51">
                  <c:v>40976</c:v>
                </c:pt>
                <c:pt idx="52">
                  <c:v>40977</c:v>
                </c:pt>
                <c:pt idx="53">
                  <c:v>40980</c:v>
                </c:pt>
                <c:pt idx="54">
                  <c:v>40981</c:v>
                </c:pt>
                <c:pt idx="55">
                  <c:v>40983</c:v>
                </c:pt>
                <c:pt idx="56">
                  <c:v>40984</c:v>
                </c:pt>
                <c:pt idx="57">
                  <c:v>40985</c:v>
                </c:pt>
                <c:pt idx="58">
                  <c:v>40986</c:v>
                </c:pt>
                <c:pt idx="59">
                  <c:v>40987</c:v>
                </c:pt>
                <c:pt idx="60">
                  <c:v>40989</c:v>
                </c:pt>
                <c:pt idx="61">
                  <c:v>40990</c:v>
                </c:pt>
                <c:pt idx="62">
                  <c:v>40992</c:v>
                </c:pt>
                <c:pt idx="63">
                  <c:v>40993</c:v>
                </c:pt>
                <c:pt idx="64">
                  <c:v>40995</c:v>
                </c:pt>
                <c:pt idx="65">
                  <c:v>40996</c:v>
                </c:pt>
                <c:pt idx="66">
                  <c:v>40997</c:v>
                </c:pt>
                <c:pt idx="67">
                  <c:v>40998</c:v>
                </c:pt>
                <c:pt idx="68">
                  <c:v>40999</c:v>
                </c:pt>
                <c:pt idx="69">
                  <c:v>41000</c:v>
                </c:pt>
                <c:pt idx="70">
                  <c:v>41001</c:v>
                </c:pt>
                <c:pt idx="71">
                  <c:v>41002</c:v>
                </c:pt>
                <c:pt idx="72">
                  <c:v>41003</c:v>
                </c:pt>
                <c:pt idx="73">
                  <c:v>41004</c:v>
                </c:pt>
                <c:pt idx="74">
                  <c:v>41005</c:v>
                </c:pt>
                <c:pt idx="75">
                  <c:v>41006</c:v>
                </c:pt>
                <c:pt idx="76">
                  <c:v>41008</c:v>
                </c:pt>
                <c:pt idx="77">
                  <c:v>41009</c:v>
                </c:pt>
                <c:pt idx="78">
                  <c:v>41010</c:v>
                </c:pt>
                <c:pt idx="79">
                  <c:v>41011</c:v>
                </c:pt>
                <c:pt idx="80">
                  <c:v>41012</c:v>
                </c:pt>
                <c:pt idx="81">
                  <c:v>41014</c:v>
                </c:pt>
                <c:pt idx="82">
                  <c:v>41015</c:v>
                </c:pt>
                <c:pt idx="83">
                  <c:v>41017</c:v>
                </c:pt>
                <c:pt idx="84">
                  <c:v>41018</c:v>
                </c:pt>
                <c:pt idx="85">
                  <c:v>41019</c:v>
                </c:pt>
                <c:pt idx="86">
                  <c:v>41020</c:v>
                </c:pt>
                <c:pt idx="87">
                  <c:v>41021</c:v>
                </c:pt>
                <c:pt idx="88">
                  <c:v>41022</c:v>
                </c:pt>
                <c:pt idx="89">
                  <c:v>41023</c:v>
                </c:pt>
                <c:pt idx="90">
                  <c:v>41024</c:v>
                </c:pt>
                <c:pt idx="91">
                  <c:v>41025</c:v>
                </c:pt>
                <c:pt idx="92">
                  <c:v>41026</c:v>
                </c:pt>
                <c:pt idx="93">
                  <c:v>41027</c:v>
                </c:pt>
                <c:pt idx="94">
                  <c:v>41028</c:v>
                </c:pt>
                <c:pt idx="95">
                  <c:v>41029</c:v>
                </c:pt>
                <c:pt idx="96">
                  <c:v>41030</c:v>
                </c:pt>
                <c:pt idx="97">
                  <c:v>41031</c:v>
                </c:pt>
                <c:pt idx="98">
                  <c:v>41032</c:v>
                </c:pt>
                <c:pt idx="99">
                  <c:v>41033</c:v>
                </c:pt>
                <c:pt idx="100">
                  <c:v>41034</c:v>
                </c:pt>
                <c:pt idx="101">
                  <c:v>41035</c:v>
                </c:pt>
                <c:pt idx="102">
                  <c:v>41036</c:v>
                </c:pt>
                <c:pt idx="103">
                  <c:v>41037</c:v>
                </c:pt>
                <c:pt idx="104">
                  <c:v>41038</c:v>
                </c:pt>
                <c:pt idx="105">
                  <c:v>41039</c:v>
                </c:pt>
                <c:pt idx="106">
                  <c:v>41040</c:v>
                </c:pt>
                <c:pt idx="107">
                  <c:v>41041</c:v>
                </c:pt>
                <c:pt idx="108">
                  <c:v>41042</c:v>
                </c:pt>
                <c:pt idx="109">
                  <c:v>41043</c:v>
                </c:pt>
                <c:pt idx="110">
                  <c:v>41044</c:v>
                </c:pt>
                <c:pt idx="111">
                  <c:v>41045</c:v>
                </c:pt>
                <c:pt idx="112">
                  <c:v>41046</c:v>
                </c:pt>
                <c:pt idx="113">
                  <c:v>41047</c:v>
                </c:pt>
                <c:pt idx="114">
                  <c:v>41048</c:v>
                </c:pt>
                <c:pt idx="115">
                  <c:v>41049</c:v>
                </c:pt>
                <c:pt idx="116">
                  <c:v>41050</c:v>
                </c:pt>
                <c:pt idx="117">
                  <c:v>41051</c:v>
                </c:pt>
                <c:pt idx="118">
                  <c:v>41052</c:v>
                </c:pt>
                <c:pt idx="119">
                  <c:v>41053</c:v>
                </c:pt>
                <c:pt idx="120">
                  <c:v>41054</c:v>
                </c:pt>
                <c:pt idx="121">
                  <c:v>41055</c:v>
                </c:pt>
                <c:pt idx="122">
                  <c:v>41056</c:v>
                </c:pt>
                <c:pt idx="123">
                  <c:v>41058</c:v>
                </c:pt>
                <c:pt idx="124">
                  <c:v>41059</c:v>
                </c:pt>
                <c:pt idx="125">
                  <c:v>41060</c:v>
                </c:pt>
                <c:pt idx="126">
                  <c:v>41061</c:v>
                </c:pt>
                <c:pt idx="127">
                  <c:v>41062</c:v>
                </c:pt>
                <c:pt idx="128">
                  <c:v>41063</c:v>
                </c:pt>
                <c:pt idx="129">
                  <c:v>41064</c:v>
                </c:pt>
                <c:pt idx="130">
                  <c:v>41065</c:v>
                </c:pt>
                <c:pt idx="131">
                  <c:v>41066</c:v>
                </c:pt>
                <c:pt idx="132">
                  <c:v>41067</c:v>
                </c:pt>
                <c:pt idx="133">
                  <c:v>41068</c:v>
                </c:pt>
                <c:pt idx="134">
                  <c:v>41069</c:v>
                </c:pt>
                <c:pt idx="135">
                  <c:v>41070</c:v>
                </c:pt>
                <c:pt idx="136">
                  <c:v>41071</c:v>
                </c:pt>
                <c:pt idx="137">
                  <c:v>41072</c:v>
                </c:pt>
                <c:pt idx="138">
                  <c:v>41073</c:v>
                </c:pt>
                <c:pt idx="139">
                  <c:v>41074</c:v>
                </c:pt>
                <c:pt idx="140">
                  <c:v>41075</c:v>
                </c:pt>
                <c:pt idx="141">
                  <c:v>41076</c:v>
                </c:pt>
                <c:pt idx="142">
                  <c:v>41077</c:v>
                </c:pt>
                <c:pt idx="143">
                  <c:v>41078</c:v>
                </c:pt>
                <c:pt idx="144">
                  <c:v>41079</c:v>
                </c:pt>
                <c:pt idx="145">
                  <c:v>41080</c:v>
                </c:pt>
                <c:pt idx="146">
                  <c:v>41081</c:v>
                </c:pt>
                <c:pt idx="147">
                  <c:v>41082</c:v>
                </c:pt>
                <c:pt idx="148">
                  <c:v>41083</c:v>
                </c:pt>
                <c:pt idx="149">
                  <c:v>41084</c:v>
                </c:pt>
                <c:pt idx="150">
                  <c:v>41085</c:v>
                </c:pt>
                <c:pt idx="151">
                  <c:v>41086</c:v>
                </c:pt>
                <c:pt idx="152">
                  <c:v>41087</c:v>
                </c:pt>
                <c:pt idx="153">
                  <c:v>41088</c:v>
                </c:pt>
                <c:pt idx="154">
                  <c:v>41089</c:v>
                </c:pt>
                <c:pt idx="155">
                  <c:v>41090</c:v>
                </c:pt>
                <c:pt idx="156">
                  <c:v>41091</c:v>
                </c:pt>
                <c:pt idx="157">
                  <c:v>41092</c:v>
                </c:pt>
                <c:pt idx="158">
                  <c:v>41093</c:v>
                </c:pt>
                <c:pt idx="159">
                  <c:v>41094</c:v>
                </c:pt>
                <c:pt idx="160">
                  <c:v>41095</c:v>
                </c:pt>
                <c:pt idx="161">
                  <c:v>41096</c:v>
                </c:pt>
                <c:pt idx="162">
                  <c:v>41097</c:v>
                </c:pt>
                <c:pt idx="163">
                  <c:v>41098</c:v>
                </c:pt>
                <c:pt idx="164">
                  <c:v>41099</c:v>
                </c:pt>
                <c:pt idx="165">
                  <c:v>41100</c:v>
                </c:pt>
                <c:pt idx="166">
                  <c:v>41101</c:v>
                </c:pt>
                <c:pt idx="167">
                  <c:v>41102</c:v>
                </c:pt>
                <c:pt idx="168">
                  <c:v>41103</c:v>
                </c:pt>
                <c:pt idx="169">
                  <c:v>41104</c:v>
                </c:pt>
                <c:pt idx="170">
                  <c:v>41105</c:v>
                </c:pt>
                <c:pt idx="171">
                  <c:v>41106</c:v>
                </c:pt>
                <c:pt idx="172">
                  <c:v>41107</c:v>
                </c:pt>
                <c:pt idx="173">
                  <c:v>41108</c:v>
                </c:pt>
                <c:pt idx="174">
                  <c:v>41109</c:v>
                </c:pt>
                <c:pt idx="175">
                  <c:v>41110</c:v>
                </c:pt>
                <c:pt idx="176">
                  <c:v>41111</c:v>
                </c:pt>
                <c:pt idx="177">
                  <c:v>41112</c:v>
                </c:pt>
                <c:pt idx="178">
                  <c:v>41113</c:v>
                </c:pt>
                <c:pt idx="179">
                  <c:v>41114</c:v>
                </c:pt>
                <c:pt idx="180">
                  <c:v>41115</c:v>
                </c:pt>
                <c:pt idx="181">
                  <c:v>41116</c:v>
                </c:pt>
                <c:pt idx="182">
                  <c:v>41117</c:v>
                </c:pt>
                <c:pt idx="183">
                  <c:v>41118</c:v>
                </c:pt>
                <c:pt idx="184">
                  <c:v>41119</c:v>
                </c:pt>
                <c:pt idx="185">
                  <c:v>41120</c:v>
                </c:pt>
                <c:pt idx="186">
                  <c:v>41121</c:v>
                </c:pt>
                <c:pt idx="187">
                  <c:v>41122</c:v>
                </c:pt>
                <c:pt idx="188">
                  <c:v>41123</c:v>
                </c:pt>
                <c:pt idx="189">
                  <c:v>41124</c:v>
                </c:pt>
                <c:pt idx="190">
                  <c:v>41125</c:v>
                </c:pt>
                <c:pt idx="191">
                  <c:v>41126</c:v>
                </c:pt>
                <c:pt idx="192">
                  <c:v>41127</c:v>
                </c:pt>
                <c:pt idx="193">
                  <c:v>41128</c:v>
                </c:pt>
                <c:pt idx="194">
                  <c:v>41129</c:v>
                </c:pt>
                <c:pt idx="195">
                  <c:v>41130</c:v>
                </c:pt>
                <c:pt idx="196">
                  <c:v>41131</c:v>
                </c:pt>
                <c:pt idx="197">
                  <c:v>41132</c:v>
                </c:pt>
                <c:pt idx="198">
                  <c:v>41133</c:v>
                </c:pt>
                <c:pt idx="199">
                  <c:v>41134</c:v>
                </c:pt>
                <c:pt idx="200">
                  <c:v>41135</c:v>
                </c:pt>
                <c:pt idx="201">
                  <c:v>41136</c:v>
                </c:pt>
                <c:pt idx="202">
                  <c:v>41137</c:v>
                </c:pt>
                <c:pt idx="203">
                  <c:v>41138</c:v>
                </c:pt>
                <c:pt idx="204">
                  <c:v>41139</c:v>
                </c:pt>
                <c:pt idx="205">
                  <c:v>41140</c:v>
                </c:pt>
                <c:pt idx="206">
                  <c:v>41141</c:v>
                </c:pt>
                <c:pt idx="207">
                  <c:v>41142</c:v>
                </c:pt>
                <c:pt idx="208">
                  <c:v>41144</c:v>
                </c:pt>
                <c:pt idx="209">
                  <c:v>41145</c:v>
                </c:pt>
                <c:pt idx="210">
                  <c:v>41146</c:v>
                </c:pt>
                <c:pt idx="211">
                  <c:v>41147</c:v>
                </c:pt>
                <c:pt idx="212">
                  <c:v>41148</c:v>
                </c:pt>
                <c:pt idx="213">
                  <c:v>41149</c:v>
                </c:pt>
                <c:pt idx="214">
                  <c:v>41150</c:v>
                </c:pt>
                <c:pt idx="215">
                  <c:v>41151</c:v>
                </c:pt>
                <c:pt idx="216">
                  <c:v>41152</c:v>
                </c:pt>
                <c:pt idx="217">
                  <c:v>41153</c:v>
                </c:pt>
                <c:pt idx="218">
                  <c:v>41154</c:v>
                </c:pt>
                <c:pt idx="219">
                  <c:v>41155</c:v>
                </c:pt>
                <c:pt idx="220">
                  <c:v>41156</c:v>
                </c:pt>
                <c:pt idx="221">
                  <c:v>41157</c:v>
                </c:pt>
                <c:pt idx="222">
                  <c:v>41158</c:v>
                </c:pt>
                <c:pt idx="223">
                  <c:v>41159</c:v>
                </c:pt>
                <c:pt idx="224">
                  <c:v>41160</c:v>
                </c:pt>
                <c:pt idx="225">
                  <c:v>41161</c:v>
                </c:pt>
                <c:pt idx="226">
                  <c:v>41162</c:v>
                </c:pt>
                <c:pt idx="227">
                  <c:v>41163</c:v>
                </c:pt>
                <c:pt idx="228">
                  <c:v>41164</c:v>
                </c:pt>
                <c:pt idx="229">
                  <c:v>41165</c:v>
                </c:pt>
                <c:pt idx="230">
                  <c:v>41166</c:v>
                </c:pt>
                <c:pt idx="231">
                  <c:v>41167</c:v>
                </c:pt>
                <c:pt idx="232">
                  <c:v>41168</c:v>
                </c:pt>
                <c:pt idx="233">
                  <c:v>41169</c:v>
                </c:pt>
                <c:pt idx="234">
                  <c:v>41170</c:v>
                </c:pt>
                <c:pt idx="235">
                  <c:v>41171</c:v>
                </c:pt>
                <c:pt idx="236">
                  <c:v>41172</c:v>
                </c:pt>
                <c:pt idx="237">
                  <c:v>41173</c:v>
                </c:pt>
                <c:pt idx="238">
                  <c:v>41174</c:v>
                </c:pt>
                <c:pt idx="239">
                  <c:v>41175</c:v>
                </c:pt>
                <c:pt idx="240">
                  <c:v>41176</c:v>
                </c:pt>
                <c:pt idx="241">
                  <c:v>41177</c:v>
                </c:pt>
                <c:pt idx="242">
                  <c:v>41178</c:v>
                </c:pt>
                <c:pt idx="243">
                  <c:v>41179</c:v>
                </c:pt>
                <c:pt idx="244">
                  <c:v>41180</c:v>
                </c:pt>
                <c:pt idx="245">
                  <c:v>41181</c:v>
                </c:pt>
                <c:pt idx="246">
                  <c:v>41182</c:v>
                </c:pt>
                <c:pt idx="247">
                  <c:v>41183</c:v>
                </c:pt>
                <c:pt idx="248">
                  <c:v>41184</c:v>
                </c:pt>
                <c:pt idx="249">
                  <c:v>41185</c:v>
                </c:pt>
                <c:pt idx="250">
                  <c:v>41186</c:v>
                </c:pt>
                <c:pt idx="251">
                  <c:v>41187</c:v>
                </c:pt>
                <c:pt idx="252">
                  <c:v>41188</c:v>
                </c:pt>
                <c:pt idx="253">
                  <c:v>41189</c:v>
                </c:pt>
                <c:pt idx="254">
                  <c:v>41190</c:v>
                </c:pt>
                <c:pt idx="255">
                  <c:v>41191</c:v>
                </c:pt>
                <c:pt idx="256">
                  <c:v>41192</c:v>
                </c:pt>
                <c:pt idx="257">
                  <c:v>41193</c:v>
                </c:pt>
                <c:pt idx="258">
                  <c:v>41194</c:v>
                </c:pt>
                <c:pt idx="259">
                  <c:v>41195</c:v>
                </c:pt>
                <c:pt idx="260">
                  <c:v>41196</c:v>
                </c:pt>
                <c:pt idx="261">
                  <c:v>41197</c:v>
                </c:pt>
                <c:pt idx="262">
                  <c:v>41198</c:v>
                </c:pt>
                <c:pt idx="263">
                  <c:v>41199</c:v>
                </c:pt>
                <c:pt idx="264">
                  <c:v>41200</c:v>
                </c:pt>
                <c:pt idx="265">
                  <c:v>41201</c:v>
                </c:pt>
                <c:pt idx="266">
                  <c:v>41202</c:v>
                </c:pt>
                <c:pt idx="267">
                  <c:v>41203</c:v>
                </c:pt>
                <c:pt idx="268">
                  <c:v>41204</c:v>
                </c:pt>
                <c:pt idx="269">
                  <c:v>41205</c:v>
                </c:pt>
                <c:pt idx="270">
                  <c:v>41206</c:v>
                </c:pt>
                <c:pt idx="271">
                  <c:v>41207</c:v>
                </c:pt>
                <c:pt idx="272">
                  <c:v>41208</c:v>
                </c:pt>
                <c:pt idx="273">
                  <c:v>41209</c:v>
                </c:pt>
                <c:pt idx="274">
                  <c:v>41210</c:v>
                </c:pt>
                <c:pt idx="275">
                  <c:v>41211</c:v>
                </c:pt>
                <c:pt idx="276">
                  <c:v>41212</c:v>
                </c:pt>
                <c:pt idx="277">
                  <c:v>41213</c:v>
                </c:pt>
                <c:pt idx="278">
                  <c:v>41214</c:v>
                </c:pt>
                <c:pt idx="279">
                  <c:v>41215</c:v>
                </c:pt>
                <c:pt idx="280">
                  <c:v>41216</c:v>
                </c:pt>
                <c:pt idx="281">
                  <c:v>41217</c:v>
                </c:pt>
                <c:pt idx="282">
                  <c:v>41218</c:v>
                </c:pt>
                <c:pt idx="283">
                  <c:v>41219</c:v>
                </c:pt>
                <c:pt idx="284">
                  <c:v>41220</c:v>
                </c:pt>
                <c:pt idx="285">
                  <c:v>41221</c:v>
                </c:pt>
                <c:pt idx="286">
                  <c:v>41222</c:v>
                </c:pt>
                <c:pt idx="287">
                  <c:v>41223</c:v>
                </c:pt>
                <c:pt idx="288">
                  <c:v>41224</c:v>
                </c:pt>
                <c:pt idx="289">
                  <c:v>41225</c:v>
                </c:pt>
                <c:pt idx="290">
                  <c:v>41226</c:v>
                </c:pt>
                <c:pt idx="291">
                  <c:v>41227</c:v>
                </c:pt>
                <c:pt idx="292">
                  <c:v>41228</c:v>
                </c:pt>
                <c:pt idx="293">
                  <c:v>41229</c:v>
                </c:pt>
                <c:pt idx="294">
                  <c:v>41230</c:v>
                </c:pt>
                <c:pt idx="295">
                  <c:v>41231</c:v>
                </c:pt>
                <c:pt idx="296">
                  <c:v>41232</c:v>
                </c:pt>
                <c:pt idx="297">
                  <c:v>41233</c:v>
                </c:pt>
                <c:pt idx="298">
                  <c:v>41234</c:v>
                </c:pt>
                <c:pt idx="299">
                  <c:v>41235</c:v>
                </c:pt>
                <c:pt idx="300">
                  <c:v>41236</c:v>
                </c:pt>
                <c:pt idx="301">
                  <c:v>41237</c:v>
                </c:pt>
                <c:pt idx="302">
                  <c:v>41238</c:v>
                </c:pt>
                <c:pt idx="303">
                  <c:v>41239</c:v>
                </c:pt>
                <c:pt idx="304">
                  <c:v>41240</c:v>
                </c:pt>
                <c:pt idx="305">
                  <c:v>41241</c:v>
                </c:pt>
                <c:pt idx="306">
                  <c:v>41242</c:v>
                </c:pt>
                <c:pt idx="307">
                  <c:v>41243</c:v>
                </c:pt>
                <c:pt idx="308">
                  <c:v>41244</c:v>
                </c:pt>
                <c:pt idx="309">
                  <c:v>41245</c:v>
                </c:pt>
                <c:pt idx="310">
                  <c:v>41246</c:v>
                </c:pt>
                <c:pt idx="311">
                  <c:v>41247</c:v>
                </c:pt>
                <c:pt idx="312">
                  <c:v>41248</c:v>
                </c:pt>
                <c:pt idx="313">
                  <c:v>41249</c:v>
                </c:pt>
                <c:pt idx="314">
                  <c:v>41250</c:v>
                </c:pt>
                <c:pt idx="315">
                  <c:v>41251</c:v>
                </c:pt>
                <c:pt idx="316">
                  <c:v>41252</c:v>
                </c:pt>
                <c:pt idx="317">
                  <c:v>41253</c:v>
                </c:pt>
                <c:pt idx="318">
                  <c:v>41254</c:v>
                </c:pt>
                <c:pt idx="319">
                  <c:v>41255</c:v>
                </c:pt>
                <c:pt idx="320">
                  <c:v>41256</c:v>
                </c:pt>
                <c:pt idx="321">
                  <c:v>41258</c:v>
                </c:pt>
                <c:pt idx="322">
                  <c:v>41260</c:v>
                </c:pt>
                <c:pt idx="323">
                  <c:v>41261</c:v>
                </c:pt>
                <c:pt idx="324">
                  <c:v>41262</c:v>
                </c:pt>
                <c:pt idx="325">
                  <c:v>41263</c:v>
                </c:pt>
                <c:pt idx="326">
                  <c:v>41264</c:v>
                </c:pt>
                <c:pt idx="327">
                  <c:v>41265</c:v>
                </c:pt>
                <c:pt idx="328">
                  <c:v>41266</c:v>
                </c:pt>
                <c:pt idx="329">
                  <c:v>41267</c:v>
                </c:pt>
                <c:pt idx="330">
                  <c:v>41268</c:v>
                </c:pt>
                <c:pt idx="331">
                  <c:v>41269</c:v>
                </c:pt>
                <c:pt idx="332">
                  <c:v>41270</c:v>
                </c:pt>
                <c:pt idx="333">
                  <c:v>41271</c:v>
                </c:pt>
                <c:pt idx="334">
                  <c:v>41272</c:v>
                </c:pt>
                <c:pt idx="335">
                  <c:v>41273</c:v>
                </c:pt>
                <c:pt idx="336">
                  <c:v>41274</c:v>
                </c:pt>
              </c:numCache>
            </c:numRef>
          </c:xVal>
          <c:yVal>
            <c:numRef>
              <c:f>'FSEDaily Average T and Windpeed'!$J$3:$J$339</c:f>
              <c:numCache>
                <c:formatCode>General</c:formatCode>
                <c:ptCount val="337"/>
                <c:pt idx="1">
                  <c:v>4.0326915615991972</c:v>
                </c:pt>
                <c:pt idx="2">
                  <c:v>7.8973393170478943</c:v>
                </c:pt>
                <c:pt idx="3">
                  <c:v>18.788726858641997</c:v>
                </c:pt>
                <c:pt idx="4">
                  <c:v>26.672178483215671</c:v>
                </c:pt>
                <c:pt idx="5">
                  <c:v>19.066068849131785</c:v>
                </c:pt>
                <c:pt idx="6">
                  <c:v>11.899689299890534</c:v>
                </c:pt>
                <c:pt idx="7">
                  <c:v>15.531020475190932</c:v>
                </c:pt>
                <c:pt idx="8">
                  <c:v>12.524102845557588</c:v>
                </c:pt>
                <c:pt idx="9">
                  <c:v>9.5626035475470239</c:v>
                </c:pt>
                <c:pt idx="10">
                  <c:v>7.6002008382167059</c:v>
                </c:pt>
                <c:pt idx="11">
                  <c:v>7.0630715729835751</c:v>
                </c:pt>
                <c:pt idx="12">
                  <c:v>23.503507887052962</c:v>
                </c:pt>
                <c:pt idx="13">
                  <c:v>22.962357817390579</c:v>
                </c:pt>
                <c:pt idx="14">
                  <c:v>15.510317259853515</c:v>
                </c:pt>
                <c:pt idx="15">
                  <c:v>11.599839860205822</c:v>
                </c:pt>
                <c:pt idx="16">
                  <c:v>7.1729970529905263</c:v>
                </c:pt>
                <c:pt idx="17">
                  <c:v>6.9761198366344406</c:v>
                </c:pt>
                <c:pt idx="18">
                  <c:v>7.2637582170676085</c:v>
                </c:pt>
                <c:pt idx="19">
                  <c:v>14.392631071528511</c:v>
                </c:pt>
                <c:pt idx="20">
                  <c:v>11.679739092566731</c:v>
                </c:pt>
                <c:pt idx="21">
                  <c:v>9.8460876332341858</c:v>
                </c:pt>
                <c:pt idx="22">
                  <c:v>6.0369231406757971</c:v>
                </c:pt>
                <c:pt idx="23">
                  <c:v>12.973698795177144</c:v>
                </c:pt>
                <c:pt idx="24">
                  <c:v>10.766229420002077</c:v>
                </c:pt>
                <c:pt idx="25">
                  <c:v>24.451487831853829</c:v>
                </c:pt>
                <c:pt idx="26">
                  <c:v>31.942810726326563</c:v>
                </c:pt>
                <c:pt idx="27">
                  <c:v>19.86368679839325</c:v>
                </c:pt>
                <c:pt idx="28">
                  <c:v>8.7274902537171446</c:v>
                </c:pt>
                <c:pt idx="29">
                  <c:v>14.393323239016702</c:v>
                </c:pt>
                <c:pt idx="30">
                  <c:v>12.998772667257782</c:v>
                </c:pt>
                <c:pt idx="31">
                  <c:v>6.1411699889268574</c:v>
                </c:pt>
                <c:pt idx="32">
                  <c:v>15.493491879522875</c:v>
                </c:pt>
                <c:pt idx="33">
                  <c:v>12.030834747893161</c:v>
                </c:pt>
                <c:pt idx="34">
                  <c:v>22.879157885100852</c:v>
                </c:pt>
                <c:pt idx="35">
                  <c:v>26.205256368543722</c:v>
                </c:pt>
                <c:pt idx="36">
                  <c:v>5.770877368949769</c:v>
                </c:pt>
                <c:pt idx="37">
                  <c:v>11.540194467347762</c:v>
                </c:pt>
                <c:pt idx="38">
                  <c:v>13.867308572536409</c:v>
                </c:pt>
                <c:pt idx="39">
                  <c:v>11.788925947712979</c:v>
                </c:pt>
                <c:pt idx="40">
                  <c:v>6.6491846728962214</c:v>
                </c:pt>
                <c:pt idx="41">
                  <c:v>9.4991652971639358</c:v>
                </c:pt>
                <c:pt idx="42">
                  <c:v>20.738081960666761</c:v>
                </c:pt>
                <c:pt idx="43">
                  <c:v>7.681414186124143</c:v>
                </c:pt>
                <c:pt idx="44">
                  <c:v>5.6434926291333536</c:v>
                </c:pt>
                <c:pt idx="45">
                  <c:v>5.553211318637179</c:v>
                </c:pt>
                <c:pt idx="46">
                  <c:v>7.4983659807323519</c:v>
                </c:pt>
                <c:pt idx="47">
                  <c:v>11.90947825196055</c:v>
                </c:pt>
                <c:pt idx="48">
                  <c:v>16.641226232650027</c:v>
                </c:pt>
                <c:pt idx="49">
                  <c:v>13.072735558055509</c:v>
                </c:pt>
                <c:pt idx="50">
                  <c:v>12.04423540110543</c:v>
                </c:pt>
                <c:pt idx="51">
                  <c:v>11.160223219286939</c:v>
                </c:pt>
                <c:pt idx="52">
                  <c:v>10.613150339648326</c:v>
                </c:pt>
                <c:pt idx="53">
                  <c:v>8.5469136614103451</c:v>
                </c:pt>
                <c:pt idx="54">
                  <c:v>17.300293065175083</c:v>
                </c:pt>
                <c:pt idx="55">
                  <c:v>3.7433023387193813</c:v>
                </c:pt>
                <c:pt idx="56">
                  <c:v>16.807935606963053</c:v>
                </c:pt>
                <c:pt idx="57">
                  <c:v>14.967488525034014</c:v>
                </c:pt>
                <c:pt idx="58">
                  <c:v>20.433562408992131</c:v>
                </c:pt>
                <c:pt idx="59">
                  <c:v>16.567833292653788</c:v>
                </c:pt>
                <c:pt idx="60">
                  <c:v>8.9070037662175636</c:v>
                </c:pt>
                <c:pt idx="61">
                  <c:v>9.080860073164736</c:v>
                </c:pt>
                <c:pt idx="62">
                  <c:v>9.3963125050336718</c:v>
                </c:pt>
                <c:pt idx="63">
                  <c:v>5.4601033796270153</c:v>
                </c:pt>
                <c:pt idx="64">
                  <c:v>17.062675478424087</c:v>
                </c:pt>
                <c:pt idx="65">
                  <c:v>16.609690366704534</c:v>
                </c:pt>
                <c:pt idx="66">
                  <c:v>20.781362304856636</c:v>
                </c:pt>
                <c:pt idx="67">
                  <c:v>24.384112993637022</c:v>
                </c:pt>
                <c:pt idx="68">
                  <c:v>12.108629598577906</c:v>
                </c:pt>
                <c:pt idx="69">
                  <c:v>11.916920802875447</c:v>
                </c:pt>
                <c:pt idx="70">
                  <c:v>15.58238716070025</c:v>
                </c:pt>
                <c:pt idx="71">
                  <c:v>15.034315107646142</c:v>
                </c:pt>
                <c:pt idx="72">
                  <c:v>12.803922245701564</c:v>
                </c:pt>
                <c:pt idx="73">
                  <c:v>14.703302290558007</c:v>
                </c:pt>
                <c:pt idx="74">
                  <c:v>8.387563463954633</c:v>
                </c:pt>
                <c:pt idx="75">
                  <c:v>14.376024578799935</c:v>
                </c:pt>
                <c:pt idx="76">
                  <c:v>8.6655010362305145</c:v>
                </c:pt>
                <c:pt idx="77">
                  <c:v>13.215396569156464</c:v>
                </c:pt>
                <c:pt idx="78">
                  <c:v>7.8397077324321822</c:v>
                </c:pt>
                <c:pt idx="79">
                  <c:v>9.6691391464163505</c:v>
                </c:pt>
                <c:pt idx="80">
                  <c:v>16.142959220591287</c:v>
                </c:pt>
                <c:pt idx="81">
                  <c:v>12.006121245072482</c:v>
                </c:pt>
                <c:pt idx="82">
                  <c:v>11.024061741720402</c:v>
                </c:pt>
                <c:pt idx="83">
                  <c:v>8.5468601912900493</c:v>
                </c:pt>
                <c:pt idx="84">
                  <c:v>8.2333168155603325</c:v>
                </c:pt>
                <c:pt idx="85">
                  <c:v>11.012775251166399</c:v>
                </c:pt>
                <c:pt idx="86">
                  <c:v>10.766824283058737</c:v>
                </c:pt>
                <c:pt idx="87">
                  <c:v>6.3132181220095385</c:v>
                </c:pt>
                <c:pt idx="88">
                  <c:v>4.9911892616593221</c:v>
                </c:pt>
                <c:pt idx="89">
                  <c:v>10.946714698877114</c:v>
                </c:pt>
                <c:pt idx="90">
                  <c:v>17.042407610056706</c:v>
                </c:pt>
                <c:pt idx="91">
                  <c:v>11.373341338333386</c:v>
                </c:pt>
                <c:pt idx="92">
                  <c:v>15.660820111796069</c:v>
                </c:pt>
                <c:pt idx="93">
                  <c:v>16.483629857041048</c:v>
                </c:pt>
                <c:pt idx="94">
                  <c:v>16.38085294050823</c:v>
                </c:pt>
                <c:pt idx="95">
                  <c:v>15.113036397787765</c:v>
                </c:pt>
                <c:pt idx="96">
                  <c:v>13.296449444269477</c:v>
                </c:pt>
                <c:pt idx="97">
                  <c:v>10.677510640709992</c:v>
                </c:pt>
                <c:pt idx="98">
                  <c:v>10.176035092666908</c:v>
                </c:pt>
                <c:pt idx="99">
                  <c:v>10.442043331982051</c:v>
                </c:pt>
                <c:pt idx="100">
                  <c:v>12.639364850174715</c:v>
                </c:pt>
                <c:pt idx="101">
                  <c:v>13.863070926864415</c:v>
                </c:pt>
                <c:pt idx="102">
                  <c:v>9.1146045356693293</c:v>
                </c:pt>
                <c:pt idx="103">
                  <c:v>8.7817906084049451</c:v>
                </c:pt>
                <c:pt idx="104">
                  <c:v>11.273537213379754</c:v>
                </c:pt>
                <c:pt idx="105">
                  <c:v>9.341396933397073</c:v>
                </c:pt>
                <c:pt idx="106">
                  <c:v>9.7712250146084632</c:v>
                </c:pt>
                <c:pt idx="107">
                  <c:v>11.269690959273976</c:v>
                </c:pt>
                <c:pt idx="108">
                  <c:v>8.3623918611689234</c:v>
                </c:pt>
                <c:pt idx="109">
                  <c:v>10.449862502798865</c:v>
                </c:pt>
                <c:pt idx="110">
                  <c:v>9.2691743263418651</c:v>
                </c:pt>
                <c:pt idx="111">
                  <c:v>10.216815828877021</c:v>
                </c:pt>
                <c:pt idx="112">
                  <c:v>7.6091844565514419</c:v>
                </c:pt>
                <c:pt idx="113">
                  <c:v>10.285929137353847</c:v>
                </c:pt>
                <c:pt idx="114">
                  <c:v>10.339462545905782</c:v>
                </c:pt>
                <c:pt idx="115">
                  <c:v>9.713198495548383</c:v>
                </c:pt>
                <c:pt idx="116">
                  <c:v>9.5645393537862908</c:v>
                </c:pt>
                <c:pt idx="117">
                  <c:v>9.1297314008498685</c:v>
                </c:pt>
                <c:pt idx="118">
                  <c:v>10.454542160207051</c:v>
                </c:pt>
                <c:pt idx="119">
                  <c:v>13.282014560166267</c:v>
                </c:pt>
                <c:pt idx="120">
                  <c:v>16.636090264259611</c:v>
                </c:pt>
                <c:pt idx="121">
                  <c:v>14.845032033053224</c:v>
                </c:pt>
                <c:pt idx="122">
                  <c:v>9.3356656290961624</c:v>
                </c:pt>
                <c:pt idx="123">
                  <c:v>6.1566127357714837</c:v>
                </c:pt>
                <c:pt idx="124">
                  <c:v>8.1861820072328655</c:v>
                </c:pt>
                <c:pt idx="125">
                  <c:v>14.11880135441757</c:v>
                </c:pt>
                <c:pt idx="126">
                  <c:v>7.5602009730258954</c:v>
                </c:pt>
                <c:pt idx="127">
                  <c:v>5.0375937172201199</c:v>
                </c:pt>
                <c:pt idx="128">
                  <c:v>10.153444710523981</c:v>
                </c:pt>
                <c:pt idx="129">
                  <c:v>8.3321981432208343</c:v>
                </c:pt>
                <c:pt idx="130">
                  <c:v>7.7576112201634668</c:v>
                </c:pt>
                <c:pt idx="131">
                  <c:v>7.9088362995896979</c:v>
                </c:pt>
                <c:pt idx="132">
                  <c:v>7.0891039191425129</c:v>
                </c:pt>
                <c:pt idx="133">
                  <c:v>11.421965545041935</c:v>
                </c:pt>
                <c:pt idx="134">
                  <c:v>9.936023300589758</c:v>
                </c:pt>
                <c:pt idx="135">
                  <c:v>4.6575726507966886</c:v>
                </c:pt>
                <c:pt idx="136">
                  <c:v>5.6879779018057581</c:v>
                </c:pt>
                <c:pt idx="137">
                  <c:v>8.680807043895669</c:v>
                </c:pt>
                <c:pt idx="138">
                  <c:v>15.444078869442299</c:v>
                </c:pt>
                <c:pt idx="139">
                  <c:v>12.527170450435513</c:v>
                </c:pt>
                <c:pt idx="140">
                  <c:v>14.278905072472398</c:v>
                </c:pt>
                <c:pt idx="141">
                  <c:v>11.297470938476735</c:v>
                </c:pt>
                <c:pt idx="142">
                  <c:v>13.445935037496534</c:v>
                </c:pt>
                <c:pt idx="143">
                  <c:v>14.274265953870092</c:v>
                </c:pt>
                <c:pt idx="144">
                  <c:v>15.129489305294175</c:v>
                </c:pt>
                <c:pt idx="145">
                  <c:v>10.99167697167065</c:v>
                </c:pt>
                <c:pt idx="146">
                  <c:v>12.898704235858153</c:v>
                </c:pt>
                <c:pt idx="147">
                  <c:v>15.877339450622692</c:v>
                </c:pt>
                <c:pt idx="148">
                  <c:v>14.384211163960211</c:v>
                </c:pt>
                <c:pt idx="149">
                  <c:v>14.239303285079432</c:v>
                </c:pt>
                <c:pt idx="150">
                  <c:v>8.7068930683366581</c:v>
                </c:pt>
                <c:pt idx="151">
                  <c:v>13.63478289657362</c:v>
                </c:pt>
                <c:pt idx="152">
                  <c:v>11.393789231826362</c:v>
                </c:pt>
                <c:pt idx="153">
                  <c:v>24.193219672753141</c:v>
                </c:pt>
                <c:pt idx="154">
                  <c:v>20.418070937755111</c:v>
                </c:pt>
                <c:pt idx="155">
                  <c:v>25.207811474231058</c:v>
                </c:pt>
                <c:pt idx="156">
                  <c:v>26.605849156076143</c:v>
                </c:pt>
                <c:pt idx="157">
                  <c:v>17.151701470098121</c:v>
                </c:pt>
                <c:pt idx="158">
                  <c:v>22.739272344880796</c:v>
                </c:pt>
                <c:pt idx="159">
                  <c:v>16.310978715773295</c:v>
                </c:pt>
                <c:pt idx="160">
                  <c:v>18.47142237286338</c:v>
                </c:pt>
                <c:pt idx="161">
                  <c:v>14.246560737417502</c:v>
                </c:pt>
                <c:pt idx="162">
                  <c:v>14.654035935190697</c:v>
                </c:pt>
                <c:pt idx="163">
                  <c:v>14.698576565237957</c:v>
                </c:pt>
                <c:pt idx="164">
                  <c:v>12.324791989751235</c:v>
                </c:pt>
                <c:pt idx="165">
                  <c:v>9.4383693718110226</c:v>
                </c:pt>
                <c:pt idx="166">
                  <c:v>9.1331276128139169</c:v>
                </c:pt>
                <c:pt idx="167">
                  <c:v>9.3459141347164341</c:v>
                </c:pt>
                <c:pt idx="168">
                  <c:v>6.9798157499283526</c:v>
                </c:pt>
                <c:pt idx="169">
                  <c:v>6.7146832440761743</c:v>
                </c:pt>
                <c:pt idx="170">
                  <c:v>7.5438459322200089</c:v>
                </c:pt>
                <c:pt idx="171">
                  <c:v>11.27179696189777</c:v>
                </c:pt>
                <c:pt idx="172">
                  <c:v>11.826690899455915</c:v>
                </c:pt>
                <c:pt idx="173">
                  <c:v>6.5356796713135221</c:v>
                </c:pt>
                <c:pt idx="174">
                  <c:v>0.31917823491417191</c:v>
                </c:pt>
                <c:pt idx="175">
                  <c:v>15.435632518253584</c:v>
                </c:pt>
                <c:pt idx="176">
                  <c:v>5.3248997193659386</c:v>
                </c:pt>
                <c:pt idx="177">
                  <c:v>0.18974213708204035</c:v>
                </c:pt>
                <c:pt idx="178">
                  <c:v>11.825933830165827</c:v>
                </c:pt>
                <c:pt idx="179">
                  <c:v>8.8103370350474748</c:v>
                </c:pt>
                <c:pt idx="180">
                  <c:v>8.9286276454364994</c:v>
                </c:pt>
                <c:pt idx="181">
                  <c:v>12.875359575806556</c:v>
                </c:pt>
                <c:pt idx="182">
                  <c:v>9.4515642811823763</c:v>
                </c:pt>
                <c:pt idx="183">
                  <c:v>9.4486252194381528</c:v>
                </c:pt>
                <c:pt idx="184">
                  <c:v>10.190974774487628</c:v>
                </c:pt>
                <c:pt idx="185">
                  <c:v>10.43798973790447</c:v>
                </c:pt>
                <c:pt idx="186">
                  <c:v>11.658818199350481</c:v>
                </c:pt>
                <c:pt idx="187">
                  <c:v>17.457474357510492</c:v>
                </c:pt>
                <c:pt idx="188">
                  <c:v>18.115840536472241</c:v>
                </c:pt>
                <c:pt idx="189">
                  <c:v>16.081875501407211</c:v>
                </c:pt>
                <c:pt idx="190">
                  <c:v>7.5831683488218706</c:v>
                </c:pt>
                <c:pt idx="191">
                  <c:v>6.3079258574392645</c:v>
                </c:pt>
                <c:pt idx="192">
                  <c:v>0.82139412763771991</c:v>
                </c:pt>
                <c:pt idx="193">
                  <c:v>7.2653501149302961</c:v>
                </c:pt>
                <c:pt idx="194">
                  <c:v>12.241239292018221</c:v>
                </c:pt>
                <c:pt idx="195">
                  <c:v>11.846400363748163</c:v>
                </c:pt>
                <c:pt idx="196">
                  <c:v>10.959906888997038</c:v>
                </c:pt>
                <c:pt idx="197">
                  <c:v>7.7418269587268274E-2</c:v>
                </c:pt>
                <c:pt idx="198">
                  <c:v>28.500618000014679</c:v>
                </c:pt>
                <c:pt idx="199">
                  <c:v>6.9949664556271864</c:v>
                </c:pt>
                <c:pt idx="200">
                  <c:v>14.362742658116412</c:v>
                </c:pt>
                <c:pt idx="201">
                  <c:v>16.998194531195107</c:v>
                </c:pt>
                <c:pt idx="202">
                  <c:v>14.14110077556772</c:v>
                </c:pt>
                <c:pt idx="203">
                  <c:v>13.188874059581845</c:v>
                </c:pt>
                <c:pt idx="204">
                  <c:v>10.753293138680389</c:v>
                </c:pt>
                <c:pt idx="205">
                  <c:v>8.5088387349849857</c:v>
                </c:pt>
                <c:pt idx="206">
                  <c:v>13.026834174968789</c:v>
                </c:pt>
                <c:pt idx="207">
                  <c:v>14.310454568954045</c:v>
                </c:pt>
                <c:pt idx="208">
                  <c:v>27.788078807112512</c:v>
                </c:pt>
                <c:pt idx="209">
                  <c:v>4.0073960707930638</c:v>
                </c:pt>
                <c:pt idx="210">
                  <c:v>15.507368504218013</c:v>
                </c:pt>
                <c:pt idx="211">
                  <c:v>13.045947732878453</c:v>
                </c:pt>
                <c:pt idx="212">
                  <c:v>13.503568880278344</c:v>
                </c:pt>
                <c:pt idx="213">
                  <c:v>6.6693364523878857</c:v>
                </c:pt>
                <c:pt idx="214">
                  <c:v>7.9796933163304224</c:v>
                </c:pt>
                <c:pt idx="215">
                  <c:v>5.9321616323001489</c:v>
                </c:pt>
                <c:pt idx="216">
                  <c:v>9.3915728884496907</c:v>
                </c:pt>
                <c:pt idx="217">
                  <c:v>10.456684796438358</c:v>
                </c:pt>
                <c:pt idx="218">
                  <c:v>9.5449242465390061</c:v>
                </c:pt>
                <c:pt idx="219">
                  <c:v>11.954030112290672</c:v>
                </c:pt>
                <c:pt idx="220">
                  <c:v>9.054070149014148</c:v>
                </c:pt>
                <c:pt idx="221">
                  <c:v>9.1149478627316611</c:v>
                </c:pt>
                <c:pt idx="222">
                  <c:v>13.366497922542285</c:v>
                </c:pt>
                <c:pt idx="223">
                  <c:v>14.477912009192817</c:v>
                </c:pt>
                <c:pt idx="224">
                  <c:v>9.9415966577875388</c:v>
                </c:pt>
                <c:pt idx="225">
                  <c:v>6.8050020047091166</c:v>
                </c:pt>
                <c:pt idx="226">
                  <c:v>10.41443578050465</c:v>
                </c:pt>
                <c:pt idx="227">
                  <c:v>10.327955892533742</c:v>
                </c:pt>
                <c:pt idx="228">
                  <c:v>10.241476004562822</c:v>
                </c:pt>
                <c:pt idx="229">
                  <c:v>10.154996116591906</c:v>
                </c:pt>
                <c:pt idx="230">
                  <c:v>10.078011271159014</c:v>
                </c:pt>
                <c:pt idx="231">
                  <c:v>9.9988080102594985</c:v>
                </c:pt>
                <c:pt idx="232">
                  <c:v>9.9109804354129256</c:v>
                </c:pt>
                <c:pt idx="233">
                  <c:v>9.8456971091145675</c:v>
                </c:pt>
                <c:pt idx="234">
                  <c:v>10.109384986082105</c:v>
                </c:pt>
                <c:pt idx="235">
                  <c:v>9.9383685160159949</c:v>
                </c:pt>
                <c:pt idx="236">
                  <c:v>9.5496369007955142</c:v>
                </c:pt>
                <c:pt idx="237">
                  <c:v>9.4726232078217478</c:v>
                </c:pt>
                <c:pt idx="238">
                  <c:v>9.3766771248536749</c:v>
                </c:pt>
                <c:pt idx="239">
                  <c:v>9.437007142448719</c:v>
                </c:pt>
                <c:pt idx="240">
                  <c:v>25.779408649167049</c:v>
                </c:pt>
                <c:pt idx="241">
                  <c:v>0.35454980105584877</c:v>
                </c:pt>
                <c:pt idx="242">
                  <c:v>8.8974302322759673</c:v>
                </c:pt>
                <c:pt idx="243">
                  <c:v>17.732946601851022</c:v>
                </c:pt>
                <c:pt idx="244">
                  <c:v>20.286599208778846</c:v>
                </c:pt>
                <c:pt idx="245">
                  <c:v>17.736283982150997</c:v>
                </c:pt>
                <c:pt idx="246">
                  <c:v>11.444956523633603</c:v>
                </c:pt>
                <c:pt idx="247">
                  <c:v>4.4266347096985985</c:v>
                </c:pt>
                <c:pt idx="248">
                  <c:v>10.613136685246177</c:v>
                </c:pt>
                <c:pt idx="249">
                  <c:v>12.062074075587555</c:v>
                </c:pt>
                <c:pt idx="250">
                  <c:v>16.17921295908679</c:v>
                </c:pt>
                <c:pt idx="251">
                  <c:v>19.925971596152017</c:v>
                </c:pt>
                <c:pt idx="252">
                  <c:v>24.99597883041508</c:v>
                </c:pt>
                <c:pt idx="253">
                  <c:v>9.1007519594505055</c:v>
                </c:pt>
                <c:pt idx="254">
                  <c:v>12.91445987408888</c:v>
                </c:pt>
                <c:pt idx="255">
                  <c:v>13.797927277511068</c:v>
                </c:pt>
                <c:pt idx="256">
                  <c:v>12.480738818750774</c:v>
                </c:pt>
                <c:pt idx="257">
                  <c:v>13.501224378072008</c:v>
                </c:pt>
                <c:pt idx="258">
                  <c:v>14.063012533594691</c:v>
                </c:pt>
                <c:pt idx="259">
                  <c:v>12.237671753448318</c:v>
                </c:pt>
                <c:pt idx="260">
                  <c:v>10.652456167156824</c:v>
                </c:pt>
                <c:pt idx="261">
                  <c:v>13.885709421475353</c:v>
                </c:pt>
                <c:pt idx="262">
                  <c:v>12.117977971491218</c:v>
                </c:pt>
                <c:pt idx="263">
                  <c:v>16.180377212398319</c:v>
                </c:pt>
                <c:pt idx="264">
                  <c:v>16.844489561613781</c:v>
                </c:pt>
                <c:pt idx="265">
                  <c:v>16.550479599833597</c:v>
                </c:pt>
                <c:pt idx="266">
                  <c:v>13.041961278795537</c:v>
                </c:pt>
                <c:pt idx="267">
                  <c:v>20.894650708986351</c:v>
                </c:pt>
                <c:pt idx="268">
                  <c:v>25.635950777662845</c:v>
                </c:pt>
                <c:pt idx="269">
                  <c:v>21.620171342201576</c:v>
                </c:pt>
                <c:pt idx="270">
                  <c:v>22.136758181362161</c:v>
                </c:pt>
                <c:pt idx="271">
                  <c:v>17.803302937526603</c:v>
                </c:pt>
                <c:pt idx="272">
                  <c:v>11.162026434556447</c:v>
                </c:pt>
                <c:pt idx="273">
                  <c:v>17.524424247100921</c:v>
                </c:pt>
                <c:pt idx="274">
                  <c:v>3.4933523111891338</c:v>
                </c:pt>
                <c:pt idx="275">
                  <c:v>5.4517613472383921</c:v>
                </c:pt>
                <c:pt idx="276">
                  <c:v>9.1526642542190721</c:v>
                </c:pt>
                <c:pt idx="277">
                  <c:v>15.581609669737501</c:v>
                </c:pt>
                <c:pt idx="278">
                  <c:v>8.6626245431304092</c:v>
                </c:pt>
                <c:pt idx="279">
                  <c:v>15.428380182684633</c:v>
                </c:pt>
                <c:pt idx="280">
                  <c:v>17.079443244061867</c:v>
                </c:pt>
                <c:pt idx="281">
                  <c:v>13.808260191417165</c:v>
                </c:pt>
                <c:pt idx="282">
                  <c:v>13.101416618147049</c:v>
                </c:pt>
                <c:pt idx="283">
                  <c:v>11.214870095151362</c:v>
                </c:pt>
                <c:pt idx="284">
                  <c:v>9.8546484523952156</c:v>
                </c:pt>
                <c:pt idx="285">
                  <c:v>14.983633806686637</c:v>
                </c:pt>
                <c:pt idx="286">
                  <c:v>18.377908388772465</c:v>
                </c:pt>
                <c:pt idx="287">
                  <c:v>20.523534746473722</c:v>
                </c:pt>
                <c:pt idx="288">
                  <c:v>16.11684002341984</c:v>
                </c:pt>
                <c:pt idx="289">
                  <c:v>9.5525821870093228</c:v>
                </c:pt>
                <c:pt idx="290">
                  <c:v>8.2107201452594758</c:v>
                </c:pt>
                <c:pt idx="291">
                  <c:v>7.8310250560628774</c:v>
                </c:pt>
                <c:pt idx="292">
                  <c:v>12.651480523669337</c:v>
                </c:pt>
                <c:pt idx="293">
                  <c:v>23.028013060678646</c:v>
                </c:pt>
                <c:pt idx="294">
                  <c:v>13.879403854091823</c:v>
                </c:pt>
                <c:pt idx="295">
                  <c:v>7.4364595890801786</c:v>
                </c:pt>
                <c:pt idx="296">
                  <c:v>9.5167098346307455</c:v>
                </c:pt>
                <c:pt idx="297">
                  <c:v>21.534857162059232</c:v>
                </c:pt>
                <c:pt idx="298">
                  <c:v>34.270366990319367</c:v>
                </c:pt>
                <c:pt idx="299">
                  <c:v>17.23599178448104</c:v>
                </c:pt>
                <c:pt idx="300">
                  <c:v>20.948530704557541</c:v>
                </c:pt>
                <c:pt idx="301">
                  <c:v>5.2945543246091153</c:v>
                </c:pt>
                <c:pt idx="302">
                  <c:v>10.971829375964743</c:v>
                </c:pt>
                <c:pt idx="303">
                  <c:v>24.120339085711908</c:v>
                </c:pt>
                <c:pt idx="304">
                  <c:v>23.935751321656699</c:v>
                </c:pt>
                <c:pt idx="305">
                  <c:v>9.2772687447272109</c:v>
                </c:pt>
                <c:pt idx="306">
                  <c:v>20.92372879171657</c:v>
                </c:pt>
                <c:pt idx="307">
                  <c:v>17.25486275503993</c:v>
                </c:pt>
                <c:pt idx="308">
                  <c:v>16.360041635397948</c:v>
                </c:pt>
                <c:pt idx="309">
                  <c:v>12.24663943771</c:v>
                </c:pt>
                <c:pt idx="310">
                  <c:v>17.06047221174525</c:v>
                </c:pt>
                <c:pt idx="311">
                  <c:v>17.059380821608876</c:v>
                </c:pt>
                <c:pt idx="312">
                  <c:v>12.745792907853049</c:v>
                </c:pt>
                <c:pt idx="313">
                  <c:v>7.0460648225652873</c:v>
                </c:pt>
                <c:pt idx="314">
                  <c:v>8.474264347889644</c:v>
                </c:pt>
                <c:pt idx="315">
                  <c:v>14.871716074020716</c:v>
                </c:pt>
                <c:pt idx="316">
                  <c:v>10.416658081672072</c:v>
                </c:pt>
                <c:pt idx="317">
                  <c:v>6.5920001633420684</c:v>
                </c:pt>
                <c:pt idx="318">
                  <c:v>5.7342513141654203</c:v>
                </c:pt>
                <c:pt idx="319">
                  <c:v>6.5764277826867135</c:v>
                </c:pt>
                <c:pt idx="320">
                  <c:v>7.2864850535616306</c:v>
                </c:pt>
                <c:pt idx="321">
                  <c:v>13.008146394629497</c:v>
                </c:pt>
                <c:pt idx="322">
                  <c:v>20.16331855863482</c:v>
                </c:pt>
                <c:pt idx="323">
                  <c:v>9.5577096248357503</c:v>
                </c:pt>
                <c:pt idx="324">
                  <c:v>16.109502230873666</c:v>
                </c:pt>
                <c:pt idx="325">
                  <c:v>7.0644501101151862</c:v>
                </c:pt>
                <c:pt idx="326">
                  <c:v>2.2478141048340832</c:v>
                </c:pt>
                <c:pt idx="327">
                  <c:v>5.0059747967835175</c:v>
                </c:pt>
                <c:pt idx="328">
                  <c:v>14.873387427147795</c:v>
                </c:pt>
                <c:pt idx="329">
                  <c:v>6.5942958261830498</c:v>
                </c:pt>
                <c:pt idx="330">
                  <c:v>4.7110810667435965</c:v>
                </c:pt>
                <c:pt idx="331">
                  <c:v>11.547312346059963</c:v>
                </c:pt>
                <c:pt idx="332">
                  <c:v>2.8786683008171163</c:v>
                </c:pt>
                <c:pt idx="333">
                  <c:v>4.8818487792352796</c:v>
                </c:pt>
                <c:pt idx="334">
                  <c:v>4.3836717433071382</c:v>
                </c:pt>
                <c:pt idx="335">
                  <c:v>5.3512034399139266</c:v>
                </c:pt>
                <c:pt idx="336">
                  <c:v>14.811095255241607</c:v>
                </c:pt>
              </c:numCache>
            </c:numRef>
          </c:yVal>
          <c:smooth val="1"/>
        </c:ser>
        <c:axId val="61507456"/>
        <c:axId val="61508992"/>
      </c:scatterChart>
      <c:valAx>
        <c:axId val="61507456"/>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08992"/>
        <c:crosses val="autoZero"/>
        <c:crossBetween val="midCat"/>
      </c:valAx>
      <c:valAx>
        <c:axId val="61508992"/>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07456"/>
        <c:crosses val="autoZero"/>
        <c:crossBetween val="midCat"/>
      </c:valAx>
      <c:spPr>
        <a:noFill/>
        <a:ln>
          <a:noFill/>
        </a:ln>
        <a:effectLst/>
      </c:spPr>
    </c:plotArea>
    <c:legend>
      <c:legendPos val="b"/>
      <c:layout>
        <c:manualLayout>
          <c:xMode val="edge"/>
          <c:yMode val="edge"/>
          <c:x val="0.85220843672456603"/>
          <c:y val="0.17886379587166987"/>
          <c:w val="0.1477915632754343"/>
          <c:h val="0.43529981829194431"/>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noFill/>
      <a:round/>
    </a:ln>
    <a:effectLst/>
  </c:spPr>
  <c:txPr>
    <a:bodyPr/>
    <a:lstStyle/>
    <a:p>
      <a:pPr>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Avg Temp (deg C) - YG</a:t>
            </a:r>
          </a:p>
        </c:rich>
      </c:tx>
      <c:layout/>
    </c:title>
    <c:plotArea>
      <c:layout/>
      <c:scatterChart>
        <c:scatterStyle val="lineMarker"/>
        <c:axId val="61524992"/>
        <c:axId val="61537280"/>
      </c:scatterChart>
      <c:valAx>
        <c:axId val="61524992"/>
        <c:scaling>
          <c:orientation val="minMax"/>
        </c:scaling>
        <c:axPos val="b"/>
        <c:numFmt formatCode="General" sourceLinked="1"/>
        <c:tickLblPos val="nextTo"/>
        <c:crossAx val="61537280"/>
        <c:crosses val="autoZero"/>
        <c:crossBetween val="midCat"/>
      </c:valAx>
      <c:valAx>
        <c:axId val="61537280"/>
        <c:scaling>
          <c:orientation val="minMax"/>
        </c:scaling>
        <c:axPos val="l"/>
        <c:numFmt formatCode="General" sourceLinked="1"/>
        <c:tickLblPos val="nextTo"/>
        <c:crossAx val="61524992"/>
        <c:crosses val="autoZero"/>
        <c:crossBetween val="midCat"/>
      </c:valAx>
      <c:spPr>
        <a:noFill/>
        <a:ln w="25400">
          <a:noFill/>
        </a:ln>
      </c:spPr>
    </c:plotArea>
    <c:legend>
      <c:legendPos val="r"/>
      <c:layout/>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Avg Temp (deg C) - YG</a:t>
            </a:r>
          </a:p>
        </c:rich>
      </c:tx>
      <c:layout>
        <c:manualLayout>
          <c:xMode val="edge"/>
          <c:yMode val="edge"/>
          <c:x val="0.214034776902887"/>
          <c:y val="0"/>
        </c:manualLayout>
      </c:layout>
    </c:title>
    <c:plotArea>
      <c:layout/>
      <c:scatterChart>
        <c:scatterStyle val="lineMarker"/>
        <c:ser>
          <c:idx val="0"/>
          <c:order val="0"/>
          <c:tx>
            <c:v>Avg Temp (deg C)</c:v>
          </c:tx>
          <c:spPr>
            <a:ln w="19050">
              <a:noFill/>
            </a:ln>
          </c:spPr>
          <c:trendline>
            <c:trendlineType val="linear"/>
            <c:dispRSqr val="1"/>
            <c:dispEq val="1"/>
            <c:trendlineLbl>
              <c:layout>
                <c:manualLayout>
                  <c:x val="-0.15270800524934408"/>
                  <c:y val="-0.19295931758530216"/>
                </c:manualLayout>
              </c:layout>
              <c:numFmt formatCode="General" sourceLinked="0"/>
            </c:trendlineLbl>
          </c:trendline>
          <c:xVal>
            <c:numRef>
              <c:f>YG_TandU!$O$2:$O$129</c:f>
              <c:numCache>
                <c:formatCode>General</c:formatCode>
                <c:ptCount val="128"/>
                <c:pt idx="0">
                  <c:v>1.9691670683151257</c:v>
                </c:pt>
                <c:pt idx="1">
                  <c:v>1.0755760407989825</c:v>
                </c:pt>
                <c:pt idx="2">
                  <c:v>2.4811921110444439</c:v>
                </c:pt>
                <c:pt idx="3">
                  <c:v>1.8604060590941605</c:v>
                </c:pt>
                <c:pt idx="4">
                  <c:v>3.4127080723097656</c:v>
                </c:pt>
                <c:pt idx="5">
                  <c:v>7.0865578385910961</c:v>
                </c:pt>
                <c:pt idx="6">
                  <c:v>7.0253257705065053</c:v>
                </c:pt>
                <c:pt idx="7">
                  <c:v>4.2529278672372719</c:v>
                </c:pt>
                <c:pt idx="8">
                  <c:v>9.6750197967971161</c:v>
                </c:pt>
                <c:pt idx="9">
                  <c:v>8.091489307755575</c:v>
                </c:pt>
                <c:pt idx="10">
                  <c:v>11.38849734931212</c:v>
                </c:pt>
                <c:pt idx="11">
                  <c:v>9.3665738076752394</c:v>
                </c:pt>
                <c:pt idx="12">
                  <c:v>10.147058601644398</c:v>
                </c:pt>
                <c:pt idx="13">
                  <c:v>7.2130262446396634</c:v>
                </c:pt>
                <c:pt idx="14">
                  <c:v>4.5695024694607751</c:v>
                </c:pt>
                <c:pt idx="15">
                  <c:v>14.344370078257448</c:v>
                </c:pt>
                <c:pt idx="16">
                  <c:v>9.3201929737336524</c:v>
                </c:pt>
                <c:pt idx="17">
                  <c:v>7.4983717699013797</c:v>
                </c:pt>
                <c:pt idx="18">
                  <c:v>7.2659795733433441</c:v>
                </c:pt>
                <c:pt idx="19">
                  <c:v>8.7776267995057733</c:v>
                </c:pt>
                <c:pt idx="20">
                  <c:v>6.5047316957140175</c:v>
                </c:pt>
                <c:pt idx="21">
                  <c:v>7.7769048898331707</c:v>
                </c:pt>
                <c:pt idx="22">
                  <c:v>4.889563077132971</c:v>
                </c:pt>
                <c:pt idx="23">
                  <c:v>8.4482993037471772</c:v>
                </c:pt>
                <c:pt idx="24">
                  <c:v>7.1436388930193777</c:v>
                </c:pt>
                <c:pt idx="25">
                  <c:v>4.5706545675317933</c:v>
                </c:pt>
                <c:pt idx="26">
                  <c:v>18.856326230164367</c:v>
                </c:pt>
                <c:pt idx="27">
                  <c:v>15.271529628616856</c:v>
                </c:pt>
                <c:pt idx="28">
                  <c:v>2.8827656881945267</c:v>
                </c:pt>
                <c:pt idx="29">
                  <c:v>22.71849272621424</c:v>
                </c:pt>
                <c:pt idx="30">
                  <c:v>3.42735448849424</c:v>
                </c:pt>
                <c:pt idx="31">
                  <c:v>2.4547288266711407</c:v>
                </c:pt>
                <c:pt idx="32">
                  <c:v>2.5229396477461763</c:v>
                </c:pt>
                <c:pt idx="33">
                  <c:v>12.557357199933469</c:v>
                </c:pt>
                <c:pt idx="34">
                  <c:v>2.8922768811320521</c:v>
                </c:pt>
                <c:pt idx="35">
                  <c:v>14.254516496996569</c:v>
                </c:pt>
                <c:pt idx="36">
                  <c:v>14.184152500142568</c:v>
                </c:pt>
                <c:pt idx="37">
                  <c:v>2.3658048059431009</c:v>
                </c:pt>
                <c:pt idx="38">
                  <c:v>8.3667980390885042</c:v>
                </c:pt>
                <c:pt idx="39">
                  <c:v>7.6968121078481664</c:v>
                </c:pt>
                <c:pt idx="40">
                  <c:v>11.656951918999935</c:v>
                </c:pt>
                <c:pt idx="41">
                  <c:v>10.159507089354022</c:v>
                </c:pt>
                <c:pt idx="42">
                  <c:v>10.572420329923505</c:v>
                </c:pt>
                <c:pt idx="43">
                  <c:v>4.9350878285975366</c:v>
                </c:pt>
                <c:pt idx="44">
                  <c:v>14.407885971617</c:v>
                </c:pt>
                <c:pt idx="45">
                  <c:v>1.991089225780148</c:v>
                </c:pt>
                <c:pt idx="46">
                  <c:v>11.291627424068523</c:v>
                </c:pt>
                <c:pt idx="47">
                  <c:v>24.432357128975593</c:v>
                </c:pt>
                <c:pt idx="48">
                  <c:v>22.032028257363383</c:v>
                </c:pt>
                <c:pt idx="49">
                  <c:v>2.7727652351230283</c:v>
                </c:pt>
                <c:pt idx="50">
                  <c:v>8.6748115965144486</c:v>
                </c:pt>
                <c:pt idx="51">
                  <c:v>10.764080252024485</c:v>
                </c:pt>
                <c:pt idx="52">
                  <c:v>8.9217469566698089</c:v>
                </c:pt>
                <c:pt idx="53">
                  <c:v>13.074591861429655</c:v>
                </c:pt>
                <c:pt idx="54">
                  <c:v>10.28961921680432</c:v>
                </c:pt>
                <c:pt idx="55">
                  <c:v>16.21884375183409</c:v>
                </c:pt>
                <c:pt idx="56">
                  <c:v>17.620121606523789</c:v>
                </c:pt>
                <c:pt idx="57">
                  <c:v>8.3486094561907152</c:v>
                </c:pt>
                <c:pt idx="58">
                  <c:v>6.7542515966731518</c:v>
                </c:pt>
                <c:pt idx="59">
                  <c:v>4.5485778712121991</c:v>
                </c:pt>
                <c:pt idx="60">
                  <c:v>7.7109522941198509</c:v>
                </c:pt>
                <c:pt idx="61">
                  <c:v>8.069021860772402</c:v>
                </c:pt>
                <c:pt idx="62">
                  <c:v>10.23126085732579</c:v>
                </c:pt>
                <c:pt idx="63">
                  <c:v>13.123748018784115</c:v>
                </c:pt>
                <c:pt idx="64">
                  <c:v>12.131439490687665</c:v>
                </c:pt>
                <c:pt idx="65">
                  <c:v>12.360482815055226</c:v>
                </c:pt>
                <c:pt idx="66">
                  <c:v>12.632198930208265</c:v>
                </c:pt>
                <c:pt idx="67">
                  <c:v>21.140745423884461</c:v>
                </c:pt>
                <c:pt idx="68">
                  <c:v>17.734120338487827</c:v>
                </c:pt>
                <c:pt idx="69">
                  <c:v>17.07952928105766</c:v>
                </c:pt>
                <c:pt idx="70">
                  <c:v>11.095494425964466</c:v>
                </c:pt>
                <c:pt idx="71">
                  <c:v>6.967936107457728</c:v>
                </c:pt>
                <c:pt idx="72">
                  <c:v>4.7436478461135154</c:v>
                </c:pt>
                <c:pt idx="73">
                  <c:v>9.1543256058089213</c:v>
                </c:pt>
                <c:pt idx="74">
                  <c:v>10.731268972806035</c:v>
                </c:pt>
                <c:pt idx="75">
                  <c:v>13.752644323675154</c:v>
                </c:pt>
                <c:pt idx="76">
                  <c:v>10.588839286880255</c:v>
                </c:pt>
                <c:pt idx="77">
                  <c:v>10.691583833482754</c:v>
                </c:pt>
                <c:pt idx="78">
                  <c:v>9.7686727772182209</c:v>
                </c:pt>
                <c:pt idx="79">
                  <c:v>7.9275425104145221</c:v>
                </c:pt>
                <c:pt idx="80">
                  <c:v>8.1281789762535492</c:v>
                </c:pt>
                <c:pt idx="81">
                  <c:v>7.6597944253914978</c:v>
                </c:pt>
                <c:pt idx="82">
                  <c:v>10.72360058840558</c:v>
                </c:pt>
                <c:pt idx="83">
                  <c:v>12.60261568062168</c:v>
                </c:pt>
                <c:pt idx="84">
                  <c:v>12.09844388090495</c:v>
                </c:pt>
                <c:pt idx="85">
                  <c:v>13.03996764088833</c:v>
                </c:pt>
                <c:pt idx="86">
                  <c:v>10.624813017491823</c:v>
                </c:pt>
                <c:pt idx="87">
                  <c:v>4.8003778716006886</c:v>
                </c:pt>
                <c:pt idx="88">
                  <c:v>6.9299577968950654</c:v>
                </c:pt>
                <c:pt idx="89">
                  <c:v>2.3566477839952156</c:v>
                </c:pt>
                <c:pt idx="90">
                  <c:v>4.5157096199255644</c:v>
                </c:pt>
                <c:pt idx="91">
                  <c:v>6.873876515769167</c:v>
                </c:pt>
                <c:pt idx="92">
                  <c:v>9.5005759100346516</c:v>
                </c:pt>
                <c:pt idx="93">
                  <c:v>20.294857809339788</c:v>
                </c:pt>
                <c:pt idx="94">
                  <c:v>5.835288062024679</c:v>
                </c:pt>
                <c:pt idx="95">
                  <c:v>11.358127783158375</c:v>
                </c:pt>
                <c:pt idx="96">
                  <c:v>8.6178339258935726</c:v>
                </c:pt>
                <c:pt idx="97">
                  <c:v>15.767521388308944</c:v>
                </c:pt>
                <c:pt idx="98">
                  <c:v>10.61847946552321</c:v>
                </c:pt>
                <c:pt idx="99">
                  <c:v>11.460542714732505</c:v>
                </c:pt>
                <c:pt idx="100">
                  <c:v>14.867410037459228</c:v>
                </c:pt>
                <c:pt idx="101">
                  <c:v>7.6590196740160676</c:v>
                </c:pt>
                <c:pt idx="102">
                  <c:v>10.048579118794619</c:v>
                </c:pt>
                <c:pt idx="103">
                  <c:v>8.2144660727460277</c:v>
                </c:pt>
                <c:pt idx="104">
                  <c:v>8.9927986816782575</c:v>
                </c:pt>
                <c:pt idx="105">
                  <c:v>9.761028188362344</c:v>
                </c:pt>
                <c:pt idx="106">
                  <c:v>13.668837359294352</c:v>
                </c:pt>
                <c:pt idx="107">
                  <c:v>11.594715262306012</c:v>
                </c:pt>
                <c:pt idx="108">
                  <c:v>3.5216524630655348</c:v>
                </c:pt>
                <c:pt idx="109">
                  <c:v>9.418390039221558</c:v>
                </c:pt>
                <c:pt idx="110">
                  <c:v>8.4806285858782466</c:v>
                </c:pt>
                <c:pt idx="111">
                  <c:v>6.6393453810379288</c:v>
                </c:pt>
                <c:pt idx="112">
                  <c:v>13.311144136443785</c:v>
                </c:pt>
                <c:pt idx="113">
                  <c:v>5.0978064586743201</c:v>
                </c:pt>
                <c:pt idx="114">
                  <c:v>8.270258788805716</c:v>
                </c:pt>
                <c:pt idx="115">
                  <c:v>9.0070410077012664</c:v>
                </c:pt>
                <c:pt idx="116">
                  <c:v>11.183979434805392</c:v>
                </c:pt>
                <c:pt idx="117">
                  <c:v>24.405277725099811</c:v>
                </c:pt>
                <c:pt idx="118">
                  <c:v>9.5599490416334021</c:v>
                </c:pt>
                <c:pt idx="119">
                  <c:v>8.3828107498773328</c:v>
                </c:pt>
                <c:pt idx="120">
                  <c:v>7.9580448764159124</c:v>
                </c:pt>
                <c:pt idx="121">
                  <c:v>17.34798814446318</c:v>
                </c:pt>
                <c:pt idx="122">
                  <c:v>4.3685354003680095</c:v>
                </c:pt>
                <c:pt idx="123">
                  <c:v>7.9755833143317574</c:v>
                </c:pt>
                <c:pt idx="124">
                  <c:v>3.3048231482056742</c:v>
                </c:pt>
                <c:pt idx="125">
                  <c:v>1.6252043102565699</c:v>
                </c:pt>
                <c:pt idx="126">
                  <c:v>5.8091938208187797</c:v>
                </c:pt>
                <c:pt idx="127">
                  <c:v>6.6928311927416022</c:v>
                </c:pt>
              </c:numCache>
            </c:numRef>
          </c:xVal>
          <c:yVal>
            <c:numRef>
              <c:f>YG_TandU!$N$2:$N$129</c:f>
              <c:numCache>
                <c:formatCode>General</c:formatCode>
                <c:ptCount val="128"/>
                <c:pt idx="0">
                  <c:v>4</c:v>
                </c:pt>
                <c:pt idx="1">
                  <c:v>11</c:v>
                </c:pt>
                <c:pt idx="2">
                  <c:v>16</c:v>
                </c:pt>
                <c:pt idx="3">
                  <c:v>0</c:v>
                </c:pt>
                <c:pt idx="4">
                  <c:v>6</c:v>
                </c:pt>
                <c:pt idx="5">
                  <c:v>6</c:v>
                </c:pt>
                <c:pt idx="6">
                  <c:v>8</c:v>
                </c:pt>
                <c:pt idx="7">
                  <c:v>10</c:v>
                </c:pt>
                <c:pt idx="8">
                  <c:v>12</c:v>
                </c:pt>
                <c:pt idx="9">
                  <c:v>10</c:v>
                </c:pt>
                <c:pt idx="10">
                  <c:v>11</c:v>
                </c:pt>
                <c:pt idx="11">
                  <c:v>16</c:v>
                </c:pt>
                <c:pt idx="12">
                  <c:v>6</c:v>
                </c:pt>
                <c:pt idx="13">
                  <c:v>4</c:v>
                </c:pt>
                <c:pt idx="14">
                  <c:v>9</c:v>
                </c:pt>
                <c:pt idx="15">
                  <c:v>11</c:v>
                </c:pt>
                <c:pt idx="16">
                  <c:v>7</c:v>
                </c:pt>
                <c:pt idx="17">
                  <c:v>8</c:v>
                </c:pt>
                <c:pt idx="18">
                  <c:v>12</c:v>
                </c:pt>
                <c:pt idx="19">
                  <c:v>21</c:v>
                </c:pt>
                <c:pt idx="20">
                  <c:v>9</c:v>
                </c:pt>
                <c:pt idx="21">
                  <c:v>13</c:v>
                </c:pt>
                <c:pt idx="22">
                  <c:v>10</c:v>
                </c:pt>
                <c:pt idx="23">
                  <c:v>20</c:v>
                </c:pt>
                <c:pt idx="24">
                  <c:v>20</c:v>
                </c:pt>
                <c:pt idx="25">
                  <c:v>21</c:v>
                </c:pt>
                <c:pt idx="26">
                  <c:v>21</c:v>
                </c:pt>
                <c:pt idx="27">
                  <c:v>20</c:v>
                </c:pt>
                <c:pt idx="28">
                  <c:v>21</c:v>
                </c:pt>
                <c:pt idx="29">
                  <c:v>21</c:v>
                </c:pt>
                <c:pt idx="30">
                  <c:v>23</c:v>
                </c:pt>
                <c:pt idx="31">
                  <c:v>23</c:v>
                </c:pt>
                <c:pt idx="32">
                  <c:v>21</c:v>
                </c:pt>
                <c:pt idx="33">
                  <c:v>14</c:v>
                </c:pt>
                <c:pt idx="34">
                  <c:v>14</c:v>
                </c:pt>
                <c:pt idx="35">
                  <c:v>18</c:v>
                </c:pt>
                <c:pt idx="36">
                  <c:v>13</c:v>
                </c:pt>
                <c:pt idx="37">
                  <c:v>16</c:v>
                </c:pt>
                <c:pt idx="38">
                  <c:v>19</c:v>
                </c:pt>
                <c:pt idx="39">
                  <c:v>22</c:v>
                </c:pt>
                <c:pt idx="40">
                  <c:v>18</c:v>
                </c:pt>
                <c:pt idx="41">
                  <c:v>11</c:v>
                </c:pt>
                <c:pt idx="42">
                  <c:v>23</c:v>
                </c:pt>
                <c:pt idx="43">
                  <c:v>23</c:v>
                </c:pt>
                <c:pt idx="44">
                  <c:v>23</c:v>
                </c:pt>
                <c:pt idx="45">
                  <c:v>23</c:v>
                </c:pt>
                <c:pt idx="46">
                  <c:v>23</c:v>
                </c:pt>
                <c:pt idx="47">
                  <c:v>26</c:v>
                </c:pt>
                <c:pt idx="48">
                  <c:v>23</c:v>
                </c:pt>
                <c:pt idx="49">
                  <c:v>19</c:v>
                </c:pt>
                <c:pt idx="50">
                  <c:v>19</c:v>
                </c:pt>
                <c:pt idx="51">
                  <c:v>22</c:v>
                </c:pt>
                <c:pt idx="52">
                  <c:v>21</c:v>
                </c:pt>
                <c:pt idx="53">
                  <c:v>23</c:v>
                </c:pt>
                <c:pt idx="54">
                  <c:v>23</c:v>
                </c:pt>
                <c:pt idx="55">
                  <c:v>26</c:v>
                </c:pt>
                <c:pt idx="56">
                  <c:v>26</c:v>
                </c:pt>
                <c:pt idx="57">
                  <c:v>19</c:v>
                </c:pt>
                <c:pt idx="58">
                  <c:v>20</c:v>
                </c:pt>
                <c:pt idx="59">
                  <c:v>23</c:v>
                </c:pt>
                <c:pt idx="60">
                  <c:v>23</c:v>
                </c:pt>
                <c:pt idx="61">
                  <c:v>24</c:v>
                </c:pt>
                <c:pt idx="62">
                  <c:v>21</c:v>
                </c:pt>
                <c:pt idx="63">
                  <c:v>24</c:v>
                </c:pt>
                <c:pt idx="64">
                  <c:v>27</c:v>
                </c:pt>
                <c:pt idx="65">
                  <c:v>26</c:v>
                </c:pt>
                <c:pt idx="66">
                  <c:v>32</c:v>
                </c:pt>
                <c:pt idx="67">
                  <c:v>28</c:v>
                </c:pt>
                <c:pt idx="68">
                  <c:v>30</c:v>
                </c:pt>
                <c:pt idx="69">
                  <c:v>31</c:v>
                </c:pt>
                <c:pt idx="70">
                  <c:v>26</c:v>
                </c:pt>
                <c:pt idx="71">
                  <c:v>27</c:v>
                </c:pt>
                <c:pt idx="72">
                  <c:v>26</c:v>
                </c:pt>
                <c:pt idx="73">
                  <c:v>27</c:v>
                </c:pt>
                <c:pt idx="74">
                  <c:v>28</c:v>
                </c:pt>
                <c:pt idx="75">
                  <c:v>30</c:v>
                </c:pt>
                <c:pt idx="76">
                  <c:v>28</c:v>
                </c:pt>
                <c:pt idx="77">
                  <c:v>28</c:v>
                </c:pt>
                <c:pt idx="78">
                  <c:v>26</c:v>
                </c:pt>
                <c:pt idx="79">
                  <c:v>27</c:v>
                </c:pt>
                <c:pt idx="80">
                  <c:v>26</c:v>
                </c:pt>
                <c:pt idx="81">
                  <c:v>23</c:v>
                </c:pt>
                <c:pt idx="82">
                  <c:v>26</c:v>
                </c:pt>
                <c:pt idx="83">
                  <c:v>24</c:v>
                </c:pt>
                <c:pt idx="84">
                  <c:v>24</c:v>
                </c:pt>
                <c:pt idx="85">
                  <c:v>24</c:v>
                </c:pt>
                <c:pt idx="86">
                  <c:v>24</c:v>
                </c:pt>
                <c:pt idx="87">
                  <c:v>27</c:v>
                </c:pt>
                <c:pt idx="88">
                  <c:v>26</c:v>
                </c:pt>
                <c:pt idx="89">
                  <c:v>27</c:v>
                </c:pt>
                <c:pt idx="90">
                  <c:v>27</c:v>
                </c:pt>
                <c:pt idx="91">
                  <c:v>27</c:v>
                </c:pt>
                <c:pt idx="92">
                  <c:v>29</c:v>
                </c:pt>
                <c:pt idx="93">
                  <c:v>22</c:v>
                </c:pt>
                <c:pt idx="94">
                  <c:v>22</c:v>
                </c:pt>
                <c:pt idx="95">
                  <c:v>18</c:v>
                </c:pt>
                <c:pt idx="96">
                  <c:v>22</c:v>
                </c:pt>
                <c:pt idx="97">
                  <c:v>19</c:v>
                </c:pt>
                <c:pt idx="98">
                  <c:v>20</c:v>
                </c:pt>
                <c:pt idx="99">
                  <c:v>22</c:v>
                </c:pt>
                <c:pt idx="100">
                  <c:v>16</c:v>
                </c:pt>
                <c:pt idx="101">
                  <c:v>20</c:v>
                </c:pt>
                <c:pt idx="102">
                  <c:v>20</c:v>
                </c:pt>
                <c:pt idx="103">
                  <c:v>18</c:v>
                </c:pt>
                <c:pt idx="104">
                  <c:v>12</c:v>
                </c:pt>
                <c:pt idx="105">
                  <c:v>18</c:v>
                </c:pt>
                <c:pt idx="106">
                  <c:v>18</c:v>
                </c:pt>
                <c:pt idx="107">
                  <c:v>11</c:v>
                </c:pt>
                <c:pt idx="108">
                  <c:v>16</c:v>
                </c:pt>
                <c:pt idx="109">
                  <c:v>12</c:v>
                </c:pt>
                <c:pt idx="110">
                  <c:v>11</c:v>
                </c:pt>
                <c:pt idx="111">
                  <c:v>12</c:v>
                </c:pt>
                <c:pt idx="112">
                  <c:v>7</c:v>
                </c:pt>
                <c:pt idx="113">
                  <c:v>9</c:v>
                </c:pt>
                <c:pt idx="114">
                  <c:v>14</c:v>
                </c:pt>
                <c:pt idx="115">
                  <c:v>14</c:v>
                </c:pt>
                <c:pt idx="116">
                  <c:v>11</c:v>
                </c:pt>
                <c:pt idx="117">
                  <c:v>8</c:v>
                </c:pt>
                <c:pt idx="118">
                  <c:v>16</c:v>
                </c:pt>
                <c:pt idx="119">
                  <c:v>17</c:v>
                </c:pt>
                <c:pt idx="120">
                  <c:v>16</c:v>
                </c:pt>
                <c:pt idx="121">
                  <c:v>8</c:v>
                </c:pt>
                <c:pt idx="122">
                  <c:v>8</c:v>
                </c:pt>
                <c:pt idx="123">
                  <c:v>13</c:v>
                </c:pt>
                <c:pt idx="124">
                  <c:v>10</c:v>
                </c:pt>
                <c:pt idx="125">
                  <c:v>9</c:v>
                </c:pt>
                <c:pt idx="126">
                  <c:v>9</c:v>
                </c:pt>
                <c:pt idx="127">
                  <c:v>4</c:v>
                </c:pt>
              </c:numCache>
            </c:numRef>
          </c:yVal>
        </c:ser>
        <c:axId val="61554048"/>
        <c:axId val="61588608"/>
      </c:scatterChart>
      <c:valAx>
        <c:axId val="61554048"/>
        <c:scaling>
          <c:orientation val="minMax"/>
        </c:scaling>
        <c:axPos val="b"/>
        <c:numFmt formatCode="General" sourceLinked="1"/>
        <c:tickLblPos val="nextTo"/>
        <c:crossAx val="61588608"/>
        <c:crosses val="autoZero"/>
        <c:crossBetween val="midCat"/>
      </c:valAx>
      <c:valAx>
        <c:axId val="61588608"/>
        <c:scaling>
          <c:orientation val="minMax"/>
        </c:scaling>
        <c:axPos val="l"/>
        <c:numFmt formatCode="General" sourceLinked="1"/>
        <c:tickLblPos val="nextTo"/>
        <c:crossAx val="61554048"/>
        <c:crosses val="autoZero"/>
        <c:crossBetween val="midCat"/>
      </c:valAx>
      <c:spPr>
        <a:noFill/>
        <a:ln w="25400">
          <a:noFill/>
        </a:ln>
      </c:spPr>
    </c:plotArea>
    <c:legend>
      <c:legendPos val="r"/>
      <c:layout>
        <c:manualLayout>
          <c:xMode val="edge"/>
          <c:yMode val="edge"/>
          <c:x val="0.49797222222222232"/>
          <c:y val="0.468668343540391"/>
          <c:w val="0.30480555555555616"/>
          <c:h val="0.26382035578886032"/>
        </c:manualLayout>
      </c:layout>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err="1"/>
              <a:t>Avg</a:t>
            </a:r>
            <a:r>
              <a:rPr lang="en-US" dirty="0"/>
              <a:t> </a:t>
            </a:r>
            <a:r>
              <a:rPr lang="en-US" dirty="0" err="1" smtClean="0"/>
              <a:t>Windspeed</a:t>
            </a:r>
            <a:r>
              <a:rPr lang="en-US" dirty="0" smtClean="0"/>
              <a:t> (km/hr) - </a:t>
            </a:r>
            <a:r>
              <a:rPr lang="en-US" dirty="0"/>
              <a:t>SD</a:t>
            </a:r>
          </a:p>
        </c:rich>
      </c:tx>
      <c:layout>
        <c:manualLayout>
          <c:xMode val="edge"/>
          <c:yMode val="edge"/>
          <c:x val="5.0548337707786509E-2"/>
          <c:y val="6.25E-2"/>
        </c:manualLayout>
      </c:layout>
    </c:title>
    <c:plotArea>
      <c:layout/>
      <c:scatterChart>
        <c:scatterStyle val="lineMarker"/>
        <c:ser>
          <c:idx val="0"/>
          <c:order val="0"/>
          <c:tx>
            <c:v>Avg Windspeed SD</c:v>
          </c:tx>
          <c:spPr>
            <a:ln w="19050">
              <a:noFill/>
            </a:ln>
          </c:spPr>
          <c:trendline>
            <c:trendlineType val="linear"/>
            <c:dispRSqr val="1"/>
            <c:dispEq val="1"/>
            <c:trendlineLbl>
              <c:layout>
                <c:manualLayout>
                  <c:x val="8.4259842519685199E-2"/>
                  <c:y val="-0.44693678915135615"/>
                </c:manualLayout>
              </c:layout>
              <c:numFmt formatCode="General" sourceLinked="0"/>
            </c:trendlineLbl>
          </c:trendline>
          <c:xVal>
            <c:numRef>
              <c:f>'SD _ DavgTAvgU'!$I$2:$I$367</c:f>
              <c:numCache>
                <c:formatCode>General</c:formatCode>
                <c:ptCount val="366"/>
                <c:pt idx="0">
                  <c:v>6</c:v>
                </c:pt>
                <c:pt idx="1">
                  <c:v>10</c:v>
                </c:pt>
                <c:pt idx="2">
                  <c:v>8</c:v>
                </c:pt>
                <c:pt idx="3">
                  <c:v>4</c:v>
                </c:pt>
                <c:pt idx="4">
                  <c:v>4</c:v>
                </c:pt>
                <c:pt idx="5">
                  <c:v>3</c:v>
                </c:pt>
                <c:pt idx="6">
                  <c:v>3</c:v>
                </c:pt>
                <c:pt idx="7">
                  <c:v>1</c:v>
                </c:pt>
                <c:pt idx="8">
                  <c:v>3</c:v>
                </c:pt>
                <c:pt idx="9">
                  <c:v>2</c:v>
                </c:pt>
                <c:pt idx="10">
                  <c:v>7</c:v>
                </c:pt>
                <c:pt idx="11">
                  <c:v>9</c:v>
                </c:pt>
                <c:pt idx="12">
                  <c:v>8</c:v>
                </c:pt>
                <c:pt idx="13">
                  <c:v>6</c:v>
                </c:pt>
                <c:pt idx="14">
                  <c:v>3</c:v>
                </c:pt>
                <c:pt idx="15">
                  <c:v>2</c:v>
                </c:pt>
                <c:pt idx="16">
                  <c:v>4</c:v>
                </c:pt>
                <c:pt idx="17">
                  <c:v>7</c:v>
                </c:pt>
                <c:pt idx="18">
                  <c:v>3</c:v>
                </c:pt>
                <c:pt idx="19">
                  <c:v>3</c:v>
                </c:pt>
                <c:pt idx="20">
                  <c:v>5</c:v>
                </c:pt>
                <c:pt idx="21">
                  <c:v>6</c:v>
                </c:pt>
                <c:pt idx="22">
                  <c:v>4</c:v>
                </c:pt>
                <c:pt idx="23">
                  <c:v>3</c:v>
                </c:pt>
                <c:pt idx="24">
                  <c:v>3</c:v>
                </c:pt>
                <c:pt idx="25">
                  <c:v>7</c:v>
                </c:pt>
                <c:pt idx="26">
                  <c:v>7</c:v>
                </c:pt>
                <c:pt idx="27">
                  <c:v>5</c:v>
                </c:pt>
                <c:pt idx="28">
                  <c:v>4</c:v>
                </c:pt>
                <c:pt idx="29">
                  <c:v>1</c:v>
                </c:pt>
                <c:pt idx="30">
                  <c:v>1</c:v>
                </c:pt>
                <c:pt idx="31">
                  <c:v>2</c:v>
                </c:pt>
                <c:pt idx="32">
                  <c:v>5</c:v>
                </c:pt>
                <c:pt idx="33">
                  <c:v>5</c:v>
                </c:pt>
                <c:pt idx="34">
                  <c:v>4</c:v>
                </c:pt>
                <c:pt idx="35">
                  <c:v>5</c:v>
                </c:pt>
                <c:pt idx="36">
                  <c:v>3</c:v>
                </c:pt>
                <c:pt idx="37">
                  <c:v>3</c:v>
                </c:pt>
                <c:pt idx="38">
                  <c:v>6</c:v>
                </c:pt>
                <c:pt idx="39">
                  <c:v>3</c:v>
                </c:pt>
                <c:pt idx="40">
                  <c:v>2</c:v>
                </c:pt>
                <c:pt idx="41">
                  <c:v>10</c:v>
                </c:pt>
                <c:pt idx="42">
                  <c:v>7</c:v>
                </c:pt>
                <c:pt idx="43">
                  <c:v>3</c:v>
                </c:pt>
                <c:pt idx="44">
                  <c:v>1</c:v>
                </c:pt>
                <c:pt idx="45">
                  <c:v>2</c:v>
                </c:pt>
                <c:pt idx="46">
                  <c:v>2</c:v>
                </c:pt>
                <c:pt idx="47">
                  <c:v>2</c:v>
                </c:pt>
                <c:pt idx="48">
                  <c:v>3</c:v>
                </c:pt>
                <c:pt idx="49">
                  <c:v>7</c:v>
                </c:pt>
                <c:pt idx="50">
                  <c:v>4</c:v>
                </c:pt>
                <c:pt idx="51">
                  <c:v>5</c:v>
                </c:pt>
                <c:pt idx="52">
                  <c:v>6</c:v>
                </c:pt>
                <c:pt idx="53">
                  <c:v>9</c:v>
                </c:pt>
                <c:pt idx="54">
                  <c:v>10</c:v>
                </c:pt>
                <c:pt idx="55">
                  <c:v>7</c:v>
                </c:pt>
                <c:pt idx="56">
                  <c:v>3</c:v>
                </c:pt>
                <c:pt idx="57">
                  <c:v>2</c:v>
                </c:pt>
                <c:pt idx="58">
                  <c:v>2</c:v>
                </c:pt>
                <c:pt idx="59">
                  <c:v>6</c:v>
                </c:pt>
                <c:pt idx="60">
                  <c:v>5</c:v>
                </c:pt>
                <c:pt idx="61">
                  <c:v>8</c:v>
                </c:pt>
                <c:pt idx="62">
                  <c:v>7</c:v>
                </c:pt>
                <c:pt idx="63">
                  <c:v>9</c:v>
                </c:pt>
                <c:pt idx="64">
                  <c:v>8</c:v>
                </c:pt>
                <c:pt idx="65">
                  <c:v>5</c:v>
                </c:pt>
                <c:pt idx="66">
                  <c:v>5</c:v>
                </c:pt>
                <c:pt idx="67">
                  <c:v>4</c:v>
                </c:pt>
                <c:pt idx="68">
                  <c:v>5</c:v>
                </c:pt>
                <c:pt idx="69">
                  <c:v>4</c:v>
                </c:pt>
                <c:pt idx="70">
                  <c:v>6</c:v>
                </c:pt>
                <c:pt idx="71">
                  <c:v>4</c:v>
                </c:pt>
                <c:pt idx="72">
                  <c:v>3</c:v>
                </c:pt>
                <c:pt idx="73">
                  <c:v>3</c:v>
                </c:pt>
                <c:pt idx="74">
                  <c:v>3</c:v>
                </c:pt>
                <c:pt idx="75">
                  <c:v>4</c:v>
                </c:pt>
                <c:pt idx="76">
                  <c:v>4</c:v>
                </c:pt>
                <c:pt idx="77">
                  <c:v>6</c:v>
                </c:pt>
                <c:pt idx="78">
                  <c:v>3</c:v>
                </c:pt>
                <c:pt idx="79">
                  <c:v>4</c:v>
                </c:pt>
                <c:pt idx="80">
                  <c:v>5</c:v>
                </c:pt>
                <c:pt idx="81">
                  <c:v>4</c:v>
                </c:pt>
                <c:pt idx="82">
                  <c:v>5</c:v>
                </c:pt>
                <c:pt idx="83">
                  <c:v>7</c:v>
                </c:pt>
                <c:pt idx="84">
                  <c:v>7</c:v>
                </c:pt>
                <c:pt idx="85">
                  <c:v>4</c:v>
                </c:pt>
                <c:pt idx="86">
                  <c:v>5</c:v>
                </c:pt>
                <c:pt idx="87">
                  <c:v>4</c:v>
                </c:pt>
                <c:pt idx="88">
                  <c:v>4</c:v>
                </c:pt>
                <c:pt idx="89">
                  <c:v>4</c:v>
                </c:pt>
                <c:pt idx="90">
                  <c:v>5</c:v>
                </c:pt>
                <c:pt idx="91">
                  <c:v>5</c:v>
                </c:pt>
                <c:pt idx="92">
                  <c:v>5</c:v>
                </c:pt>
                <c:pt idx="93">
                  <c:v>3</c:v>
                </c:pt>
                <c:pt idx="94">
                  <c:v>4</c:v>
                </c:pt>
                <c:pt idx="95">
                  <c:v>5</c:v>
                </c:pt>
                <c:pt idx="96">
                  <c:v>3</c:v>
                </c:pt>
                <c:pt idx="97">
                  <c:v>1</c:v>
                </c:pt>
                <c:pt idx="98">
                  <c:v>4</c:v>
                </c:pt>
                <c:pt idx="99">
                  <c:v>5</c:v>
                </c:pt>
                <c:pt idx="100">
                  <c:v>6</c:v>
                </c:pt>
                <c:pt idx="101">
                  <c:v>8</c:v>
                </c:pt>
                <c:pt idx="102">
                  <c:v>3</c:v>
                </c:pt>
                <c:pt idx="103">
                  <c:v>1</c:v>
                </c:pt>
                <c:pt idx="104">
                  <c:v>2</c:v>
                </c:pt>
                <c:pt idx="105">
                  <c:v>3</c:v>
                </c:pt>
                <c:pt idx="106">
                  <c:v>3</c:v>
                </c:pt>
                <c:pt idx="107">
                  <c:v>3</c:v>
                </c:pt>
                <c:pt idx="108">
                  <c:v>3</c:v>
                </c:pt>
                <c:pt idx="109">
                  <c:v>3</c:v>
                </c:pt>
                <c:pt idx="110">
                  <c:v>3</c:v>
                </c:pt>
                <c:pt idx="111">
                  <c:v>2</c:v>
                </c:pt>
                <c:pt idx="112">
                  <c:v>9</c:v>
                </c:pt>
                <c:pt idx="113">
                  <c:v>9</c:v>
                </c:pt>
                <c:pt idx="114">
                  <c:v>6</c:v>
                </c:pt>
                <c:pt idx="115">
                  <c:v>5</c:v>
                </c:pt>
                <c:pt idx="116">
                  <c:v>7</c:v>
                </c:pt>
                <c:pt idx="117">
                  <c:v>4</c:v>
                </c:pt>
                <c:pt idx="118">
                  <c:v>2</c:v>
                </c:pt>
                <c:pt idx="119">
                  <c:v>2</c:v>
                </c:pt>
                <c:pt idx="120">
                  <c:v>2</c:v>
                </c:pt>
                <c:pt idx="121">
                  <c:v>2</c:v>
                </c:pt>
                <c:pt idx="122">
                  <c:v>2</c:v>
                </c:pt>
                <c:pt idx="123">
                  <c:v>2</c:v>
                </c:pt>
                <c:pt idx="124">
                  <c:v>2</c:v>
                </c:pt>
                <c:pt idx="125">
                  <c:v>4</c:v>
                </c:pt>
                <c:pt idx="126">
                  <c:v>3</c:v>
                </c:pt>
                <c:pt idx="127">
                  <c:v>2</c:v>
                </c:pt>
                <c:pt idx="128">
                  <c:v>2</c:v>
                </c:pt>
                <c:pt idx="129">
                  <c:v>4</c:v>
                </c:pt>
                <c:pt idx="130">
                  <c:v>4</c:v>
                </c:pt>
                <c:pt idx="131">
                  <c:v>3</c:v>
                </c:pt>
                <c:pt idx="132">
                  <c:v>3</c:v>
                </c:pt>
                <c:pt idx="133">
                  <c:v>3</c:v>
                </c:pt>
                <c:pt idx="134">
                  <c:v>4</c:v>
                </c:pt>
                <c:pt idx="135">
                  <c:v>3</c:v>
                </c:pt>
                <c:pt idx="136">
                  <c:v>4</c:v>
                </c:pt>
                <c:pt idx="137">
                  <c:v>2</c:v>
                </c:pt>
                <c:pt idx="138">
                  <c:v>3</c:v>
                </c:pt>
                <c:pt idx="139">
                  <c:v>2</c:v>
                </c:pt>
                <c:pt idx="140">
                  <c:v>2</c:v>
                </c:pt>
                <c:pt idx="141">
                  <c:v>2</c:v>
                </c:pt>
                <c:pt idx="142">
                  <c:v>4</c:v>
                </c:pt>
                <c:pt idx="143">
                  <c:v>3</c:v>
                </c:pt>
                <c:pt idx="144">
                  <c:v>1</c:v>
                </c:pt>
                <c:pt idx="145">
                  <c:v>1</c:v>
                </c:pt>
                <c:pt idx="146">
                  <c:v>1</c:v>
                </c:pt>
                <c:pt idx="147">
                  <c:v>3</c:v>
                </c:pt>
                <c:pt idx="148">
                  <c:v>5</c:v>
                </c:pt>
                <c:pt idx="149">
                  <c:v>3</c:v>
                </c:pt>
                <c:pt idx="150">
                  <c:v>3</c:v>
                </c:pt>
                <c:pt idx="151">
                  <c:v>2</c:v>
                </c:pt>
                <c:pt idx="152">
                  <c:v>5</c:v>
                </c:pt>
                <c:pt idx="153">
                  <c:v>6</c:v>
                </c:pt>
                <c:pt idx="154">
                  <c:v>3</c:v>
                </c:pt>
                <c:pt idx="155">
                  <c:v>4</c:v>
                </c:pt>
                <c:pt idx="156">
                  <c:v>3</c:v>
                </c:pt>
                <c:pt idx="157">
                  <c:v>2</c:v>
                </c:pt>
                <c:pt idx="158">
                  <c:v>3</c:v>
                </c:pt>
                <c:pt idx="159">
                  <c:v>2</c:v>
                </c:pt>
                <c:pt idx="160">
                  <c:v>3</c:v>
                </c:pt>
                <c:pt idx="161">
                  <c:v>3</c:v>
                </c:pt>
                <c:pt idx="162">
                  <c:v>3</c:v>
                </c:pt>
                <c:pt idx="163">
                  <c:v>4</c:v>
                </c:pt>
                <c:pt idx="164">
                  <c:v>3</c:v>
                </c:pt>
                <c:pt idx="165">
                  <c:v>3</c:v>
                </c:pt>
                <c:pt idx="166">
                  <c:v>4</c:v>
                </c:pt>
                <c:pt idx="167">
                  <c:v>3</c:v>
                </c:pt>
                <c:pt idx="168">
                  <c:v>1</c:v>
                </c:pt>
                <c:pt idx="169">
                  <c:v>2</c:v>
                </c:pt>
                <c:pt idx="170">
                  <c:v>2</c:v>
                </c:pt>
                <c:pt idx="171">
                  <c:v>2</c:v>
                </c:pt>
                <c:pt idx="172">
                  <c:v>1</c:v>
                </c:pt>
                <c:pt idx="173">
                  <c:v>2</c:v>
                </c:pt>
                <c:pt idx="174">
                  <c:v>1</c:v>
                </c:pt>
                <c:pt idx="175">
                  <c:v>1</c:v>
                </c:pt>
                <c:pt idx="176">
                  <c:v>3</c:v>
                </c:pt>
                <c:pt idx="177">
                  <c:v>4</c:v>
                </c:pt>
                <c:pt idx="178">
                  <c:v>2</c:v>
                </c:pt>
                <c:pt idx="179">
                  <c:v>3</c:v>
                </c:pt>
                <c:pt idx="180">
                  <c:v>4</c:v>
                </c:pt>
                <c:pt idx="181">
                  <c:v>3</c:v>
                </c:pt>
                <c:pt idx="182">
                  <c:v>4</c:v>
                </c:pt>
                <c:pt idx="183">
                  <c:v>5</c:v>
                </c:pt>
                <c:pt idx="184">
                  <c:v>3</c:v>
                </c:pt>
                <c:pt idx="185">
                  <c:v>2</c:v>
                </c:pt>
                <c:pt idx="186">
                  <c:v>3</c:v>
                </c:pt>
                <c:pt idx="187">
                  <c:v>2</c:v>
                </c:pt>
                <c:pt idx="188">
                  <c:v>3</c:v>
                </c:pt>
                <c:pt idx="189">
                  <c:v>4</c:v>
                </c:pt>
                <c:pt idx="190">
                  <c:v>5</c:v>
                </c:pt>
                <c:pt idx="191">
                  <c:v>3</c:v>
                </c:pt>
                <c:pt idx="192">
                  <c:v>2</c:v>
                </c:pt>
                <c:pt idx="193">
                  <c:v>2</c:v>
                </c:pt>
                <c:pt idx="194">
                  <c:v>2</c:v>
                </c:pt>
                <c:pt idx="195">
                  <c:v>3</c:v>
                </c:pt>
                <c:pt idx="196">
                  <c:v>2</c:v>
                </c:pt>
                <c:pt idx="197">
                  <c:v>2</c:v>
                </c:pt>
                <c:pt idx="198">
                  <c:v>2</c:v>
                </c:pt>
                <c:pt idx="199">
                  <c:v>4</c:v>
                </c:pt>
                <c:pt idx="200">
                  <c:v>3</c:v>
                </c:pt>
                <c:pt idx="201">
                  <c:v>4</c:v>
                </c:pt>
                <c:pt idx="202">
                  <c:v>3</c:v>
                </c:pt>
                <c:pt idx="203">
                  <c:v>1</c:v>
                </c:pt>
                <c:pt idx="204">
                  <c:v>2</c:v>
                </c:pt>
                <c:pt idx="205">
                  <c:v>4</c:v>
                </c:pt>
                <c:pt idx="206">
                  <c:v>4</c:v>
                </c:pt>
                <c:pt idx="207">
                  <c:v>4</c:v>
                </c:pt>
                <c:pt idx="208">
                  <c:v>4</c:v>
                </c:pt>
                <c:pt idx="209">
                  <c:v>4</c:v>
                </c:pt>
                <c:pt idx="210">
                  <c:v>4</c:v>
                </c:pt>
                <c:pt idx="211">
                  <c:v>3</c:v>
                </c:pt>
                <c:pt idx="212">
                  <c:v>3</c:v>
                </c:pt>
                <c:pt idx="213">
                  <c:v>2</c:v>
                </c:pt>
                <c:pt idx="214">
                  <c:v>3</c:v>
                </c:pt>
                <c:pt idx="215">
                  <c:v>2</c:v>
                </c:pt>
                <c:pt idx="216">
                  <c:v>2</c:v>
                </c:pt>
                <c:pt idx="217">
                  <c:v>3</c:v>
                </c:pt>
                <c:pt idx="218">
                  <c:v>2</c:v>
                </c:pt>
                <c:pt idx="219">
                  <c:v>1</c:v>
                </c:pt>
                <c:pt idx="220">
                  <c:v>2</c:v>
                </c:pt>
                <c:pt idx="221">
                  <c:v>2</c:v>
                </c:pt>
                <c:pt idx="222">
                  <c:v>3</c:v>
                </c:pt>
                <c:pt idx="223">
                  <c:v>3</c:v>
                </c:pt>
                <c:pt idx="224">
                  <c:v>4</c:v>
                </c:pt>
                <c:pt idx="225">
                  <c:v>2</c:v>
                </c:pt>
                <c:pt idx="226">
                  <c:v>2</c:v>
                </c:pt>
                <c:pt idx="227">
                  <c:v>3</c:v>
                </c:pt>
                <c:pt idx="228">
                  <c:v>2</c:v>
                </c:pt>
                <c:pt idx="229">
                  <c:v>1</c:v>
                </c:pt>
                <c:pt idx="230">
                  <c:v>3</c:v>
                </c:pt>
                <c:pt idx="231">
                  <c:v>3</c:v>
                </c:pt>
                <c:pt idx="232">
                  <c:v>2</c:v>
                </c:pt>
                <c:pt idx="233">
                  <c:v>2</c:v>
                </c:pt>
                <c:pt idx="234">
                  <c:v>1</c:v>
                </c:pt>
                <c:pt idx="235">
                  <c:v>2</c:v>
                </c:pt>
                <c:pt idx="236">
                  <c:v>2</c:v>
                </c:pt>
                <c:pt idx="237">
                  <c:v>0</c:v>
                </c:pt>
                <c:pt idx="238">
                  <c:v>1</c:v>
                </c:pt>
                <c:pt idx="239">
                  <c:v>5</c:v>
                </c:pt>
                <c:pt idx="240">
                  <c:v>3</c:v>
                </c:pt>
                <c:pt idx="241">
                  <c:v>2</c:v>
                </c:pt>
                <c:pt idx="242">
                  <c:v>3</c:v>
                </c:pt>
                <c:pt idx="243">
                  <c:v>2</c:v>
                </c:pt>
                <c:pt idx="244">
                  <c:v>1</c:v>
                </c:pt>
                <c:pt idx="245">
                  <c:v>3</c:v>
                </c:pt>
                <c:pt idx="246">
                  <c:v>4</c:v>
                </c:pt>
                <c:pt idx="247">
                  <c:v>3</c:v>
                </c:pt>
                <c:pt idx="248">
                  <c:v>2</c:v>
                </c:pt>
                <c:pt idx="249">
                  <c:v>3</c:v>
                </c:pt>
                <c:pt idx="250">
                  <c:v>2</c:v>
                </c:pt>
                <c:pt idx="251">
                  <c:v>1</c:v>
                </c:pt>
                <c:pt idx="252">
                  <c:v>4</c:v>
                </c:pt>
                <c:pt idx="253">
                  <c:v>2</c:v>
                </c:pt>
                <c:pt idx="254">
                  <c:v>2</c:v>
                </c:pt>
                <c:pt idx="255">
                  <c:v>3</c:v>
                </c:pt>
                <c:pt idx="256">
                  <c:v>3</c:v>
                </c:pt>
                <c:pt idx="257">
                  <c:v>2</c:v>
                </c:pt>
                <c:pt idx="258">
                  <c:v>0</c:v>
                </c:pt>
                <c:pt idx="259">
                  <c:v>1</c:v>
                </c:pt>
                <c:pt idx="260">
                  <c:v>3</c:v>
                </c:pt>
                <c:pt idx="261">
                  <c:v>6</c:v>
                </c:pt>
                <c:pt idx="262">
                  <c:v>3</c:v>
                </c:pt>
                <c:pt idx="263">
                  <c:v>2</c:v>
                </c:pt>
                <c:pt idx="264">
                  <c:v>2</c:v>
                </c:pt>
                <c:pt idx="265">
                  <c:v>4</c:v>
                </c:pt>
                <c:pt idx="266">
                  <c:v>4</c:v>
                </c:pt>
                <c:pt idx="267">
                  <c:v>2</c:v>
                </c:pt>
                <c:pt idx="268">
                  <c:v>2</c:v>
                </c:pt>
                <c:pt idx="269">
                  <c:v>1</c:v>
                </c:pt>
                <c:pt idx="270">
                  <c:v>1</c:v>
                </c:pt>
                <c:pt idx="271">
                  <c:v>2</c:v>
                </c:pt>
                <c:pt idx="272">
                  <c:v>2</c:v>
                </c:pt>
                <c:pt idx="273">
                  <c:v>2</c:v>
                </c:pt>
                <c:pt idx="274">
                  <c:v>4</c:v>
                </c:pt>
                <c:pt idx="275">
                  <c:v>4</c:v>
                </c:pt>
                <c:pt idx="276">
                  <c:v>2</c:v>
                </c:pt>
                <c:pt idx="277">
                  <c:v>2</c:v>
                </c:pt>
                <c:pt idx="278">
                  <c:v>1</c:v>
                </c:pt>
                <c:pt idx="279">
                  <c:v>4</c:v>
                </c:pt>
                <c:pt idx="280">
                  <c:v>5</c:v>
                </c:pt>
                <c:pt idx="281">
                  <c:v>2</c:v>
                </c:pt>
                <c:pt idx="282">
                  <c:v>2</c:v>
                </c:pt>
                <c:pt idx="283">
                  <c:v>4</c:v>
                </c:pt>
                <c:pt idx="284">
                  <c:v>2</c:v>
                </c:pt>
                <c:pt idx="285">
                  <c:v>3</c:v>
                </c:pt>
                <c:pt idx="286">
                  <c:v>4</c:v>
                </c:pt>
                <c:pt idx="287">
                  <c:v>3</c:v>
                </c:pt>
                <c:pt idx="288">
                  <c:v>5</c:v>
                </c:pt>
                <c:pt idx="289">
                  <c:v>3</c:v>
                </c:pt>
                <c:pt idx="290">
                  <c:v>2</c:v>
                </c:pt>
                <c:pt idx="291">
                  <c:v>3</c:v>
                </c:pt>
                <c:pt idx="292">
                  <c:v>5</c:v>
                </c:pt>
                <c:pt idx="293">
                  <c:v>5</c:v>
                </c:pt>
                <c:pt idx="294">
                  <c:v>1</c:v>
                </c:pt>
                <c:pt idx="295">
                  <c:v>1</c:v>
                </c:pt>
                <c:pt idx="296">
                  <c:v>1</c:v>
                </c:pt>
                <c:pt idx="297">
                  <c:v>1</c:v>
                </c:pt>
                <c:pt idx="298">
                  <c:v>2</c:v>
                </c:pt>
                <c:pt idx="299">
                  <c:v>2</c:v>
                </c:pt>
                <c:pt idx="300">
                  <c:v>5</c:v>
                </c:pt>
                <c:pt idx="301">
                  <c:v>8</c:v>
                </c:pt>
                <c:pt idx="302">
                  <c:v>11</c:v>
                </c:pt>
                <c:pt idx="303">
                  <c:v>11</c:v>
                </c:pt>
                <c:pt idx="304">
                  <c:v>6</c:v>
                </c:pt>
                <c:pt idx="305">
                  <c:v>5</c:v>
                </c:pt>
                <c:pt idx="306">
                  <c:v>4</c:v>
                </c:pt>
                <c:pt idx="307">
                  <c:v>2</c:v>
                </c:pt>
                <c:pt idx="308">
                  <c:v>4</c:v>
                </c:pt>
                <c:pt idx="309">
                  <c:v>2</c:v>
                </c:pt>
                <c:pt idx="310">
                  <c:v>3</c:v>
                </c:pt>
                <c:pt idx="311">
                  <c:v>3</c:v>
                </c:pt>
                <c:pt idx="312">
                  <c:v>4</c:v>
                </c:pt>
                <c:pt idx="313">
                  <c:v>2</c:v>
                </c:pt>
                <c:pt idx="314">
                  <c:v>1</c:v>
                </c:pt>
                <c:pt idx="315">
                  <c:v>2</c:v>
                </c:pt>
                <c:pt idx="316">
                  <c:v>4</c:v>
                </c:pt>
                <c:pt idx="317">
                  <c:v>5</c:v>
                </c:pt>
                <c:pt idx="318">
                  <c:v>4</c:v>
                </c:pt>
                <c:pt idx="319">
                  <c:v>2</c:v>
                </c:pt>
                <c:pt idx="320">
                  <c:v>1</c:v>
                </c:pt>
                <c:pt idx="321">
                  <c:v>3</c:v>
                </c:pt>
                <c:pt idx="322">
                  <c:v>3</c:v>
                </c:pt>
                <c:pt idx="323">
                  <c:v>1</c:v>
                </c:pt>
                <c:pt idx="324">
                  <c:v>2</c:v>
                </c:pt>
                <c:pt idx="325">
                  <c:v>2</c:v>
                </c:pt>
                <c:pt idx="326">
                  <c:v>1</c:v>
                </c:pt>
                <c:pt idx="327">
                  <c:v>4</c:v>
                </c:pt>
                <c:pt idx="328">
                  <c:v>6</c:v>
                </c:pt>
                <c:pt idx="329">
                  <c:v>2</c:v>
                </c:pt>
                <c:pt idx="330">
                  <c:v>1</c:v>
                </c:pt>
                <c:pt idx="331">
                  <c:v>3</c:v>
                </c:pt>
                <c:pt idx="332">
                  <c:v>4</c:v>
                </c:pt>
                <c:pt idx="333">
                  <c:v>1</c:v>
                </c:pt>
                <c:pt idx="334">
                  <c:v>1</c:v>
                </c:pt>
                <c:pt idx="335">
                  <c:v>1</c:v>
                </c:pt>
                <c:pt idx="336">
                  <c:v>1</c:v>
                </c:pt>
                <c:pt idx="337">
                  <c:v>2</c:v>
                </c:pt>
                <c:pt idx="338">
                  <c:v>2</c:v>
                </c:pt>
                <c:pt idx="339">
                  <c:v>2</c:v>
                </c:pt>
                <c:pt idx="340">
                  <c:v>4</c:v>
                </c:pt>
                <c:pt idx="341">
                  <c:v>3</c:v>
                </c:pt>
                <c:pt idx="342">
                  <c:v>1</c:v>
                </c:pt>
                <c:pt idx="343">
                  <c:v>2</c:v>
                </c:pt>
                <c:pt idx="344">
                  <c:v>6</c:v>
                </c:pt>
                <c:pt idx="345">
                  <c:v>6</c:v>
                </c:pt>
                <c:pt idx="346">
                  <c:v>3</c:v>
                </c:pt>
                <c:pt idx="347">
                  <c:v>2</c:v>
                </c:pt>
                <c:pt idx="348">
                  <c:v>1</c:v>
                </c:pt>
                <c:pt idx="349">
                  <c:v>1</c:v>
                </c:pt>
                <c:pt idx="350">
                  <c:v>1</c:v>
                </c:pt>
                <c:pt idx="351">
                  <c:v>3</c:v>
                </c:pt>
                <c:pt idx="352">
                  <c:v>5</c:v>
                </c:pt>
                <c:pt idx="353">
                  <c:v>2</c:v>
                </c:pt>
                <c:pt idx="354">
                  <c:v>6</c:v>
                </c:pt>
                <c:pt idx="355">
                  <c:v>14</c:v>
                </c:pt>
                <c:pt idx="356">
                  <c:v>7</c:v>
                </c:pt>
                <c:pt idx="357">
                  <c:v>3</c:v>
                </c:pt>
                <c:pt idx="358">
                  <c:v>3</c:v>
                </c:pt>
                <c:pt idx="359">
                  <c:v>4</c:v>
                </c:pt>
                <c:pt idx="360">
                  <c:v>10</c:v>
                </c:pt>
                <c:pt idx="361">
                  <c:v>8</c:v>
                </c:pt>
                <c:pt idx="362">
                  <c:v>2</c:v>
                </c:pt>
                <c:pt idx="363">
                  <c:v>8</c:v>
                </c:pt>
                <c:pt idx="364">
                  <c:v>5</c:v>
                </c:pt>
                <c:pt idx="365">
                  <c:v>2</c:v>
                </c:pt>
              </c:numCache>
            </c:numRef>
          </c:xVal>
          <c:yVal>
            <c:numRef>
              <c:f>'SD _ DavgTAvgU'!$J$2:$J$367</c:f>
              <c:numCache>
                <c:formatCode>General</c:formatCode>
                <c:ptCount val="366"/>
                <c:pt idx="0">
                  <c:v>4.0756192732867618</c:v>
                </c:pt>
                <c:pt idx="1">
                  <c:v>4.8912232465871579</c:v>
                </c:pt>
                <c:pt idx="2">
                  <c:v>7.2887138701263945</c:v>
                </c:pt>
                <c:pt idx="3">
                  <c:v>0</c:v>
                </c:pt>
                <c:pt idx="4">
                  <c:v>10.15190393597292</c:v>
                </c:pt>
                <c:pt idx="5">
                  <c:v>13.350715535686408</c:v>
                </c:pt>
                <c:pt idx="6">
                  <c:v>7.3639584626108343</c:v>
                </c:pt>
                <c:pt idx="7">
                  <c:v>9.0920754144981011</c:v>
                </c:pt>
                <c:pt idx="8">
                  <c:v>6.8640044362319195</c:v>
                </c:pt>
                <c:pt idx="9">
                  <c:v>10.650924834596795</c:v>
                </c:pt>
                <c:pt idx="10">
                  <c:v>3.8906265297707883</c:v>
                </c:pt>
                <c:pt idx="11">
                  <c:v>5.6089586494721875</c:v>
                </c:pt>
                <c:pt idx="12">
                  <c:v>1.3534992208915511</c:v>
                </c:pt>
                <c:pt idx="13">
                  <c:v>9.0821613666001291</c:v>
                </c:pt>
                <c:pt idx="14">
                  <c:v>13.48087264324233</c:v>
                </c:pt>
                <c:pt idx="15">
                  <c:v>13.71655963457618</c:v>
                </c:pt>
                <c:pt idx="16">
                  <c:v>0</c:v>
                </c:pt>
                <c:pt idx="17">
                  <c:v>11.251065101041656</c:v>
                </c:pt>
                <c:pt idx="18">
                  <c:v>4.791401837206795</c:v>
                </c:pt>
                <c:pt idx="19">
                  <c:v>13.945910474792775</c:v>
                </c:pt>
                <c:pt idx="20">
                  <c:v>6.0322403800885027</c:v>
                </c:pt>
                <c:pt idx="21">
                  <c:v>5.5099981873329353</c:v>
                </c:pt>
                <c:pt idx="22">
                  <c:v>3.308190289614108</c:v>
                </c:pt>
                <c:pt idx="23">
                  <c:v>10.231413102742763</c:v>
                </c:pt>
                <c:pt idx="24">
                  <c:v>10.015918206145814</c:v>
                </c:pt>
                <c:pt idx="25">
                  <c:v>10.04288179088079</c:v>
                </c:pt>
                <c:pt idx="26">
                  <c:v>4.9008187514182806</c:v>
                </c:pt>
                <c:pt idx="27">
                  <c:v>5.3430907408179955</c:v>
                </c:pt>
                <c:pt idx="28">
                  <c:v>7.0109851882052432</c:v>
                </c:pt>
                <c:pt idx="29">
                  <c:v>11.34329294546272</c:v>
                </c:pt>
                <c:pt idx="30">
                  <c:v>8.7591853708080656</c:v>
                </c:pt>
                <c:pt idx="31">
                  <c:v>16.60642204368526</c:v>
                </c:pt>
                <c:pt idx="32">
                  <c:v>7.0161113856880695</c:v>
                </c:pt>
                <c:pt idx="33">
                  <c:v>7.0542161683503055</c:v>
                </c:pt>
                <c:pt idx="34">
                  <c:v>8.4152523910810064</c:v>
                </c:pt>
                <c:pt idx="35">
                  <c:v>5.4770589384986303</c:v>
                </c:pt>
                <c:pt idx="36">
                  <c:v>4.3199582841543895</c:v>
                </c:pt>
                <c:pt idx="37">
                  <c:v>6.1660330821314284</c:v>
                </c:pt>
                <c:pt idx="38">
                  <c:v>10.93856452461532</c:v>
                </c:pt>
                <c:pt idx="39">
                  <c:v>5.4922498037670682</c:v>
                </c:pt>
                <c:pt idx="40">
                  <c:v>16.02598075024731</c:v>
                </c:pt>
                <c:pt idx="41">
                  <c:v>10.302917777588146</c:v>
                </c:pt>
                <c:pt idx="42">
                  <c:v>5.6923187551147967</c:v>
                </c:pt>
                <c:pt idx="43">
                  <c:v>18.169320784512909</c:v>
                </c:pt>
                <c:pt idx="44">
                  <c:v>20.04515829280761</c:v>
                </c:pt>
                <c:pt idx="45">
                  <c:v>12.227522469197423</c:v>
                </c:pt>
                <c:pt idx="46">
                  <c:v>8.1420889008724302</c:v>
                </c:pt>
                <c:pt idx="47">
                  <c:v>12.408136839410606</c:v>
                </c:pt>
                <c:pt idx="48">
                  <c:v>8.1975053946295287</c:v>
                </c:pt>
                <c:pt idx="49">
                  <c:v>6.9720612165649554</c:v>
                </c:pt>
                <c:pt idx="50">
                  <c:v>5.74022706089149</c:v>
                </c:pt>
                <c:pt idx="51">
                  <c:v>8.1990866136380909</c:v>
                </c:pt>
                <c:pt idx="52">
                  <c:v>8.3025810081158742</c:v>
                </c:pt>
                <c:pt idx="53">
                  <c:v>9.6992902002282708</c:v>
                </c:pt>
                <c:pt idx="54">
                  <c:v>4.6633018726191251</c:v>
                </c:pt>
                <c:pt idx="55">
                  <c:v>5.2430706286221564</c:v>
                </c:pt>
                <c:pt idx="56">
                  <c:v>6.9556637587661632</c:v>
                </c:pt>
                <c:pt idx="57">
                  <c:v>7.282044165664229</c:v>
                </c:pt>
                <c:pt idx="58">
                  <c:v>5.8069168767224042</c:v>
                </c:pt>
                <c:pt idx="59">
                  <c:v>17.560311968897221</c:v>
                </c:pt>
                <c:pt idx="60">
                  <c:v>9.753994185278458</c:v>
                </c:pt>
                <c:pt idx="61">
                  <c:v>5.7050085723538713</c:v>
                </c:pt>
                <c:pt idx="62">
                  <c:v>0</c:v>
                </c:pt>
                <c:pt idx="63">
                  <c:v>5.8213477066699904</c:v>
                </c:pt>
                <c:pt idx="64">
                  <c:v>5.3316282999113929</c:v>
                </c:pt>
                <c:pt idx="65">
                  <c:v>7.5030014832834402</c:v>
                </c:pt>
                <c:pt idx="66">
                  <c:v>6.6814142768629345</c:v>
                </c:pt>
                <c:pt idx="67">
                  <c:v>10.585390360635818</c:v>
                </c:pt>
                <c:pt idx="68">
                  <c:v>4.8557807187457476</c:v>
                </c:pt>
                <c:pt idx="69">
                  <c:v>0.25505719527611387</c:v>
                </c:pt>
                <c:pt idx="70">
                  <c:v>12.74385035262808</c:v>
                </c:pt>
                <c:pt idx="71">
                  <c:v>7.6967591393343344</c:v>
                </c:pt>
                <c:pt idx="72">
                  <c:v>7.2724106492487941</c:v>
                </c:pt>
                <c:pt idx="73">
                  <c:v>0</c:v>
                </c:pt>
                <c:pt idx="74">
                  <c:v>2.3108919749559971</c:v>
                </c:pt>
                <c:pt idx="75">
                  <c:v>23.263298849362201</c:v>
                </c:pt>
                <c:pt idx="76">
                  <c:v>13.680268631035135</c:v>
                </c:pt>
                <c:pt idx="77">
                  <c:v>9.6631868126247653</c:v>
                </c:pt>
                <c:pt idx="78">
                  <c:v>17.542559166250832</c:v>
                </c:pt>
                <c:pt idx="79">
                  <c:v>14.139074864021962</c:v>
                </c:pt>
                <c:pt idx="80">
                  <c:v>0</c:v>
                </c:pt>
                <c:pt idx="81">
                  <c:v>7.9452283426116734</c:v>
                </c:pt>
                <c:pt idx="82">
                  <c:v>5.7729529915169673</c:v>
                </c:pt>
                <c:pt idx="83">
                  <c:v>4.4279853529898787</c:v>
                </c:pt>
                <c:pt idx="84">
                  <c:v>4.5414178631519846</c:v>
                </c:pt>
                <c:pt idx="85">
                  <c:v>1.06407624085163</c:v>
                </c:pt>
                <c:pt idx="86">
                  <c:v>12.389610465652282</c:v>
                </c:pt>
                <c:pt idx="87">
                  <c:v>10.436317010772449</c:v>
                </c:pt>
                <c:pt idx="88">
                  <c:v>13.28181696236954</c:v>
                </c:pt>
                <c:pt idx="89">
                  <c:v>8.9562250547585478</c:v>
                </c:pt>
                <c:pt idx="90">
                  <c:v>8.8591286227043025</c:v>
                </c:pt>
                <c:pt idx="91">
                  <c:v>9.6452771754366342</c:v>
                </c:pt>
                <c:pt idx="92">
                  <c:v>7.119042120512673</c:v>
                </c:pt>
                <c:pt idx="93">
                  <c:v>6.8027591836888277</c:v>
                </c:pt>
                <c:pt idx="94">
                  <c:v>11.547720304335368</c:v>
                </c:pt>
                <c:pt idx="95">
                  <c:v>0.83066575241184348</c:v>
                </c:pt>
                <c:pt idx="96">
                  <c:v>4.9089878885913025</c:v>
                </c:pt>
                <c:pt idx="97">
                  <c:v>0</c:v>
                </c:pt>
                <c:pt idx="98">
                  <c:v>15.67612304652309</c:v>
                </c:pt>
                <c:pt idx="99">
                  <c:v>8.3926906822788947</c:v>
                </c:pt>
                <c:pt idx="100">
                  <c:v>6.8791002755470263</c:v>
                </c:pt>
                <c:pt idx="101">
                  <c:v>4.9926037711409084</c:v>
                </c:pt>
                <c:pt idx="102">
                  <c:v>4.1304803935691954</c:v>
                </c:pt>
                <c:pt idx="103">
                  <c:v>9.4464591250804197</c:v>
                </c:pt>
                <c:pt idx="104">
                  <c:v>7.1456543127397856</c:v>
                </c:pt>
                <c:pt idx="105">
                  <c:v>0</c:v>
                </c:pt>
                <c:pt idx="106">
                  <c:v>6.4695616816479902</c:v>
                </c:pt>
                <c:pt idx="107">
                  <c:v>1.0873729222388566</c:v>
                </c:pt>
                <c:pt idx="108">
                  <c:v>4.162660386668362</c:v>
                </c:pt>
                <c:pt idx="109">
                  <c:v>5.0399458961830694</c:v>
                </c:pt>
                <c:pt idx="110">
                  <c:v>7.3195631134223982</c:v>
                </c:pt>
                <c:pt idx="111">
                  <c:v>8.1797515689029048</c:v>
                </c:pt>
                <c:pt idx="112">
                  <c:v>5.5290920607890079</c:v>
                </c:pt>
                <c:pt idx="113">
                  <c:v>5.6976310888417556</c:v>
                </c:pt>
                <c:pt idx="114">
                  <c:v>2.9490212366516984</c:v>
                </c:pt>
                <c:pt idx="115">
                  <c:v>12.105479162140695</c:v>
                </c:pt>
                <c:pt idx="116">
                  <c:v>5.9026236134333931</c:v>
                </c:pt>
                <c:pt idx="117">
                  <c:v>7.2460717580779948</c:v>
                </c:pt>
                <c:pt idx="118">
                  <c:v>11.751984487228254</c:v>
                </c:pt>
                <c:pt idx="119">
                  <c:v>9.0803821502174991</c:v>
                </c:pt>
                <c:pt idx="120">
                  <c:v>6.2184148126247489</c:v>
                </c:pt>
                <c:pt idx="121">
                  <c:v>10.886558798764424</c:v>
                </c:pt>
                <c:pt idx="122">
                  <c:v>11.432493564520655</c:v>
                </c:pt>
                <c:pt idx="123">
                  <c:v>5.0191063508583165</c:v>
                </c:pt>
                <c:pt idx="124">
                  <c:v>10.920418295265206</c:v>
                </c:pt>
                <c:pt idx="125">
                  <c:v>11.753323005280468</c:v>
                </c:pt>
                <c:pt idx="126">
                  <c:v>7.5678907169671685</c:v>
                </c:pt>
                <c:pt idx="127">
                  <c:v>6.6179104467159169</c:v>
                </c:pt>
                <c:pt idx="128">
                  <c:v>5.5495528044556384</c:v>
                </c:pt>
                <c:pt idx="129">
                  <c:v>6.9223843203470139</c:v>
                </c:pt>
                <c:pt idx="130">
                  <c:v>7.9198492675489849</c:v>
                </c:pt>
                <c:pt idx="131">
                  <c:v>10.374376603898719</c:v>
                </c:pt>
                <c:pt idx="132">
                  <c:v>5.5825278161624645</c:v>
                </c:pt>
                <c:pt idx="133">
                  <c:v>4.5706352284212795</c:v>
                </c:pt>
                <c:pt idx="134">
                  <c:v>14.530111149178286</c:v>
                </c:pt>
                <c:pt idx="135">
                  <c:v>6.7087835031010563</c:v>
                </c:pt>
                <c:pt idx="136">
                  <c:v>7.8522032753610516</c:v>
                </c:pt>
                <c:pt idx="137">
                  <c:v>6.041590226595889</c:v>
                </c:pt>
                <c:pt idx="138">
                  <c:v>6.2050643865494663</c:v>
                </c:pt>
                <c:pt idx="139">
                  <c:v>10.222198944216553</c:v>
                </c:pt>
                <c:pt idx="140">
                  <c:v>11.069732958029423</c:v>
                </c:pt>
                <c:pt idx="141">
                  <c:v>11.325434310655588</c:v>
                </c:pt>
                <c:pt idx="142">
                  <c:v>7.7161823040542306</c:v>
                </c:pt>
                <c:pt idx="143">
                  <c:v>16.29103096178256</c:v>
                </c:pt>
                <c:pt idx="144">
                  <c:v>11.731800882902705</c:v>
                </c:pt>
                <c:pt idx="145">
                  <c:v>14.160472405847305</c:v>
                </c:pt>
                <c:pt idx="146">
                  <c:v>16.404106288772823</c:v>
                </c:pt>
                <c:pt idx="147">
                  <c:v>7.3980310739307154</c:v>
                </c:pt>
                <c:pt idx="148">
                  <c:v>4.2487239874249028</c:v>
                </c:pt>
                <c:pt idx="149">
                  <c:v>5.2597650856527043</c:v>
                </c:pt>
                <c:pt idx="150">
                  <c:v>5.3907755799030888</c:v>
                </c:pt>
                <c:pt idx="151">
                  <c:v>10.70933011979662</c:v>
                </c:pt>
                <c:pt idx="152">
                  <c:v>6.111768528424129</c:v>
                </c:pt>
                <c:pt idx="153">
                  <c:v>4.0816149812854396</c:v>
                </c:pt>
                <c:pt idx="154">
                  <c:v>10.406537213408374</c:v>
                </c:pt>
                <c:pt idx="155">
                  <c:v>8.4169312607753071</c:v>
                </c:pt>
                <c:pt idx="156">
                  <c:v>4.1582439527038852</c:v>
                </c:pt>
                <c:pt idx="157">
                  <c:v>6.9704522142285326</c:v>
                </c:pt>
                <c:pt idx="158">
                  <c:v>5.0869794586992896</c:v>
                </c:pt>
                <c:pt idx="159">
                  <c:v>7.9999197989763404</c:v>
                </c:pt>
                <c:pt idx="160">
                  <c:v>13.392399213462003</c:v>
                </c:pt>
                <c:pt idx="161">
                  <c:v>6.4540984074757386</c:v>
                </c:pt>
                <c:pt idx="162">
                  <c:v>4.3375469755100307</c:v>
                </c:pt>
                <c:pt idx="163">
                  <c:v>17.93491239895036</c:v>
                </c:pt>
                <c:pt idx="164">
                  <c:v>13.2810681865124</c:v>
                </c:pt>
                <c:pt idx="165">
                  <c:v>3.6624857023388677</c:v>
                </c:pt>
                <c:pt idx="166">
                  <c:v>11.635758717805215</c:v>
                </c:pt>
                <c:pt idx="167">
                  <c:v>9.3597812342747453</c:v>
                </c:pt>
                <c:pt idx="168">
                  <c:v>8.850676688519302</c:v>
                </c:pt>
                <c:pt idx="169">
                  <c:v>11.789070955033148</c:v>
                </c:pt>
                <c:pt idx="170">
                  <c:v>13.78346885197919</c:v>
                </c:pt>
                <c:pt idx="171">
                  <c:v>9.6420625426429041</c:v>
                </c:pt>
                <c:pt idx="172">
                  <c:v>12.68880718457312</c:v>
                </c:pt>
                <c:pt idx="173">
                  <c:v>15.340134911644238</c:v>
                </c:pt>
                <c:pt idx="174">
                  <c:v>10.135935317488805</c:v>
                </c:pt>
                <c:pt idx="175">
                  <c:v>13.747062521202148</c:v>
                </c:pt>
                <c:pt idx="176">
                  <c:v>8.7506295997305621</c:v>
                </c:pt>
                <c:pt idx="177">
                  <c:v>8.4253265137837055</c:v>
                </c:pt>
                <c:pt idx="178">
                  <c:v>12.932719635357335</c:v>
                </c:pt>
                <c:pt idx="179">
                  <c:v>15.791414060666419</c:v>
                </c:pt>
                <c:pt idx="180">
                  <c:v>13.320344759162218</c:v>
                </c:pt>
                <c:pt idx="181">
                  <c:v>22.258591488897927</c:v>
                </c:pt>
                <c:pt idx="182">
                  <c:v>25.471527557140082</c:v>
                </c:pt>
                <c:pt idx="183">
                  <c:v>10.429715319889356</c:v>
                </c:pt>
                <c:pt idx="184">
                  <c:v>19.773040211827428</c:v>
                </c:pt>
                <c:pt idx="185">
                  <c:v>16.952827057362011</c:v>
                </c:pt>
                <c:pt idx="186">
                  <c:v>17.715963830099728</c:v>
                </c:pt>
                <c:pt idx="187">
                  <c:v>10.252405192522268</c:v>
                </c:pt>
                <c:pt idx="188">
                  <c:v>15.69244425090811</c:v>
                </c:pt>
                <c:pt idx="189">
                  <c:v>12.162624299780806</c:v>
                </c:pt>
                <c:pt idx="190">
                  <c:v>9.8613874366177274</c:v>
                </c:pt>
                <c:pt idx="191">
                  <c:v>7.9155278834373552</c:v>
                </c:pt>
                <c:pt idx="192">
                  <c:v>6.0704767381667155</c:v>
                </c:pt>
                <c:pt idx="193">
                  <c:v>8.6244957872549488</c:v>
                </c:pt>
                <c:pt idx="194">
                  <c:v>6.2284225876502504</c:v>
                </c:pt>
                <c:pt idx="195">
                  <c:v>4.9168996040139534</c:v>
                </c:pt>
                <c:pt idx="196">
                  <c:v>7.7596755305338174</c:v>
                </c:pt>
                <c:pt idx="197">
                  <c:v>11.103611353139399</c:v>
                </c:pt>
                <c:pt idx="198">
                  <c:v>8.4676390499800718</c:v>
                </c:pt>
                <c:pt idx="199">
                  <c:v>9.1705025299570533</c:v>
                </c:pt>
                <c:pt idx="200">
                  <c:v>11.056548178240755</c:v>
                </c:pt>
                <c:pt idx="201">
                  <c:v>10.592788331639735</c:v>
                </c:pt>
                <c:pt idx="202">
                  <c:v>6.8768607309027523</c:v>
                </c:pt>
                <c:pt idx="203">
                  <c:v>7.2534100648301703</c:v>
                </c:pt>
                <c:pt idx="204">
                  <c:v>6.7023764946604034</c:v>
                </c:pt>
                <c:pt idx="205">
                  <c:v>12.158880037108318</c:v>
                </c:pt>
                <c:pt idx="206">
                  <c:v>12.881117469810675</c:v>
                </c:pt>
                <c:pt idx="207">
                  <c:v>0.30483101498994725</c:v>
                </c:pt>
                <c:pt idx="208">
                  <c:v>21.265067218078041</c:v>
                </c:pt>
                <c:pt idx="209">
                  <c:v>12.548831909935926</c:v>
                </c:pt>
                <c:pt idx="210">
                  <c:v>0.52118685126321396</c:v>
                </c:pt>
                <c:pt idx="211">
                  <c:v>10.250666597537755</c:v>
                </c:pt>
                <c:pt idx="212">
                  <c:v>14.261213353928868</c:v>
                </c:pt>
                <c:pt idx="213">
                  <c:v>7.9665610840966163</c:v>
                </c:pt>
                <c:pt idx="214">
                  <c:v>16.331262724556922</c:v>
                </c:pt>
                <c:pt idx="215">
                  <c:v>10.853629308150046</c:v>
                </c:pt>
                <c:pt idx="216">
                  <c:v>7.3930302570462718</c:v>
                </c:pt>
                <c:pt idx="217">
                  <c:v>5.4734741180974167</c:v>
                </c:pt>
                <c:pt idx="218">
                  <c:v>1.7741397721601893</c:v>
                </c:pt>
                <c:pt idx="219">
                  <c:v>6.0659706915971006</c:v>
                </c:pt>
                <c:pt idx="220">
                  <c:v>13.502235563605225</c:v>
                </c:pt>
                <c:pt idx="221">
                  <c:v>9.2714493898979526</c:v>
                </c:pt>
                <c:pt idx="222">
                  <c:v>2.568805930941136</c:v>
                </c:pt>
                <c:pt idx="223">
                  <c:v>5.7263710050739709</c:v>
                </c:pt>
                <c:pt idx="224">
                  <c:v>10.520229774296455</c:v>
                </c:pt>
                <c:pt idx="225">
                  <c:v>11.776442242343006</c:v>
                </c:pt>
                <c:pt idx="226">
                  <c:v>15.27197089158814</c:v>
                </c:pt>
                <c:pt idx="227">
                  <c:v>12.541395729815461</c:v>
                </c:pt>
                <c:pt idx="228">
                  <c:v>5.7470129415730717</c:v>
                </c:pt>
                <c:pt idx="229">
                  <c:v>11.11230788983109</c:v>
                </c:pt>
                <c:pt idx="230">
                  <c:v>8.0416808621272526</c:v>
                </c:pt>
                <c:pt idx="231">
                  <c:v>5.8181597572635315</c:v>
                </c:pt>
                <c:pt idx="232">
                  <c:v>8.205774208627501</c:v>
                </c:pt>
                <c:pt idx="233">
                  <c:v>4.8873633362332853</c:v>
                </c:pt>
                <c:pt idx="234">
                  <c:v>4.2242285601101681</c:v>
                </c:pt>
                <c:pt idx="235">
                  <c:v>0.35505184071315299</c:v>
                </c:pt>
                <c:pt idx="236">
                  <c:v>3.3200667764113785</c:v>
                </c:pt>
                <c:pt idx="237">
                  <c:v>16.204642289847289</c:v>
                </c:pt>
                <c:pt idx="238">
                  <c:v>13.08029174866331</c:v>
                </c:pt>
                <c:pt idx="239">
                  <c:v>13.989675269992645</c:v>
                </c:pt>
                <c:pt idx="240">
                  <c:v>5.2136965871980774</c:v>
                </c:pt>
                <c:pt idx="241">
                  <c:v>4.6354242129246002</c:v>
                </c:pt>
                <c:pt idx="242">
                  <c:v>3.9649127590521744</c:v>
                </c:pt>
                <c:pt idx="243">
                  <c:v>6.5291067022857092</c:v>
                </c:pt>
                <c:pt idx="244">
                  <c:v>8.6522072974445567</c:v>
                </c:pt>
                <c:pt idx="245">
                  <c:v>9.0705427172029882</c:v>
                </c:pt>
                <c:pt idx="246">
                  <c:v>11.453148212181505</c:v>
                </c:pt>
                <c:pt idx="247">
                  <c:v>9.7196338115925354</c:v>
                </c:pt>
                <c:pt idx="248">
                  <c:v>2.6082432909294142</c:v>
                </c:pt>
                <c:pt idx="249">
                  <c:v>9.1912247019363225</c:v>
                </c:pt>
                <c:pt idx="250">
                  <c:v>13.504341017484945</c:v>
                </c:pt>
                <c:pt idx="251">
                  <c:v>8.5421664571418674</c:v>
                </c:pt>
                <c:pt idx="252">
                  <c:v>8.2223992010527809</c:v>
                </c:pt>
                <c:pt idx="253">
                  <c:v>7.9525631254400411</c:v>
                </c:pt>
                <c:pt idx="254">
                  <c:v>10.28177452820243</c:v>
                </c:pt>
                <c:pt idx="255">
                  <c:v>13.50035568902026</c:v>
                </c:pt>
                <c:pt idx="256">
                  <c:v>10.414699157466268</c:v>
                </c:pt>
                <c:pt idx="257">
                  <c:v>13.437060743642085</c:v>
                </c:pt>
                <c:pt idx="258">
                  <c:v>9.4209163501066246</c:v>
                </c:pt>
                <c:pt idx="259">
                  <c:v>11.90725900132616</c:v>
                </c:pt>
                <c:pt idx="260">
                  <c:v>7.314186672712685</c:v>
                </c:pt>
                <c:pt idx="261">
                  <c:v>7.6328950041357766</c:v>
                </c:pt>
                <c:pt idx="262">
                  <c:v>12.794886014344256</c:v>
                </c:pt>
                <c:pt idx="263">
                  <c:v>12.841578755057006</c:v>
                </c:pt>
                <c:pt idx="264">
                  <c:v>14.84005613051716</c:v>
                </c:pt>
                <c:pt idx="265">
                  <c:v>14.790251904468418</c:v>
                </c:pt>
                <c:pt idx="266">
                  <c:v>10.64754580420651</c:v>
                </c:pt>
                <c:pt idx="267">
                  <c:v>7.2593372397707716</c:v>
                </c:pt>
                <c:pt idx="268">
                  <c:v>9.3710087712335515</c:v>
                </c:pt>
                <c:pt idx="269">
                  <c:v>11.40647396649719</c:v>
                </c:pt>
                <c:pt idx="270">
                  <c:v>19.050358370859851</c:v>
                </c:pt>
                <c:pt idx="271">
                  <c:v>18.740188271734983</c:v>
                </c:pt>
                <c:pt idx="272">
                  <c:v>13.746585951973508</c:v>
                </c:pt>
                <c:pt idx="273">
                  <c:v>13.74354829196171</c:v>
                </c:pt>
                <c:pt idx="274">
                  <c:v>3.870385811373918</c:v>
                </c:pt>
                <c:pt idx="275">
                  <c:v>7.3864008677633946</c:v>
                </c:pt>
                <c:pt idx="276">
                  <c:v>16.28494089624731</c:v>
                </c:pt>
                <c:pt idx="277">
                  <c:v>21.666551303357341</c:v>
                </c:pt>
                <c:pt idx="278">
                  <c:v>21.081406595749531</c:v>
                </c:pt>
                <c:pt idx="279">
                  <c:v>21.293034044835071</c:v>
                </c:pt>
                <c:pt idx="280">
                  <c:v>16.28565864224413</c:v>
                </c:pt>
                <c:pt idx="281">
                  <c:v>7.3441751711077119</c:v>
                </c:pt>
                <c:pt idx="282">
                  <c:v>13.535602389423346</c:v>
                </c:pt>
                <c:pt idx="283">
                  <c:v>10.945596329853124</c:v>
                </c:pt>
                <c:pt idx="284">
                  <c:v>34.19611865642959</c:v>
                </c:pt>
                <c:pt idx="285">
                  <c:v>1.9716993930455058</c:v>
                </c:pt>
                <c:pt idx="286">
                  <c:v>12.767610192277505</c:v>
                </c:pt>
                <c:pt idx="287">
                  <c:v>10.97169510700062</c:v>
                </c:pt>
                <c:pt idx="288">
                  <c:v>9.2032356330054785</c:v>
                </c:pt>
                <c:pt idx="289">
                  <c:v>8.6333490577766625</c:v>
                </c:pt>
                <c:pt idx="290">
                  <c:v>10.66795509655373</c:v>
                </c:pt>
                <c:pt idx="291">
                  <c:v>13.177692068756569</c:v>
                </c:pt>
                <c:pt idx="292">
                  <c:v>14.597915600334918</c:v>
                </c:pt>
                <c:pt idx="293">
                  <c:v>11.758568019068965</c:v>
                </c:pt>
                <c:pt idx="294">
                  <c:v>15.580989021607815</c:v>
                </c:pt>
                <c:pt idx="295">
                  <c:v>28.74930922384895</c:v>
                </c:pt>
                <c:pt idx="296">
                  <c:v>17.68211870635681</c:v>
                </c:pt>
                <c:pt idx="297">
                  <c:v>24.210499261590559</c:v>
                </c:pt>
                <c:pt idx="298">
                  <c:v>18.37856575580625</c:v>
                </c:pt>
                <c:pt idx="299">
                  <c:v>13.666692156530285</c:v>
                </c:pt>
                <c:pt idx="300">
                  <c:v>8.3439709212052549</c:v>
                </c:pt>
                <c:pt idx="301">
                  <c:v>4.1692784297747014</c:v>
                </c:pt>
                <c:pt idx="302">
                  <c:v>4.3730111560983076</c:v>
                </c:pt>
                <c:pt idx="303">
                  <c:v>4.6925530733573346</c:v>
                </c:pt>
                <c:pt idx="304">
                  <c:v>7.5252729098098854</c:v>
                </c:pt>
                <c:pt idx="305">
                  <c:v>5.0510468705588805</c:v>
                </c:pt>
                <c:pt idx="306">
                  <c:v>12.736868123469723</c:v>
                </c:pt>
                <c:pt idx="307">
                  <c:v>15.396640023419835</c:v>
                </c:pt>
                <c:pt idx="308">
                  <c:v>9.810810622222224</c:v>
                </c:pt>
                <c:pt idx="309">
                  <c:v>6.7504399123918875</c:v>
                </c:pt>
                <c:pt idx="310">
                  <c:v>9.2570588486859648</c:v>
                </c:pt>
                <c:pt idx="311">
                  <c:v>5.8648745522787697</c:v>
                </c:pt>
                <c:pt idx="312">
                  <c:v>6.8547940873752458</c:v>
                </c:pt>
                <c:pt idx="313">
                  <c:v>12.194561260113103</c:v>
                </c:pt>
                <c:pt idx="314">
                  <c:v>17.340201976596809</c:v>
                </c:pt>
                <c:pt idx="315">
                  <c:v>11.877982097604805</c:v>
                </c:pt>
                <c:pt idx="316">
                  <c:v>4.8734990048320102</c:v>
                </c:pt>
                <c:pt idx="317">
                  <c:v>5.6003160542747858</c:v>
                </c:pt>
                <c:pt idx="318">
                  <c:v>16.713808542631419</c:v>
                </c:pt>
                <c:pt idx="319">
                  <c:v>9.0928541056719947</c:v>
                </c:pt>
                <c:pt idx="320">
                  <c:v>18.39927199073519</c:v>
                </c:pt>
                <c:pt idx="321">
                  <c:v>10.399348886942795</c:v>
                </c:pt>
                <c:pt idx="322">
                  <c:v>4.992156149916835</c:v>
                </c:pt>
                <c:pt idx="323">
                  <c:v>6.0286881226380586</c:v>
                </c:pt>
                <c:pt idx="324">
                  <c:v>13.472818121390548</c:v>
                </c:pt>
                <c:pt idx="325">
                  <c:v>13.884224688464744</c:v>
                </c:pt>
                <c:pt idx="326">
                  <c:v>11.006824699900205</c:v>
                </c:pt>
                <c:pt idx="327">
                  <c:v>13.91120160650366</c:v>
                </c:pt>
                <c:pt idx="328">
                  <c:v>3.7264108814953452</c:v>
                </c:pt>
                <c:pt idx="329">
                  <c:v>1.0552908278526278</c:v>
                </c:pt>
                <c:pt idx="330">
                  <c:v>6.2680779546407202</c:v>
                </c:pt>
                <c:pt idx="331">
                  <c:v>0</c:v>
                </c:pt>
                <c:pt idx="332">
                  <c:v>6.0404815865435806</c:v>
                </c:pt>
                <c:pt idx="333">
                  <c:v>17.956276446407188</c:v>
                </c:pt>
                <c:pt idx="334">
                  <c:v>20.522733625798409</c:v>
                </c:pt>
                <c:pt idx="335">
                  <c:v>11.61450972629949</c:v>
                </c:pt>
                <c:pt idx="336">
                  <c:v>12.449288988608204</c:v>
                </c:pt>
                <c:pt idx="337">
                  <c:v>15.760894943365365</c:v>
                </c:pt>
                <c:pt idx="338">
                  <c:v>10.041771617101219</c:v>
                </c:pt>
                <c:pt idx="339">
                  <c:v>13.254225209915585</c:v>
                </c:pt>
                <c:pt idx="340">
                  <c:v>7.3172141651301565</c:v>
                </c:pt>
                <c:pt idx="341">
                  <c:v>6.7727426633420711</c:v>
                </c:pt>
                <c:pt idx="342">
                  <c:v>15.385577682054652</c:v>
                </c:pt>
                <c:pt idx="343">
                  <c:v>10.626923750334743</c:v>
                </c:pt>
                <c:pt idx="344">
                  <c:v>3.5205585532289589</c:v>
                </c:pt>
                <c:pt idx="345">
                  <c:v>4.6273042896727343</c:v>
                </c:pt>
                <c:pt idx="346">
                  <c:v>7.349289228544996</c:v>
                </c:pt>
                <c:pt idx="347">
                  <c:v>5.7384645408370769</c:v>
                </c:pt>
                <c:pt idx="348">
                  <c:v>17.875569591984782</c:v>
                </c:pt>
                <c:pt idx="349">
                  <c:v>17.68594415535804</c:v>
                </c:pt>
                <c:pt idx="350">
                  <c:v>10.490924617558646</c:v>
                </c:pt>
                <c:pt idx="351">
                  <c:v>4.3516979862379417</c:v>
                </c:pt>
                <c:pt idx="352">
                  <c:v>3.9511705918600311</c:v>
                </c:pt>
                <c:pt idx="353">
                  <c:v>11.86270912125957</c:v>
                </c:pt>
                <c:pt idx="354">
                  <c:v>10.65265003318572</c:v>
                </c:pt>
                <c:pt idx="355">
                  <c:v>1.5933220686980216</c:v>
                </c:pt>
                <c:pt idx="356">
                  <c:v>4.598716260938537</c:v>
                </c:pt>
                <c:pt idx="357">
                  <c:v>14.35112125116642</c:v>
                </c:pt>
                <c:pt idx="358">
                  <c:v>4.1449543688892989</c:v>
                </c:pt>
                <c:pt idx="359">
                  <c:v>2.8587339879844489</c:v>
                </c:pt>
                <c:pt idx="360">
                  <c:v>2.2627076062687141</c:v>
                </c:pt>
                <c:pt idx="361">
                  <c:v>2.5921555255343467</c:v>
                </c:pt>
                <c:pt idx="362">
                  <c:v>9.273959132071278</c:v>
                </c:pt>
                <c:pt idx="363">
                  <c:v>1.8857052558653524</c:v>
                </c:pt>
                <c:pt idx="364">
                  <c:v>4.8137403905958918</c:v>
                </c:pt>
                <c:pt idx="365">
                  <c:v>12.659950898122515</c:v>
                </c:pt>
              </c:numCache>
            </c:numRef>
          </c:yVal>
        </c:ser>
        <c:axId val="61605376"/>
        <c:axId val="61606912"/>
      </c:scatterChart>
      <c:valAx>
        <c:axId val="61605376"/>
        <c:scaling>
          <c:orientation val="minMax"/>
        </c:scaling>
        <c:axPos val="b"/>
        <c:numFmt formatCode="General" sourceLinked="1"/>
        <c:tickLblPos val="nextTo"/>
        <c:crossAx val="61606912"/>
        <c:crosses val="autoZero"/>
        <c:crossBetween val="midCat"/>
      </c:valAx>
      <c:valAx>
        <c:axId val="61606912"/>
        <c:scaling>
          <c:orientation val="minMax"/>
        </c:scaling>
        <c:axPos val="l"/>
        <c:numFmt formatCode="General" sourceLinked="1"/>
        <c:tickLblPos val="nextTo"/>
        <c:crossAx val="61605376"/>
        <c:crosses val="autoZero"/>
        <c:crossBetween val="midCat"/>
      </c:valAx>
    </c:plotArea>
    <c:legend>
      <c:legendPos val="r"/>
      <c:layout>
        <c:manualLayout>
          <c:xMode val="edge"/>
          <c:yMode val="edge"/>
          <c:x val="0.53480555555555631"/>
          <c:y val="0.49600188648294025"/>
          <c:w val="0.31797222222222232"/>
          <c:h val="0.29679790026246716"/>
        </c:manualLayout>
      </c:layout>
    </c:legend>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style val="18"/>
  <c:chart>
    <c:title>
      <c:tx>
        <c:rich>
          <a:bodyPr/>
          <a:lstStyle/>
          <a:p>
            <a:pPr algn="ctr" rtl="1">
              <a:defRPr sz="1800" b="1" i="0" u="none" strike="noStrike" baseline="0">
                <a:solidFill>
                  <a:srgbClr val="000000"/>
                </a:solidFill>
                <a:latin typeface="Calibri"/>
                <a:ea typeface="Calibri"/>
                <a:cs typeface="Calibri"/>
              </a:defRPr>
            </a:pPr>
            <a:r>
              <a:rPr lang="en-US" dirty="0" smtClean="0"/>
              <a:t>UHII</a:t>
            </a:r>
            <a:endParaRPr lang="en-US" dirty="0"/>
          </a:p>
        </c:rich>
      </c:tx>
      <c:layout/>
      <c:spPr>
        <a:noFill/>
        <a:ln w="25400">
          <a:noFill/>
        </a:ln>
      </c:spPr>
    </c:title>
    <c:plotArea>
      <c:layout/>
      <c:scatterChart>
        <c:scatterStyle val="smoothMarker"/>
        <c:ser>
          <c:idx val="0"/>
          <c:order val="0"/>
          <c:tx>
            <c:strRef>
              <c:f>[UHIMETEREOLOGICALDATA.xls]UHIdata!$G$2</c:f>
              <c:strCache>
                <c:ptCount val="1"/>
                <c:pt idx="0">
                  <c:v>UHI</c:v>
                </c:pt>
              </c:strCache>
            </c:strRef>
          </c:tx>
          <c:spPr>
            <a:ln w="22225">
              <a:solidFill>
                <a:srgbClr val="666699"/>
              </a:solidFill>
              <a:prstDash val="solid"/>
            </a:ln>
          </c:spPr>
          <c:marker>
            <c:symbol val="none"/>
          </c:marker>
          <c:xVal>
            <c:numRef>
              <c:f>[UHIMETEREOLOGICALDATA.xls]UHIdata!$F$3:$F$368</c:f>
              <c:numCache>
                <c:formatCode>m/d/yyyy</c:formatCode>
                <c:ptCount val="366"/>
                <c:pt idx="0">
                  <c:v>40909</c:v>
                </c:pt>
                <c:pt idx="1">
                  <c:v>40910</c:v>
                </c:pt>
                <c:pt idx="2">
                  <c:v>40911</c:v>
                </c:pt>
                <c:pt idx="3">
                  <c:v>40912</c:v>
                </c:pt>
                <c:pt idx="4">
                  <c:v>40913</c:v>
                </c:pt>
                <c:pt idx="5">
                  <c:v>40914</c:v>
                </c:pt>
                <c:pt idx="6">
                  <c:v>40915</c:v>
                </c:pt>
                <c:pt idx="7">
                  <c:v>40916</c:v>
                </c:pt>
                <c:pt idx="8">
                  <c:v>40917</c:v>
                </c:pt>
                <c:pt idx="9">
                  <c:v>40918</c:v>
                </c:pt>
                <c:pt idx="10">
                  <c:v>40919</c:v>
                </c:pt>
                <c:pt idx="11">
                  <c:v>40920</c:v>
                </c:pt>
                <c:pt idx="12">
                  <c:v>40921</c:v>
                </c:pt>
                <c:pt idx="13">
                  <c:v>40922</c:v>
                </c:pt>
                <c:pt idx="14">
                  <c:v>40923</c:v>
                </c:pt>
                <c:pt idx="15">
                  <c:v>40924</c:v>
                </c:pt>
                <c:pt idx="16">
                  <c:v>40925</c:v>
                </c:pt>
                <c:pt idx="17">
                  <c:v>40926</c:v>
                </c:pt>
                <c:pt idx="18">
                  <c:v>40927</c:v>
                </c:pt>
                <c:pt idx="19">
                  <c:v>40928</c:v>
                </c:pt>
                <c:pt idx="20">
                  <c:v>40929</c:v>
                </c:pt>
                <c:pt idx="21">
                  <c:v>40930</c:v>
                </c:pt>
                <c:pt idx="22">
                  <c:v>40931</c:v>
                </c:pt>
                <c:pt idx="23">
                  <c:v>40932</c:v>
                </c:pt>
                <c:pt idx="24">
                  <c:v>40933</c:v>
                </c:pt>
                <c:pt idx="25">
                  <c:v>40934</c:v>
                </c:pt>
                <c:pt idx="26">
                  <c:v>40935</c:v>
                </c:pt>
                <c:pt idx="27">
                  <c:v>40936</c:v>
                </c:pt>
                <c:pt idx="28">
                  <c:v>40937</c:v>
                </c:pt>
                <c:pt idx="29">
                  <c:v>40938</c:v>
                </c:pt>
                <c:pt idx="30">
                  <c:v>40939</c:v>
                </c:pt>
                <c:pt idx="31">
                  <c:v>40940</c:v>
                </c:pt>
                <c:pt idx="32">
                  <c:v>40941</c:v>
                </c:pt>
                <c:pt idx="33">
                  <c:v>40942</c:v>
                </c:pt>
                <c:pt idx="34">
                  <c:v>40943</c:v>
                </c:pt>
                <c:pt idx="35">
                  <c:v>40944</c:v>
                </c:pt>
                <c:pt idx="36">
                  <c:v>40945</c:v>
                </c:pt>
                <c:pt idx="37">
                  <c:v>40946</c:v>
                </c:pt>
                <c:pt idx="38">
                  <c:v>40947</c:v>
                </c:pt>
                <c:pt idx="39">
                  <c:v>40948</c:v>
                </c:pt>
                <c:pt idx="40">
                  <c:v>40949</c:v>
                </c:pt>
                <c:pt idx="41">
                  <c:v>40950</c:v>
                </c:pt>
                <c:pt idx="42">
                  <c:v>40951</c:v>
                </c:pt>
                <c:pt idx="43">
                  <c:v>40952</c:v>
                </c:pt>
                <c:pt idx="44">
                  <c:v>40953</c:v>
                </c:pt>
                <c:pt idx="45">
                  <c:v>40954</c:v>
                </c:pt>
                <c:pt idx="46">
                  <c:v>40955</c:v>
                </c:pt>
                <c:pt idx="47">
                  <c:v>40956</c:v>
                </c:pt>
                <c:pt idx="48">
                  <c:v>40957</c:v>
                </c:pt>
                <c:pt idx="49">
                  <c:v>40958</c:v>
                </c:pt>
                <c:pt idx="50">
                  <c:v>40959</c:v>
                </c:pt>
                <c:pt idx="51">
                  <c:v>40960</c:v>
                </c:pt>
                <c:pt idx="52">
                  <c:v>40961</c:v>
                </c:pt>
                <c:pt idx="53">
                  <c:v>40962</c:v>
                </c:pt>
                <c:pt idx="54">
                  <c:v>40963</c:v>
                </c:pt>
                <c:pt idx="55">
                  <c:v>40964</c:v>
                </c:pt>
                <c:pt idx="56">
                  <c:v>40965</c:v>
                </c:pt>
                <c:pt idx="57">
                  <c:v>40966</c:v>
                </c:pt>
                <c:pt idx="58">
                  <c:v>40967</c:v>
                </c:pt>
                <c:pt idx="59">
                  <c:v>40968</c:v>
                </c:pt>
                <c:pt idx="60">
                  <c:v>40969</c:v>
                </c:pt>
                <c:pt idx="61">
                  <c:v>40970</c:v>
                </c:pt>
                <c:pt idx="62">
                  <c:v>40971</c:v>
                </c:pt>
                <c:pt idx="63">
                  <c:v>40972</c:v>
                </c:pt>
                <c:pt idx="64">
                  <c:v>40973</c:v>
                </c:pt>
                <c:pt idx="65">
                  <c:v>40974</c:v>
                </c:pt>
                <c:pt idx="66">
                  <c:v>40975</c:v>
                </c:pt>
                <c:pt idx="67">
                  <c:v>40976</c:v>
                </c:pt>
                <c:pt idx="68">
                  <c:v>40977</c:v>
                </c:pt>
                <c:pt idx="69">
                  <c:v>40978</c:v>
                </c:pt>
                <c:pt idx="70">
                  <c:v>40979</c:v>
                </c:pt>
                <c:pt idx="71">
                  <c:v>40980</c:v>
                </c:pt>
                <c:pt idx="72">
                  <c:v>40981</c:v>
                </c:pt>
                <c:pt idx="73">
                  <c:v>40982</c:v>
                </c:pt>
                <c:pt idx="74">
                  <c:v>40983</c:v>
                </c:pt>
                <c:pt idx="75">
                  <c:v>40984</c:v>
                </c:pt>
                <c:pt idx="76">
                  <c:v>40985</c:v>
                </c:pt>
                <c:pt idx="77">
                  <c:v>40986</c:v>
                </c:pt>
                <c:pt idx="78">
                  <c:v>40987</c:v>
                </c:pt>
                <c:pt idx="79">
                  <c:v>40988</c:v>
                </c:pt>
                <c:pt idx="80">
                  <c:v>40989</c:v>
                </c:pt>
                <c:pt idx="81">
                  <c:v>40990</c:v>
                </c:pt>
                <c:pt idx="82">
                  <c:v>40991</c:v>
                </c:pt>
                <c:pt idx="83">
                  <c:v>40992</c:v>
                </c:pt>
                <c:pt idx="84">
                  <c:v>40993</c:v>
                </c:pt>
                <c:pt idx="85">
                  <c:v>40994</c:v>
                </c:pt>
                <c:pt idx="86">
                  <c:v>40995</c:v>
                </c:pt>
                <c:pt idx="87">
                  <c:v>40996</c:v>
                </c:pt>
                <c:pt idx="88">
                  <c:v>40997</c:v>
                </c:pt>
                <c:pt idx="89">
                  <c:v>40998</c:v>
                </c:pt>
                <c:pt idx="90">
                  <c:v>40999</c:v>
                </c:pt>
                <c:pt idx="91">
                  <c:v>41000</c:v>
                </c:pt>
                <c:pt idx="92">
                  <c:v>41001</c:v>
                </c:pt>
                <c:pt idx="93">
                  <c:v>41002</c:v>
                </c:pt>
                <c:pt idx="94">
                  <c:v>41003</c:v>
                </c:pt>
                <c:pt idx="95">
                  <c:v>41004</c:v>
                </c:pt>
                <c:pt idx="96">
                  <c:v>41005</c:v>
                </c:pt>
                <c:pt idx="97">
                  <c:v>41006</c:v>
                </c:pt>
                <c:pt idx="98">
                  <c:v>41007</c:v>
                </c:pt>
                <c:pt idx="99">
                  <c:v>41008</c:v>
                </c:pt>
                <c:pt idx="100">
                  <c:v>41009</c:v>
                </c:pt>
                <c:pt idx="101">
                  <c:v>41010</c:v>
                </c:pt>
                <c:pt idx="102">
                  <c:v>41011</c:v>
                </c:pt>
                <c:pt idx="103">
                  <c:v>41012</c:v>
                </c:pt>
                <c:pt idx="104">
                  <c:v>41013</c:v>
                </c:pt>
                <c:pt idx="105">
                  <c:v>41014</c:v>
                </c:pt>
                <c:pt idx="106">
                  <c:v>41015</c:v>
                </c:pt>
                <c:pt idx="107">
                  <c:v>41016</c:v>
                </c:pt>
                <c:pt idx="108">
                  <c:v>41017</c:v>
                </c:pt>
                <c:pt idx="109">
                  <c:v>41018</c:v>
                </c:pt>
                <c:pt idx="110">
                  <c:v>41019</c:v>
                </c:pt>
                <c:pt idx="111">
                  <c:v>41020</c:v>
                </c:pt>
                <c:pt idx="112">
                  <c:v>41021</c:v>
                </c:pt>
                <c:pt idx="113">
                  <c:v>41022</c:v>
                </c:pt>
                <c:pt idx="114">
                  <c:v>41023</c:v>
                </c:pt>
                <c:pt idx="115">
                  <c:v>41024</c:v>
                </c:pt>
                <c:pt idx="116">
                  <c:v>41025</c:v>
                </c:pt>
                <c:pt idx="117">
                  <c:v>41026</c:v>
                </c:pt>
                <c:pt idx="118">
                  <c:v>41027</c:v>
                </c:pt>
                <c:pt idx="119">
                  <c:v>41028</c:v>
                </c:pt>
                <c:pt idx="120">
                  <c:v>41029</c:v>
                </c:pt>
                <c:pt idx="121">
                  <c:v>41030</c:v>
                </c:pt>
                <c:pt idx="122">
                  <c:v>41031</c:v>
                </c:pt>
                <c:pt idx="123">
                  <c:v>41032</c:v>
                </c:pt>
                <c:pt idx="124">
                  <c:v>41033</c:v>
                </c:pt>
                <c:pt idx="125">
                  <c:v>41034</c:v>
                </c:pt>
                <c:pt idx="126">
                  <c:v>41035</c:v>
                </c:pt>
                <c:pt idx="127">
                  <c:v>41036</c:v>
                </c:pt>
                <c:pt idx="128">
                  <c:v>41037</c:v>
                </c:pt>
                <c:pt idx="129">
                  <c:v>41038</c:v>
                </c:pt>
                <c:pt idx="130">
                  <c:v>41039</c:v>
                </c:pt>
                <c:pt idx="131">
                  <c:v>41040</c:v>
                </c:pt>
                <c:pt idx="132">
                  <c:v>41041</c:v>
                </c:pt>
                <c:pt idx="133">
                  <c:v>41042</c:v>
                </c:pt>
                <c:pt idx="134">
                  <c:v>41043</c:v>
                </c:pt>
                <c:pt idx="135">
                  <c:v>41044</c:v>
                </c:pt>
                <c:pt idx="136">
                  <c:v>41045</c:v>
                </c:pt>
                <c:pt idx="137">
                  <c:v>41046</c:v>
                </c:pt>
                <c:pt idx="138">
                  <c:v>41047</c:v>
                </c:pt>
                <c:pt idx="139">
                  <c:v>41048</c:v>
                </c:pt>
                <c:pt idx="140">
                  <c:v>41049</c:v>
                </c:pt>
                <c:pt idx="141">
                  <c:v>41050</c:v>
                </c:pt>
                <c:pt idx="142">
                  <c:v>41051</c:v>
                </c:pt>
                <c:pt idx="143">
                  <c:v>41052</c:v>
                </c:pt>
                <c:pt idx="144">
                  <c:v>41053</c:v>
                </c:pt>
                <c:pt idx="145">
                  <c:v>41054</c:v>
                </c:pt>
                <c:pt idx="146">
                  <c:v>41055</c:v>
                </c:pt>
                <c:pt idx="147">
                  <c:v>41056</c:v>
                </c:pt>
                <c:pt idx="148">
                  <c:v>41057</c:v>
                </c:pt>
                <c:pt idx="149">
                  <c:v>41058</c:v>
                </c:pt>
                <c:pt idx="150">
                  <c:v>41059</c:v>
                </c:pt>
                <c:pt idx="151">
                  <c:v>41060</c:v>
                </c:pt>
                <c:pt idx="152">
                  <c:v>41061</c:v>
                </c:pt>
                <c:pt idx="153">
                  <c:v>41062</c:v>
                </c:pt>
                <c:pt idx="154">
                  <c:v>41063</c:v>
                </c:pt>
                <c:pt idx="155">
                  <c:v>41064</c:v>
                </c:pt>
                <c:pt idx="156">
                  <c:v>41065</c:v>
                </c:pt>
                <c:pt idx="157">
                  <c:v>41066</c:v>
                </c:pt>
                <c:pt idx="158">
                  <c:v>41067</c:v>
                </c:pt>
                <c:pt idx="159">
                  <c:v>41068</c:v>
                </c:pt>
                <c:pt idx="160">
                  <c:v>41069</c:v>
                </c:pt>
                <c:pt idx="161">
                  <c:v>41070</c:v>
                </c:pt>
                <c:pt idx="162">
                  <c:v>41071</c:v>
                </c:pt>
                <c:pt idx="163">
                  <c:v>41072</c:v>
                </c:pt>
                <c:pt idx="164">
                  <c:v>41073</c:v>
                </c:pt>
                <c:pt idx="165">
                  <c:v>41074</c:v>
                </c:pt>
                <c:pt idx="166">
                  <c:v>41075</c:v>
                </c:pt>
                <c:pt idx="167">
                  <c:v>41076</c:v>
                </c:pt>
                <c:pt idx="168">
                  <c:v>41077</c:v>
                </c:pt>
                <c:pt idx="169">
                  <c:v>41078</c:v>
                </c:pt>
                <c:pt idx="170">
                  <c:v>41079</c:v>
                </c:pt>
                <c:pt idx="171">
                  <c:v>41080</c:v>
                </c:pt>
                <c:pt idx="172">
                  <c:v>41081</c:v>
                </c:pt>
                <c:pt idx="173">
                  <c:v>41082</c:v>
                </c:pt>
                <c:pt idx="174">
                  <c:v>41083</c:v>
                </c:pt>
                <c:pt idx="175">
                  <c:v>41084</c:v>
                </c:pt>
                <c:pt idx="176">
                  <c:v>41085</c:v>
                </c:pt>
                <c:pt idx="177">
                  <c:v>41086</c:v>
                </c:pt>
                <c:pt idx="178">
                  <c:v>41087</c:v>
                </c:pt>
                <c:pt idx="179">
                  <c:v>41088</c:v>
                </c:pt>
                <c:pt idx="180">
                  <c:v>41089</c:v>
                </c:pt>
                <c:pt idx="181">
                  <c:v>41090</c:v>
                </c:pt>
                <c:pt idx="182">
                  <c:v>41091</c:v>
                </c:pt>
                <c:pt idx="183">
                  <c:v>41092</c:v>
                </c:pt>
                <c:pt idx="184">
                  <c:v>41093</c:v>
                </c:pt>
                <c:pt idx="185">
                  <c:v>41094</c:v>
                </c:pt>
                <c:pt idx="186">
                  <c:v>41095</c:v>
                </c:pt>
                <c:pt idx="187">
                  <c:v>41096</c:v>
                </c:pt>
                <c:pt idx="188">
                  <c:v>41097</c:v>
                </c:pt>
                <c:pt idx="189">
                  <c:v>41098</c:v>
                </c:pt>
                <c:pt idx="190">
                  <c:v>41099</c:v>
                </c:pt>
                <c:pt idx="191">
                  <c:v>41100</c:v>
                </c:pt>
                <c:pt idx="192">
                  <c:v>41101</c:v>
                </c:pt>
                <c:pt idx="193">
                  <c:v>41102</c:v>
                </c:pt>
                <c:pt idx="194">
                  <c:v>41103</c:v>
                </c:pt>
                <c:pt idx="195">
                  <c:v>41104</c:v>
                </c:pt>
                <c:pt idx="196">
                  <c:v>41105</c:v>
                </c:pt>
                <c:pt idx="197">
                  <c:v>41106</c:v>
                </c:pt>
                <c:pt idx="198">
                  <c:v>41107</c:v>
                </c:pt>
                <c:pt idx="199">
                  <c:v>41108</c:v>
                </c:pt>
                <c:pt idx="200">
                  <c:v>41109</c:v>
                </c:pt>
                <c:pt idx="201">
                  <c:v>41110</c:v>
                </c:pt>
                <c:pt idx="202">
                  <c:v>41111</c:v>
                </c:pt>
                <c:pt idx="203">
                  <c:v>41112</c:v>
                </c:pt>
                <c:pt idx="204">
                  <c:v>41113</c:v>
                </c:pt>
                <c:pt idx="205">
                  <c:v>41114</c:v>
                </c:pt>
                <c:pt idx="206">
                  <c:v>41115</c:v>
                </c:pt>
                <c:pt idx="207">
                  <c:v>41116</c:v>
                </c:pt>
                <c:pt idx="208">
                  <c:v>41117</c:v>
                </c:pt>
                <c:pt idx="209">
                  <c:v>41118</c:v>
                </c:pt>
                <c:pt idx="210">
                  <c:v>41119</c:v>
                </c:pt>
                <c:pt idx="211">
                  <c:v>41120</c:v>
                </c:pt>
                <c:pt idx="212">
                  <c:v>41121</c:v>
                </c:pt>
                <c:pt idx="213">
                  <c:v>41122</c:v>
                </c:pt>
                <c:pt idx="214">
                  <c:v>41123</c:v>
                </c:pt>
                <c:pt idx="215">
                  <c:v>41124</c:v>
                </c:pt>
                <c:pt idx="216">
                  <c:v>41125</c:v>
                </c:pt>
                <c:pt idx="217">
                  <c:v>41126</c:v>
                </c:pt>
                <c:pt idx="218">
                  <c:v>41127</c:v>
                </c:pt>
                <c:pt idx="219">
                  <c:v>41128</c:v>
                </c:pt>
                <c:pt idx="220">
                  <c:v>41129</c:v>
                </c:pt>
                <c:pt idx="221">
                  <c:v>41130</c:v>
                </c:pt>
                <c:pt idx="222">
                  <c:v>41131</c:v>
                </c:pt>
                <c:pt idx="223">
                  <c:v>41132</c:v>
                </c:pt>
                <c:pt idx="224">
                  <c:v>41133</c:v>
                </c:pt>
                <c:pt idx="225">
                  <c:v>41134</c:v>
                </c:pt>
                <c:pt idx="226">
                  <c:v>41135</c:v>
                </c:pt>
                <c:pt idx="227">
                  <c:v>41136</c:v>
                </c:pt>
                <c:pt idx="228">
                  <c:v>41137</c:v>
                </c:pt>
                <c:pt idx="229">
                  <c:v>41138</c:v>
                </c:pt>
                <c:pt idx="230">
                  <c:v>41139</c:v>
                </c:pt>
                <c:pt idx="231">
                  <c:v>41140</c:v>
                </c:pt>
                <c:pt idx="232">
                  <c:v>41141</c:v>
                </c:pt>
                <c:pt idx="233">
                  <c:v>41142</c:v>
                </c:pt>
                <c:pt idx="234">
                  <c:v>41143</c:v>
                </c:pt>
                <c:pt idx="235">
                  <c:v>41144</c:v>
                </c:pt>
                <c:pt idx="236">
                  <c:v>41145</c:v>
                </c:pt>
                <c:pt idx="237">
                  <c:v>41146</c:v>
                </c:pt>
                <c:pt idx="238">
                  <c:v>41147</c:v>
                </c:pt>
                <c:pt idx="239">
                  <c:v>41148</c:v>
                </c:pt>
                <c:pt idx="240">
                  <c:v>41149</c:v>
                </c:pt>
                <c:pt idx="241">
                  <c:v>41150</c:v>
                </c:pt>
                <c:pt idx="242">
                  <c:v>41151</c:v>
                </c:pt>
                <c:pt idx="243">
                  <c:v>41152</c:v>
                </c:pt>
                <c:pt idx="244">
                  <c:v>41153</c:v>
                </c:pt>
                <c:pt idx="245">
                  <c:v>41154</c:v>
                </c:pt>
                <c:pt idx="246">
                  <c:v>41155</c:v>
                </c:pt>
                <c:pt idx="247">
                  <c:v>41156</c:v>
                </c:pt>
                <c:pt idx="248">
                  <c:v>41157</c:v>
                </c:pt>
                <c:pt idx="249">
                  <c:v>41158</c:v>
                </c:pt>
                <c:pt idx="250">
                  <c:v>41159</c:v>
                </c:pt>
                <c:pt idx="251">
                  <c:v>41160</c:v>
                </c:pt>
                <c:pt idx="252">
                  <c:v>41161</c:v>
                </c:pt>
                <c:pt idx="253">
                  <c:v>41162</c:v>
                </c:pt>
                <c:pt idx="254">
                  <c:v>41163</c:v>
                </c:pt>
                <c:pt idx="255">
                  <c:v>41164</c:v>
                </c:pt>
                <c:pt idx="256">
                  <c:v>41165</c:v>
                </c:pt>
                <c:pt idx="257">
                  <c:v>41166</c:v>
                </c:pt>
                <c:pt idx="258">
                  <c:v>41167</c:v>
                </c:pt>
                <c:pt idx="259">
                  <c:v>41168</c:v>
                </c:pt>
                <c:pt idx="260">
                  <c:v>41169</c:v>
                </c:pt>
                <c:pt idx="261">
                  <c:v>41170</c:v>
                </c:pt>
                <c:pt idx="262">
                  <c:v>41171</c:v>
                </c:pt>
                <c:pt idx="263">
                  <c:v>41172</c:v>
                </c:pt>
                <c:pt idx="264">
                  <c:v>41173</c:v>
                </c:pt>
                <c:pt idx="265">
                  <c:v>41174</c:v>
                </c:pt>
                <c:pt idx="266">
                  <c:v>41175</c:v>
                </c:pt>
                <c:pt idx="267">
                  <c:v>41176</c:v>
                </c:pt>
                <c:pt idx="268">
                  <c:v>41177</c:v>
                </c:pt>
                <c:pt idx="269">
                  <c:v>41178</c:v>
                </c:pt>
                <c:pt idx="270">
                  <c:v>41179</c:v>
                </c:pt>
                <c:pt idx="271">
                  <c:v>41180</c:v>
                </c:pt>
                <c:pt idx="272">
                  <c:v>41181</c:v>
                </c:pt>
                <c:pt idx="273">
                  <c:v>41182</c:v>
                </c:pt>
                <c:pt idx="274">
                  <c:v>41183</c:v>
                </c:pt>
                <c:pt idx="275">
                  <c:v>41184</c:v>
                </c:pt>
                <c:pt idx="276">
                  <c:v>41185</c:v>
                </c:pt>
                <c:pt idx="277">
                  <c:v>41186</c:v>
                </c:pt>
                <c:pt idx="278">
                  <c:v>41187</c:v>
                </c:pt>
                <c:pt idx="279">
                  <c:v>41188</c:v>
                </c:pt>
                <c:pt idx="280">
                  <c:v>41189</c:v>
                </c:pt>
                <c:pt idx="281">
                  <c:v>41190</c:v>
                </c:pt>
                <c:pt idx="282">
                  <c:v>41191</c:v>
                </c:pt>
                <c:pt idx="283">
                  <c:v>41192</c:v>
                </c:pt>
                <c:pt idx="284">
                  <c:v>41193</c:v>
                </c:pt>
                <c:pt idx="285">
                  <c:v>41194</c:v>
                </c:pt>
                <c:pt idx="286">
                  <c:v>41195</c:v>
                </c:pt>
                <c:pt idx="287">
                  <c:v>41196</c:v>
                </c:pt>
                <c:pt idx="288">
                  <c:v>41197</c:v>
                </c:pt>
                <c:pt idx="289">
                  <c:v>41198</c:v>
                </c:pt>
                <c:pt idx="290">
                  <c:v>41199</c:v>
                </c:pt>
                <c:pt idx="291">
                  <c:v>41200</c:v>
                </c:pt>
                <c:pt idx="292">
                  <c:v>41201</c:v>
                </c:pt>
                <c:pt idx="293">
                  <c:v>41202</c:v>
                </c:pt>
                <c:pt idx="294">
                  <c:v>41203</c:v>
                </c:pt>
                <c:pt idx="295">
                  <c:v>41204</c:v>
                </c:pt>
                <c:pt idx="296">
                  <c:v>41205</c:v>
                </c:pt>
                <c:pt idx="297">
                  <c:v>41206</c:v>
                </c:pt>
                <c:pt idx="298">
                  <c:v>41207</c:v>
                </c:pt>
                <c:pt idx="299">
                  <c:v>41208</c:v>
                </c:pt>
                <c:pt idx="300">
                  <c:v>41209</c:v>
                </c:pt>
                <c:pt idx="301">
                  <c:v>41210</c:v>
                </c:pt>
                <c:pt idx="302">
                  <c:v>41211</c:v>
                </c:pt>
                <c:pt idx="303">
                  <c:v>41212</c:v>
                </c:pt>
                <c:pt idx="304">
                  <c:v>41213</c:v>
                </c:pt>
                <c:pt idx="305">
                  <c:v>41214</c:v>
                </c:pt>
                <c:pt idx="306">
                  <c:v>41215</c:v>
                </c:pt>
                <c:pt idx="307">
                  <c:v>41216</c:v>
                </c:pt>
                <c:pt idx="308">
                  <c:v>41217</c:v>
                </c:pt>
                <c:pt idx="309">
                  <c:v>41218</c:v>
                </c:pt>
                <c:pt idx="310">
                  <c:v>41219</c:v>
                </c:pt>
                <c:pt idx="311">
                  <c:v>41220</c:v>
                </c:pt>
                <c:pt idx="312">
                  <c:v>41221</c:v>
                </c:pt>
                <c:pt idx="313">
                  <c:v>41222</c:v>
                </c:pt>
                <c:pt idx="314">
                  <c:v>41223</c:v>
                </c:pt>
                <c:pt idx="315">
                  <c:v>41224</c:v>
                </c:pt>
                <c:pt idx="316">
                  <c:v>41225</c:v>
                </c:pt>
                <c:pt idx="317">
                  <c:v>41226</c:v>
                </c:pt>
                <c:pt idx="318">
                  <c:v>41227</c:v>
                </c:pt>
                <c:pt idx="319">
                  <c:v>41228</c:v>
                </c:pt>
                <c:pt idx="320">
                  <c:v>41229</c:v>
                </c:pt>
                <c:pt idx="321">
                  <c:v>41230</c:v>
                </c:pt>
                <c:pt idx="322">
                  <c:v>41231</c:v>
                </c:pt>
                <c:pt idx="323">
                  <c:v>41232</c:v>
                </c:pt>
                <c:pt idx="324">
                  <c:v>41233</c:v>
                </c:pt>
                <c:pt idx="325">
                  <c:v>41234</c:v>
                </c:pt>
                <c:pt idx="326">
                  <c:v>41235</c:v>
                </c:pt>
                <c:pt idx="327">
                  <c:v>41236</c:v>
                </c:pt>
                <c:pt idx="328">
                  <c:v>41237</c:v>
                </c:pt>
                <c:pt idx="329">
                  <c:v>41238</c:v>
                </c:pt>
                <c:pt idx="330">
                  <c:v>41239</c:v>
                </c:pt>
                <c:pt idx="331">
                  <c:v>41240</c:v>
                </c:pt>
                <c:pt idx="332">
                  <c:v>41241</c:v>
                </c:pt>
                <c:pt idx="333">
                  <c:v>41242</c:v>
                </c:pt>
                <c:pt idx="334">
                  <c:v>41243</c:v>
                </c:pt>
                <c:pt idx="335">
                  <c:v>41244</c:v>
                </c:pt>
                <c:pt idx="336">
                  <c:v>41245</c:v>
                </c:pt>
                <c:pt idx="337">
                  <c:v>41246</c:v>
                </c:pt>
                <c:pt idx="338">
                  <c:v>41247</c:v>
                </c:pt>
                <c:pt idx="339">
                  <c:v>41248</c:v>
                </c:pt>
                <c:pt idx="340">
                  <c:v>41249</c:v>
                </c:pt>
                <c:pt idx="341">
                  <c:v>41250</c:v>
                </c:pt>
                <c:pt idx="342">
                  <c:v>41251</c:v>
                </c:pt>
                <c:pt idx="343">
                  <c:v>41252</c:v>
                </c:pt>
                <c:pt idx="344">
                  <c:v>41253</c:v>
                </c:pt>
                <c:pt idx="345">
                  <c:v>41254</c:v>
                </c:pt>
                <c:pt idx="346">
                  <c:v>41255</c:v>
                </c:pt>
                <c:pt idx="347">
                  <c:v>41256</c:v>
                </c:pt>
                <c:pt idx="348">
                  <c:v>41257</c:v>
                </c:pt>
                <c:pt idx="349">
                  <c:v>41258</c:v>
                </c:pt>
                <c:pt idx="350">
                  <c:v>41259</c:v>
                </c:pt>
                <c:pt idx="351">
                  <c:v>41260</c:v>
                </c:pt>
                <c:pt idx="352">
                  <c:v>41261</c:v>
                </c:pt>
                <c:pt idx="353">
                  <c:v>41262</c:v>
                </c:pt>
                <c:pt idx="354">
                  <c:v>41263</c:v>
                </c:pt>
                <c:pt idx="355">
                  <c:v>41264</c:v>
                </c:pt>
                <c:pt idx="356">
                  <c:v>41265</c:v>
                </c:pt>
                <c:pt idx="357">
                  <c:v>41266</c:v>
                </c:pt>
                <c:pt idx="358">
                  <c:v>41267</c:v>
                </c:pt>
                <c:pt idx="359">
                  <c:v>41268</c:v>
                </c:pt>
                <c:pt idx="360">
                  <c:v>41269</c:v>
                </c:pt>
                <c:pt idx="361">
                  <c:v>41270</c:v>
                </c:pt>
                <c:pt idx="362">
                  <c:v>41271</c:v>
                </c:pt>
                <c:pt idx="363">
                  <c:v>41272</c:v>
                </c:pt>
                <c:pt idx="364">
                  <c:v>41273</c:v>
                </c:pt>
                <c:pt idx="365">
                  <c:v>41274</c:v>
                </c:pt>
              </c:numCache>
            </c:numRef>
          </c:xVal>
          <c:yVal>
            <c:numRef>
              <c:f>[UHIMETEREOLOGICALDATA.xls]UHIdata!$G$3:$G$368</c:f>
              <c:numCache>
                <c:formatCode>General</c:formatCode>
                <c:ptCount val="366"/>
                <c:pt idx="0">
                  <c:v>7</c:v>
                </c:pt>
                <c:pt idx="1">
                  <c:v>5</c:v>
                </c:pt>
                <c:pt idx="2">
                  <c:v>4</c:v>
                </c:pt>
                <c:pt idx="3">
                  <c:v>8</c:v>
                </c:pt>
                <c:pt idx="4">
                  <c:v>8</c:v>
                </c:pt>
                <c:pt idx="5">
                  <c:v>8</c:v>
                </c:pt>
                <c:pt idx="6">
                  <c:v>6</c:v>
                </c:pt>
                <c:pt idx="7">
                  <c:v>5</c:v>
                </c:pt>
                <c:pt idx="8">
                  <c:v>3</c:v>
                </c:pt>
                <c:pt idx="9">
                  <c:v>1</c:v>
                </c:pt>
                <c:pt idx="10">
                  <c:v>3</c:v>
                </c:pt>
                <c:pt idx="11">
                  <c:v>3</c:v>
                </c:pt>
                <c:pt idx="12">
                  <c:v>4</c:v>
                </c:pt>
                <c:pt idx="13">
                  <c:v>8</c:v>
                </c:pt>
                <c:pt idx="14">
                  <c:v>7</c:v>
                </c:pt>
                <c:pt idx="15">
                  <c:v>8</c:v>
                </c:pt>
                <c:pt idx="16">
                  <c:v>6</c:v>
                </c:pt>
                <c:pt idx="17">
                  <c:v>5</c:v>
                </c:pt>
                <c:pt idx="18">
                  <c:v>7</c:v>
                </c:pt>
                <c:pt idx="19">
                  <c:v>8</c:v>
                </c:pt>
                <c:pt idx="20">
                  <c:v>7</c:v>
                </c:pt>
                <c:pt idx="21">
                  <c:v>5</c:v>
                </c:pt>
                <c:pt idx="22">
                  <c:v>9</c:v>
                </c:pt>
                <c:pt idx="23">
                  <c:v>6</c:v>
                </c:pt>
                <c:pt idx="24">
                  <c:v>10</c:v>
                </c:pt>
                <c:pt idx="25">
                  <c:v>8</c:v>
                </c:pt>
                <c:pt idx="26">
                  <c:v>5</c:v>
                </c:pt>
                <c:pt idx="27">
                  <c:v>9</c:v>
                </c:pt>
                <c:pt idx="28">
                  <c:v>6</c:v>
                </c:pt>
                <c:pt idx="29">
                  <c:v>9</c:v>
                </c:pt>
                <c:pt idx="30">
                  <c:v>8</c:v>
                </c:pt>
                <c:pt idx="31">
                  <c:v>7</c:v>
                </c:pt>
                <c:pt idx="32">
                  <c:v>3</c:v>
                </c:pt>
                <c:pt idx="33">
                  <c:v>6</c:v>
                </c:pt>
                <c:pt idx="34">
                  <c:v>9</c:v>
                </c:pt>
                <c:pt idx="35">
                  <c:v>5</c:v>
                </c:pt>
                <c:pt idx="36">
                  <c:v>5</c:v>
                </c:pt>
                <c:pt idx="37">
                  <c:v>9</c:v>
                </c:pt>
                <c:pt idx="38">
                  <c:v>6</c:v>
                </c:pt>
                <c:pt idx="39">
                  <c:v>6</c:v>
                </c:pt>
                <c:pt idx="40">
                  <c:v>4</c:v>
                </c:pt>
                <c:pt idx="41">
                  <c:v>3</c:v>
                </c:pt>
                <c:pt idx="42">
                  <c:v>4</c:v>
                </c:pt>
                <c:pt idx="43">
                  <c:v>9</c:v>
                </c:pt>
                <c:pt idx="44">
                  <c:v>3</c:v>
                </c:pt>
                <c:pt idx="45">
                  <c:v>10</c:v>
                </c:pt>
                <c:pt idx="46">
                  <c:v>4</c:v>
                </c:pt>
                <c:pt idx="47">
                  <c:v>7</c:v>
                </c:pt>
                <c:pt idx="48">
                  <c:v>5</c:v>
                </c:pt>
                <c:pt idx="49">
                  <c:v>4</c:v>
                </c:pt>
                <c:pt idx="50">
                  <c:v>7</c:v>
                </c:pt>
                <c:pt idx="51">
                  <c:v>7</c:v>
                </c:pt>
                <c:pt idx="52">
                  <c:v>5</c:v>
                </c:pt>
                <c:pt idx="53">
                  <c:v>5</c:v>
                </c:pt>
                <c:pt idx="54">
                  <c:v>5</c:v>
                </c:pt>
                <c:pt idx="55">
                  <c:v>5</c:v>
                </c:pt>
                <c:pt idx="56">
                  <c:v>8</c:v>
                </c:pt>
                <c:pt idx="57">
                  <c:v>7</c:v>
                </c:pt>
                <c:pt idx="58">
                  <c:v>5</c:v>
                </c:pt>
                <c:pt idx="59">
                  <c:v>4</c:v>
                </c:pt>
                <c:pt idx="60">
                  <c:v>4</c:v>
                </c:pt>
                <c:pt idx="61">
                  <c:v>4</c:v>
                </c:pt>
                <c:pt idx="62">
                  <c:v>3</c:v>
                </c:pt>
                <c:pt idx="63">
                  <c:v>4</c:v>
                </c:pt>
                <c:pt idx="64">
                  <c:v>5</c:v>
                </c:pt>
                <c:pt idx="65">
                  <c:v>8</c:v>
                </c:pt>
                <c:pt idx="66">
                  <c:v>6</c:v>
                </c:pt>
                <c:pt idx="67">
                  <c:v>7</c:v>
                </c:pt>
                <c:pt idx="68">
                  <c:v>7</c:v>
                </c:pt>
                <c:pt idx="69">
                  <c:v>8</c:v>
                </c:pt>
                <c:pt idx="70">
                  <c:v>8</c:v>
                </c:pt>
                <c:pt idx="71">
                  <c:v>3</c:v>
                </c:pt>
                <c:pt idx="72">
                  <c:v>6</c:v>
                </c:pt>
                <c:pt idx="73">
                  <c:v>7</c:v>
                </c:pt>
                <c:pt idx="74">
                  <c:v>7</c:v>
                </c:pt>
                <c:pt idx="75">
                  <c:v>8</c:v>
                </c:pt>
                <c:pt idx="76">
                  <c:v>8</c:v>
                </c:pt>
                <c:pt idx="77">
                  <c:v>7</c:v>
                </c:pt>
                <c:pt idx="78">
                  <c:v>7</c:v>
                </c:pt>
                <c:pt idx="79">
                  <c:v>7</c:v>
                </c:pt>
                <c:pt idx="80">
                  <c:v>6</c:v>
                </c:pt>
                <c:pt idx="81">
                  <c:v>4</c:v>
                </c:pt>
                <c:pt idx="82">
                  <c:v>1</c:v>
                </c:pt>
                <c:pt idx="83">
                  <c:v>2</c:v>
                </c:pt>
                <c:pt idx="84">
                  <c:v>4</c:v>
                </c:pt>
                <c:pt idx="85">
                  <c:v>7</c:v>
                </c:pt>
                <c:pt idx="86">
                  <c:v>7</c:v>
                </c:pt>
                <c:pt idx="87">
                  <c:v>8</c:v>
                </c:pt>
                <c:pt idx="88">
                  <c:v>6</c:v>
                </c:pt>
                <c:pt idx="89">
                  <c:v>6</c:v>
                </c:pt>
                <c:pt idx="90">
                  <c:v>5</c:v>
                </c:pt>
                <c:pt idx="91">
                  <c:v>8</c:v>
                </c:pt>
                <c:pt idx="92">
                  <c:v>6</c:v>
                </c:pt>
                <c:pt idx="93">
                  <c:v>8</c:v>
                </c:pt>
                <c:pt idx="94">
                  <c:v>7</c:v>
                </c:pt>
                <c:pt idx="95">
                  <c:v>2</c:v>
                </c:pt>
                <c:pt idx="96">
                  <c:v>4</c:v>
                </c:pt>
                <c:pt idx="97">
                  <c:v>9</c:v>
                </c:pt>
                <c:pt idx="98">
                  <c:v>8</c:v>
                </c:pt>
                <c:pt idx="99">
                  <c:v>10</c:v>
                </c:pt>
                <c:pt idx="100">
                  <c:v>9</c:v>
                </c:pt>
                <c:pt idx="101">
                  <c:v>7</c:v>
                </c:pt>
                <c:pt idx="102">
                  <c:v>8</c:v>
                </c:pt>
                <c:pt idx="103">
                  <c:v>10</c:v>
                </c:pt>
                <c:pt idx="104">
                  <c:v>9</c:v>
                </c:pt>
                <c:pt idx="105">
                  <c:v>8</c:v>
                </c:pt>
                <c:pt idx="106">
                  <c:v>4</c:v>
                </c:pt>
                <c:pt idx="107">
                  <c:v>5</c:v>
                </c:pt>
                <c:pt idx="108">
                  <c:v>4</c:v>
                </c:pt>
                <c:pt idx="109">
                  <c:v>4</c:v>
                </c:pt>
                <c:pt idx="110">
                  <c:v>3</c:v>
                </c:pt>
                <c:pt idx="111">
                  <c:v>5</c:v>
                </c:pt>
                <c:pt idx="112">
                  <c:v>3</c:v>
                </c:pt>
                <c:pt idx="113">
                  <c:v>5</c:v>
                </c:pt>
                <c:pt idx="114">
                  <c:v>7</c:v>
                </c:pt>
                <c:pt idx="115">
                  <c:v>10</c:v>
                </c:pt>
                <c:pt idx="116">
                  <c:v>5</c:v>
                </c:pt>
                <c:pt idx="117">
                  <c:v>4</c:v>
                </c:pt>
                <c:pt idx="118">
                  <c:v>6</c:v>
                </c:pt>
                <c:pt idx="119">
                  <c:v>8</c:v>
                </c:pt>
                <c:pt idx="120">
                  <c:v>8</c:v>
                </c:pt>
                <c:pt idx="121">
                  <c:v>7</c:v>
                </c:pt>
                <c:pt idx="122">
                  <c:v>8</c:v>
                </c:pt>
                <c:pt idx="123">
                  <c:v>6</c:v>
                </c:pt>
                <c:pt idx="124">
                  <c:v>5</c:v>
                </c:pt>
                <c:pt idx="125">
                  <c:v>5</c:v>
                </c:pt>
                <c:pt idx="126">
                  <c:v>7</c:v>
                </c:pt>
                <c:pt idx="127">
                  <c:v>5</c:v>
                </c:pt>
                <c:pt idx="128">
                  <c:v>6</c:v>
                </c:pt>
                <c:pt idx="129">
                  <c:v>2</c:v>
                </c:pt>
                <c:pt idx="130">
                  <c:v>5</c:v>
                </c:pt>
                <c:pt idx="131">
                  <c:v>8</c:v>
                </c:pt>
                <c:pt idx="132">
                  <c:v>5</c:v>
                </c:pt>
                <c:pt idx="133">
                  <c:v>3</c:v>
                </c:pt>
                <c:pt idx="134">
                  <c:v>5</c:v>
                </c:pt>
                <c:pt idx="135">
                  <c:v>5</c:v>
                </c:pt>
                <c:pt idx="136">
                  <c:v>6</c:v>
                </c:pt>
                <c:pt idx="137">
                  <c:v>8</c:v>
                </c:pt>
                <c:pt idx="138">
                  <c:v>6</c:v>
                </c:pt>
                <c:pt idx="139">
                  <c:v>6</c:v>
                </c:pt>
                <c:pt idx="140">
                  <c:v>8</c:v>
                </c:pt>
                <c:pt idx="141">
                  <c:v>6</c:v>
                </c:pt>
                <c:pt idx="142">
                  <c:v>5</c:v>
                </c:pt>
                <c:pt idx="143">
                  <c:v>7</c:v>
                </c:pt>
                <c:pt idx="144">
                  <c:v>8</c:v>
                </c:pt>
                <c:pt idx="145">
                  <c:v>8</c:v>
                </c:pt>
                <c:pt idx="146">
                  <c:v>7</c:v>
                </c:pt>
                <c:pt idx="147">
                  <c:v>6</c:v>
                </c:pt>
                <c:pt idx="148">
                  <c:v>5</c:v>
                </c:pt>
                <c:pt idx="149">
                  <c:v>6</c:v>
                </c:pt>
                <c:pt idx="150">
                  <c:v>7</c:v>
                </c:pt>
                <c:pt idx="151">
                  <c:v>6</c:v>
                </c:pt>
                <c:pt idx="152">
                  <c:v>5</c:v>
                </c:pt>
                <c:pt idx="153">
                  <c:v>7</c:v>
                </c:pt>
                <c:pt idx="154">
                  <c:v>8</c:v>
                </c:pt>
                <c:pt idx="155">
                  <c:v>3</c:v>
                </c:pt>
                <c:pt idx="156">
                  <c:v>4</c:v>
                </c:pt>
                <c:pt idx="157">
                  <c:v>6</c:v>
                </c:pt>
                <c:pt idx="158">
                  <c:v>7</c:v>
                </c:pt>
                <c:pt idx="159">
                  <c:v>6</c:v>
                </c:pt>
                <c:pt idx="160">
                  <c:v>7</c:v>
                </c:pt>
                <c:pt idx="161">
                  <c:v>2</c:v>
                </c:pt>
                <c:pt idx="162">
                  <c:v>4</c:v>
                </c:pt>
                <c:pt idx="163">
                  <c:v>4</c:v>
                </c:pt>
                <c:pt idx="164">
                  <c:v>6</c:v>
                </c:pt>
                <c:pt idx="165">
                  <c:v>5</c:v>
                </c:pt>
                <c:pt idx="166">
                  <c:v>5</c:v>
                </c:pt>
                <c:pt idx="167">
                  <c:v>7</c:v>
                </c:pt>
                <c:pt idx="168">
                  <c:v>8</c:v>
                </c:pt>
                <c:pt idx="169">
                  <c:v>8</c:v>
                </c:pt>
                <c:pt idx="170">
                  <c:v>7</c:v>
                </c:pt>
                <c:pt idx="171">
                  <c:v>7</c:v>
                </c:pt>
                <c:pt idx="172">
                  <c:v>6</c:v>
                </c:pt>
                <c:pt idx="173">
                  <c:v>6</c:v>
                </c:pt>
                <c:pt idx="174">
                  <c:v>6</c:v>
                </c:pt>
                <c:pt idx="175">
                  <c:v>7</c:v>
                </c:pt>
                <c:pt idx="176">
                  <c:v>6</c:v>
                </c:pt>
                <c:pt idx="177">
                  <c:v>6</c:v>
                </c:pt>
                <c:pt idx="178">
                  <c:v>9</c:v>
                </c:pt>
                <c:pt idx="179">
                  <c:v>10</c:v>
                </c:pt>
                <c:pt idx="180">
                  <c:v>8</c:v>
                </c:pt>
                <c:pt idx="181">
                  <c:v>9</c:v>
                </c:pt>
                <c:pt idx="182">
                  <c:v>9</c:v>
                </c:pt>
                <c:pt idx="183">
                  <c:v>6</c:v>
                </c:pt>
                <c:pt idx="184">
                  <c:v>9</c:v>
                </c:pt>
                <c:pt idx="185">
                  <c:v>9</c:v>
                </c:pt>
                <c:pt idx="186">
                  <c:v>8</c:v>
                </c:pt>
                <c:pt idx="187">
                  <c:v>7</c:v>
                </c:pt>
                <c:pt idx="188">
                  <c:v>4</c:v>
                </c:pt>
                <c:pt idx="189">
                  <c:v>4</c:v>
                </c:pt>
                <c:pt idx="190">
                  <c:v>5</c:v>
                </c:pt>
                <c:pt idx="191">
                  <c:v>8</c:v>
                </c:pt>
                <c:pt idx="192">
                  <c:v>6</c:v>
                </c:pt>
                <c:pt idx="193">
                  <c:v>3</c:v>
                </c:pt>
                <c:pt idx="194">
                  <c:v>6</c:v>
                </c:pt>
                <c:pt idx="195">
                  <c:v>5</c:v>
                </c:pt>
                <c:pt idx="196">
                  <c:v>5</c:v>
                </c:pt>
                <c:pt idx="197">
                  <c:v>6</c:v>
                </c:pt>
                <c:pt idx="198">
                  <c:v>8</c:v>
                </c:pt>
                <c:pt idx="199">
                  <c:v>7</c:v>
                </c:pt>
                <c:pt idx="200">
                  <c:v>6</c:v>
                </c:pt>
                <c:pt idx="201">
                  <c:v>2</c:v>
                </c:pt>
                <c:pt idx="202">
                  <c:v>6</c:v>
                </c:pt>
                <c:pt idx="203">
                  <c:v>8</c:v>
                </c:pt>
                <c:pt idx="204">
                  <c:v>8</c:v>
                </c:pt>
                <c:pt idx="205">
                  <c:v>6</c:v>
                </c:pt>
                <c:pt idx="206">
                  <c:v>8</c:v>
                </c:pt>
                <c:pt idx="207">
                  <c:v>7</c:v>
                </c:pt>
                <c:pt idx="208">
                  <c:v>6</c:v>
                </c:pt>
                <c:pt idx="209">
                  <c:v>8</c:v>
                </c:pt>
                <c:pt idx="210">
                  <c:v>6</c:v>
                </c:pt>
                <c:pt idx="211">
                  <c:v>8</c:v>
                </c:pt>
                <c:pt idx="212">
                  <c:v>7</c:v>
                </c:pt>
                <c:pt idx="213">
                  <c:v>6</c:v>
                </c:pt>
                <c:pt idx="214">
                  <c:v>9</c:v>
                </c:pt>
                <c:pt idx="215">
                  <c:v>7</c:v>
                </c:pt>
                <c:pt idx="216">
                  <c:v>5</c:v>
                </c:pt>
                <c:pt idx="217">
                  <c:v>6</c:v>
                </c:pt>
                <c:pt idx="218">
                  <c:v>4</c:v>
                </c:pt>
                <c:pt idx="219">
                  <c:v>2</c:v>
                </c:pt>
                <c:pt idx="220">
                  <c:v>6</c:v>
                </c:pt>
                <c:pt idx="221">
                  <c:v>5</c:v>
                </c:pt>
                <c:pt idx="222">
                  <c:v>5</c:v>
                </c:pt>
                <c:pt idx="223">
                  <c:v>4</c:v>
                </c:pt>
                <c:pt idx="224">
                  <c:v>8</c:v>
                </c:pt>
                <c:pt idx="225">
                  <c:v>10</c:v>
                </c:pt>
                <c:pt idx="226">
                  <c:v>7</c:v>
                </c:pt>
                <c:pt idx="227">
                  <c:v>3</c:v>
                </c:pt>
                <c:pt idx="228">
                  <c:v>7</c:v>
                </c:pt>
                <c:pt idx="229">
                  <c:v>5</c:v>
                </c:pt>
                <c:pt idx="230">
                  <c:v>5</c:v>
                </c:pt>
                <c:pt idx="231">
                  <c:v>5</c:v>
                </c:pt>
                <c:pt idx="232">
                  <c:v>6</c:v>
                </c:pt>
                <c:pt idx="233">
                  <c:v>8</c:v>
                </c:pt>
                <c:pt idx="234">
                  <c:v>5</c:v>
                </c:pt>
                <c:pt idx="235">
                  <c:v>7</c:v>
                </c:pt>
                <c:pt idx="236">
                  <c:v>4</c:v>
                </c:pt>
                <c:pt idx="237">
                  <c:v>5</c:v>
                </c:pt>
                <c:pt idx="238">
                  <c:v>6</c:v>
                </c:pt>
                <c:pt idx="239">
                  <c:v>6</c:v>
                </c:pt>
                <c:pt idx="240">
                  <c:v>3</c:v>
                </c:pt>
                <c:pt idx="241">
                  <c:v>3</c:v>
                </c:pt>
                <c:pt idx="242">
                  <c:v>3</c:v>
                </c:pt>
                <c:pt idx="243">
                  <c:v>5</c:v>
                </c:pt>
                <c:pt idx="244">
                  <c:v>6</c:v>
                </c:pt>
                <c:pt idx="245">
                  <c:v>5</c:v>
                </c:pt>
                <c:pt idx="246">
                  <c:v>3</c:v>
                </c:pt>
                <c:pt idx="247">
                  <c:v>1</c:v>
                </c:pt>
                <c:pt idx="248">
                  <c:v>3</c:v>
                </c:pt>
                <c:pt idx="249">
                  <c:v>2</c:v>
                </c:pt>
                <c:pt idx="250">
                  <c:v>6</c:v>
                </c:pt>
                <c:pt idx="251">
                  <c:v>2</c:v>
                </c:pt>
                <c:pt idx="252">
                  <c:v>1</c:v>
                </c:pt>
                <c:pt idx="253">
                  <c:v>3</c:v>
                </c:pt>
                <c:pt idx="254">
                  <c:v>2</c:v>
                </c:pt>
                <c:pt idx="255">
                  <c:v>0</c:v>
                </c:pt>
                <c:pt idx="256">
                  <c:v>-1</c:v>
                </c:pt>
                <c:pt idx="257">
                  <c:v>1</c:v>
                </c:pt>
                <c:pt idx="258">
                  <c:v>2</c:v>
                </c:pt>
                <c:pt idx="259">
                  <c:v>6</c:v>
                </c:pt>
                <c:pt idx="260">
                  <c:v>4</c:v>
                </c:pt>
                <c:pt idx="261">
                  <c:v>4</c:v>
                </c:pt>
                <c:pt idx="262">
                  <c:v>7</c:v>
                </c:pt>
                <c:pt idx="263">
                  <c:v>5</c:v>
                </c:pt>
                <c:pt idx="264">
                  <c:v>7</c:v>
                </c:pt>
                <c:pt idx="265">
                  <c:v>7</c:v>
                </c:pt>
                <c:pt idx="266">
                  <c:v>8</c:v>
                </c:pt>
                <c:pt idx="267">
                  <c:v>8</c:v>
                </c:pt>
                <c:pt idx="268">
                  <c:v>9</c:v>
                </c:pt>
                <c:pt idx="269">
                  <c:v>9</c:v>
                </c:pt>
                <c:pt idx="270">
                  <c:v>9</c:v>
                </c:pt>
                <c:pt idx="271">
                  <c:v>7</c:v>
                </c:pt>
                <c:pt idx="272">
                  <c:v>6</c:v>
                </c:pt>
                <c:pt idx="273">
                  <c:v>3</c:v>
                </c:pt>
                <c:pt idx="274">
                  <c:v>2</c:v>
                </c:pt>
                <c:pt idx="275">
                  <c:v>0</c:v>
                </c:pt>
                <c:pt idx="276">
                  <c:v>3</c:v>
                </c:pt>
                <c:pt idx="277">
                  <c:v>6</c:v>
                </c:pt>
                <c:pt idx="278">
                  <c:v>8</c:v>
                </c:pt>
                <c:pt idx="279">
                  <c:v>6</c:v>
                </c:pt>
                <c:pt idx="280">
                  <c:v>3</c:v>
                </c:pt>
                <c:pt idx="281">
                  <c:v>4</c:v>
                </c:pt>
                <c:pt idx="282">
                  <c:v>5</c:v>
                </c:pt>
                <c:pt idx="283">
                  <c:v>7</c:v>
                </c:pt>
                <c:pt idx="284">
                  <c:v>8</c:v>
                </c:pt>
                <c:pt idx="285">
                  <c:v>6</c:v>
                </c:pt>
                <c:pt idx="286">
                  <c:v>5</c:v>
                </c:pt>
                <c:pt idx="287">
                  <c:v>6</c:v>
                </c:pt>
                <c:pt idx="288">
                  <c:v>5</c:v>
                </c:pt>
                <c:pt idx="289">
                  <c:v>7</c:v>
                </c:pt>
                <c:pt idx="290">
                  <c:v>6</c:v>
                </c:pt>
                <c:pt idx="291">
                  <c:v>5</c:v>
                </c:pt>
                <c:pt idx="292">
                  <c:v>6</c:v>
                </c:pt>
                <c:pt idx="293">
                  <c:v>6</c:v>
                </c:pt>
                <c:pt idx="294">
                  <c:v>12</c:v>
                </c:pt>
                <c:pt idx="295">
                  <c:v>7</c:v>
                </c:pt>
                <c:pt idx="296">
                  <c:v>8</c:v>
                </c:pt>
                <c:pt idx="297">
                  <c:v>8</c:v>
                </c:pt>
                <c:pt idx="298">
                  <c:v>8</c:v>
                </c:pt>
                <c:pt idx="299">
                  <c:v>6</c:v>
                </c:pt>
                <c:pt idx="300">
                  <c:v>3</c:v>
                </c:pt>
                <c:pt idx="301">
                  <c:v>0</c:v>
                </c:pt>
                <c:pt idx="302">
                  <c:v>2</c:v>
                </c:pt>
                <c:pt idx="303">
                  <c:v>2</c:v>
                </c:pt>
                <c:pt idx="304">
                  <c:v>7</c:v>
                </c:pt>
                <c:pt idx="305">
                  <c:v>8</c:v>
                </c:pt>
                <c:pt idx="306">
                  <c:v>9</c:v>
                </c:pt>
                <c:pt idx="307">
                  <c:v>11</c:v>
                </c:pt>
                <c:pt idx="308">
                  <c:v>5</c:v>
                </c:pt>
                <c:pt idx="309">
                  <c:v>6</c:v>
                </c:pt>
                <c:pt idx="310">
                  <c:v>3</c:v>
                </c:pt>
                <c:pt idx="311">
                  <c:v>3</c:v>
                </c:pt>
                <c:pt idx="312">
                  <c:v>6</c:v>
                </c:pt>
                <c:pt idx="313">
                  <c:v>9</c:v>
                </c:pt>
                <c:pt idx="314">
                  <c:v>9</c:v>
                </c:pt>
                <c:pt idx="315">
                  <c:v>7</c:v>
                </c:pt>
                <c:pt idx="316">
                  <c:v>4</c:v>
                </c:pt>
                <c:pt idx="317">
                  <c:v>3</c:v>
                </c:pt>
                <c:pt idx="318">
                  <c:v>4</c:v>
                </c:pt>
                <c:pt idx="319">
                  <c:v>3</c:v>
                </c:pt>
                <c:pt idx="320">
                  <c:v>7</c:v>
                </c:pt>
                <c:pt idx="321">
                  <c:v>7</c:v>
                </c:pt>
                <c:pt idx="322">
                  <c:v>6</c:v>
                </c:pt>
                <c:pt idx="323">
                  <c:v>2</c:v>
                </c:pt>
                <c:pt idx="324">
                  <c:v>7</c:v>
                </c:pt>
                <c:pt idx="325">
                  <c:v>8</c:v>
                </c:pt>
                <c:pt idx="326">
                  <c:v>8</c:v>
                </c:pt>
                <c:pt idx="327">
                  <c:v>8</c:v>
                </c:pt>
                <c:pt idx="328">
                  <c:v>4</c:v>
                </c:pt>
                <c:pt idx="329">
                  <c:v>8</c:v>
                </c:pt>
                <c:pt idx="330">
                  <c:v>8</c:v>
                </c:pt>
                <c:pt idx="331">
                  <c:v>3</c:v>
                </c:pt>
                <c:pt idx="332">
                  <c:v>6</c:v>
                </c:pt>
                <c:pt idx="333">
                  <c:v>8</c:v>
                </c:pt>
                <c:pt idx="334">
                  <c:v>8</c:v>
                </c:pt>
                <c:pt idx="335">
                  <c:v>7</c:v>
                </c:pt>
                <c:pt idx="336">
                  <c:v>6</c:v>
                </c:pt>
                <c:pt idx="337">
                  <c:v>7</c:v>
                </c:pt>
                <c:pt idx="338">
                  <c:v>6</c:v>
                </c:pt>
                <c:pt idx="339">
                  <c:v>4</c:v>
                </c:pt>
                <c:pt idx="340">
                  <c:v>5</c:v>
                </c:pt>
                <c:pt idx="341">
                  <c:v>6</c:v>
                </c:pt>
                <c:pt idx="342">
                  <c:v>5</c:v>
                </c:pt>
                <c:pt idx="343">
                  <c:v>5</c:v>
                </c:pt>
                <c:pt idx="344">
                  <c:v>3</c:v>
                </c:pt>
                <c:pt idx="345">
                  <c:v>2</c:v>
                </c:pt>
                <c:pt idx="346">
                  <c:v>3</c:v>
                </c:pt>
                <c:pt idx="347">
                  <c:v>6</c:v>
                </c:pt>
                <c:pt idx="348">
                  <c:v>7</c:v>
                </c:pt>
                <c:pt idx="349">
                  <c:v>7</c:v>
                </c:pt>
                <c:pt idx="350">
                  <c:v>2</c:v>
                </c:pt>
                <c:pt idx="351">
                  <c:v>1</c:v>
                </c:pt>
                <c:pt idx="352">
                  <c:v>7</c:v>
                </c:pt>
                <c:pt idx="353">
                  <c:v>8</c:v>
                </c:pt>
                <c:pt idx="354">
                  <c:v>6</c:v>
                </c:pt>
                <c:pt idx="355">
                  <c:v>2</c:v>
                </c:pt>
                <c:pt idx="356">
                  <c:v>4</c:v>
                </c:pt>
                <c:pt idx="357">
                  <c:v>5</c:v>
                </c:pt>
                <c:pt idx="358">
                  <c:v>7</c:v>
                </c:pt>
                <c:pt idx="359">
                  <c:v>2</c:v>
                </c:pt>
                <c:pt idx="360">
                  <c:v>6</c:v>
                </c:pt>
                <c:pt idx="361">
                  <c:v>2</c:v>
                </c:pt>
                <c:pt idx="362">
                  <c:v>4</c:v>
                </c:pt>
                <c:pt idx="363">
                  <c:v>2</c:v>
                </c:pt>
                <c:pt idx="364">
                  <c:v>3</c:v>
                </c:pt>
                <c:pt idx="365">
                  <c:v>5</c:v>
                </c:pt>
              </c:numCache>
            </c:numRef>
          </c:yVal>
          <c:smooth val="1"/>
        </c:ser>
        <c:axId val="60855424"/>
        <c:axId val="60856960"/>
      </c:scatterChart>
      <c:valAx>
        <c:axId val="60855424"/>
        <c:scaling>
          <c:orientation val="minMax"/>
        </c:scaling>
        <c:axPos val="b"/>
        <c:numFmt formatCode="m/d/yyyy" sourceLinked="1"/>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60856960"/>
        <c:crosses val="autoZero"/>
        <c:crossBetween val="midCat"/>
      </c:valAx>
      <c:valAx>
        <c:axId val="60856960"/>
        <c:scaling>
          <c:orientation val="minMax"/>
        </c:scaling>
        <c:axPos val="l"/>
        <c:numFmt formatCode="General" sourceLinked="1"/>
        <c:tickLblPos val="nextTo"/>
        <c:spPr>
          <a:ln w="3175">
            <a:solidFill>
              <a:srgbClr val="808080"/>
            </a:solidFill>
            <a:prstDash val="solid"/>
          </a:ln>
        </c:spPr>
        <c:crossAx val="60855424"/>
        <c:crosses val="autoZero"/>
        <c:crossBetween val="midCat"/>
      </c:valAx>
      <c:spPr>
        <a:solidFill>
          <a:srgbClr val="FFFFFF"/>
        </a:solidFill>
        <a:ln w="25400">
          <a:noFill/>
        </a:ln>
      </c:spPr>
    </c:plotArea>
    <c:legend>
      <c:legendPos val="r"/>
      <c:layout>
        <c:manualLayout>
          <c:xMode val="edge"/>
          <c:yMode val="edge"/>
          <c:x val="0.8467171502210874"/>
          <c:y val="0.31145726349423736"/>
          <c:w val="0.11541781939419724"/>
          <c:h val="0.16320723496519463"/>
        </c:manualLayout>
      </c:layout>
      <c:spPr>
        <a:noFill/>
        <a:ln w="25400">
          <a:noFill/>
        </a:ln>
      </c:spPr>
    </c:legend>
    <c:plotVisOnly val="1"/>
    <c:dispBlanksAs val="gap"/>
  </c:chart>
  <c:spPr>
    <a:solidFill>
      <a:srgbClr val="FFFFFF"/>
    </a:solidFill>
    <a:ln w="3175">
      <a:noFill/>
      <a:prstDash val="solid"/>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title>
      <c:layout>
        <c:manualLayout>
          <c:xMode val="edge"/>
          <c:yMode val="edge"/>
          <c:x val="0.19048931383577108"/>
          <c:y val="0"/>
        </c:manualLayout>
      </c:layout>
    </c:title>
    <c:plotArea>
      <c:layout/>
      <c:scatterChart>
        <c:scatterStyle val="lineMarker"/>
        <c:ser>
          <c:idx val="0"/>
          <c:order val="0"/>
          <c:tx>
            <c:strRef>
              <c:f>UHIdata!$H$2</c:f>
              <c:strCache>
                <c:ptCount val="1"/>
                <c:pt idx="0">
                  <c:v>Rel Windspeed</c:v>
                </c:pt>
              </c:strCache>
            </c:strRef>
          </c:tx>
          <c:spPr>
            <a:ln w="28575">
              <a:noFill/>
            </a:ln>
          </c:spPr>
          <c:trendline>
            <c:trendlineType val="linear"/>
            <c:dispRSqr val="1"/>
            <c:dispEq val="1"/>
            <c:trendlineLbl>
              <c:layout>
                <c:manualLayout>
                  <c:x val="0.29757130358705225"/>
                  <c:y val="-0.48718832020997432"/>
                </c:manualLayout>
              </c:layout>
              <c:numFmt formatCode="General" sourceLinked="0"/>
            </c:trendlineLbl>
          </c:trendline>
          <c:xVal>
            <c:numRef>
              <c:f>UHIdata!$H$3:$H$368</c:f>
              <c:numCache>
                <c:formatCode>General</c:formatCode>
                <c:ptCount val="366"/>
                <c:pt idx="0">
                  <c:v>7</c:v>
                </c:pt>
                <c:pt idx="1">
                  <c:v>20</c:v>
                </c:pt>
                <c:pt idx="2">
                  <c:v>13</c:v>
                </c:pt>
                <c:pt idx="3">
                  <c:v>3</c:v>
                </c:pt>
                <c:pt idx="4">
                  <c:v>3</c:v>
                </c:pt>
                <c:pt idx="5">
                  <c:v>0</c:v>
                </c:pt>
                <c:pt idx="6">
                  <c:v>2</c:v>
                </c:pt>
                <c:pt idx="7">
                  <c:v>-5</c:v>
                </c:pt>
                <c:pt idx="8">
                  <c:v>-1</c:v>
                </c:pt>
                <c:pt idx="9">
                  <c:v>-2</c:v>
                </c:pt>
                <c:pt idx="10">
                  <c:v>11</c:v>
                </c:pt>
                <c:pt idx="11">
                  <c:v>12</c:v>
                </c:pt>
                <c:pt idx="12">
                  <c:v>7</c:v>
                </c:pt>
                <c:pt idx="13">
                  <c:v>7</c:v>
                </c:pt>
                <c:pt idx="14">
                  <c:v>-2</c:v>
                </c:pt>
                <c:pt idx="15">
                  <c:v>-1</c:v>
                </c:pt>
                <c:pt idx="16">
                  <c:v>5</c:v>
                </c:pt>
                <c:pt idx="17">
                  <c:v>9</c:v>
                </c:pt>
                <c:pt idx="18">
                  <c:v>-1</c:v>
                </c:pt>
                <c:pt idx="19">
                  <c:v>0</c:v>
                </c:pt>
                <c:pt idx="20">
                  <c:v>4</c:v>
                </c:pt>
                <c:pt idx="21">
                  <c:v>7</c:v>
                </c:pt>
                <c:pt idx="22">
                  <c:v>1</c:v>
                </c:pt>
                <c:pt idx="23">
                  <c:v>0</c:v>
                </c:pt>
                <c:pt idx="24">
                  <c:v>2</c:v>
                </c:pt>
                <c:pt idx="25">
                  <c:v>7</c:v>
                </c:pt>
                <c:pt idx="26">
                  <c:v>8</c:v>
                </c:pt>
                <c:pt idx="27">
                  <c:v>4</c:v>
                </c:pt>
                <c:pt idx="28">
                  <c:v>2</c:v>
                </c:pt>
                <c:pt idx="29">
                  <c:v>-5</c:v>
                </c:pt>
                <c:pt idx="30">
                  <c:v>-4</c:v>
                </c:pt>
                <c:pt idx="31">
                  <c:v>-4</c:v>
                </c:pt>
                <c:pt idx="32">
                  <c:v>4</c:v>
                </c:pt>
                <c:pt idx="33">
                  <c:v>5</c:v>
                </c:pt>
                <c:pt idx="34">
                  <c:v>2</c:v>
                </c:pt>
                <c:pt idx="35">
                  <c:v>3</c:v>
                </c:pt>
                <c:pt idx="36">
                  <c:v>-1</c:v>
                </c:pt>
                <c:pt idx="37">
                  <c:v>-1</c:v>
                </c:pt>
                <c:pt idx="38">
                  <c:v>8</c:v>
                </c:pt>
                <c:pt idx="39">
                  <c:v>-1</c:v>
                </c:pt>
                <c:pt idx="40">
                  <c:v>-5</c:v>
                </c:pt>
                <c:pt idx="41">
                  <c:v>22</c:v>
                </c:pt>
                <c:pt idx="42">
                  <c:v>10</c:v>
                </c:pt>
                <c:pt idx="43">
                  <c:v>-2</c:v>
                </c:pt>
                <c:pt idx="44">
                  <c:v>-4</c:v>
                </c:pt>
                <c:pt idx="45">
                  <c:v>-4</c:v>
                </c:pt>
                <c:pt idx="46">
                  <c:v>-2</c:v>
                </c:pt>
                <c:pt idx="47">
                  <c:v>-1</c:v>
                </c:pt>
                <c:pt idx="48">
                  <c:v>2</c:v>
                </c:pt>
                <c:pt idx="49">
                  <c:v>9</c:v>
                </c:pt>
                <c:pt idx="50">
                  <c:v>2</c:v>
                </c:pt>
                <c:pt idx="51">
                  <c:v>5</c:v>
                </c:pt>
                <c:pt idx="52">
                  <c:v>7</c:v>
                </c:pt>
                <c:pt idx="53">
                  <c:v>14</c:v>
                </c:pt>
                <c:pt idx="54">
                  <c:v>16</c:v>
                </c:pt>
                <c:pt idx="55">
                  <c:v>8</c:v>
                </c:pt>
                <c:pt idx="56">
                  <c:v>1</c:v>
                </c:pt>
                <c:pt idx="57">
                  <c:v>-5</c:v>
                </c:pt>
                <c:pt idx="58">
                  <c:v>-2</c:v>
                </c:pt>
                <c:pt idx="59">
                  <c:v>6</c:v>
                </c:pt>
                <c:pt idx="60">
                  <c:v>3</c:v>
                </c:pt>
                <c:pt idx="61">
                  <c:v>13</c:v>
                </c:pt>
                <c:pt idx="62">
                  <c:v>9</c:v>
                </c:pt>
                <c:pt idx="63">
                  <c:v>12</c:v>
                </c:pt>
                <c:pt idx="64">
                  <c:v>14</c:v>
                </c:pt>
                <c:pt idx="65">
                  <c:v>6</c:v>
                </c:pt>
                <c:pt idx="66">
                  <c:v>4</c:v>
                </c:pt>
                <c:pt idx="67">
                  <c:v>4</c:v>
                </c:pt>
                <c:pt idx="68">
                  <c:v>6</c:v>
                </c:pt>
                <c:pt idx="69">
                  <c:v>4</c:v>
                </c:pt>
                <c:pt idx="70">
                  <c:v>7</c:v>
                </c:pt>
                <c:pt idx="71">
                  <c:v>3</c:v>
                </c:pt>
                <c:pt idx="72">
                  <c:v>-3</c:v>
                </c:pt>
                <c:pt idx="73">
                  <c:v>-3</c:v>
                </c:pt>
                <c:pt idx="74">
                  <c:v>-5</c:v>
                </c:pt>
                <c:pt idx="75">
                  <c:v>-2</c:v>
                </c:pt>
                <c:pt idx="76">
                  <c:v>-6</c:v>
                </c:pt>
                <c:pt idx="77">
                  <c:v>-6</c:v>
                </c:pt>
                <c:pt idx="78">
                  <c:v>-7</c:v>
                </c:pt>
                <c:pt idx="79">
                  <c:v>-1</c:v>
                </c:pt>
                <c:pt idx="80">
                  <c:v>5</c:v>
                </c:pt>
                <c:pt idx="81">
                  <c:v>1</c:v>
                </c:pt>
                <c:pt idx="82">
                  <c:v>4</c:v>
                </c:pt>
                <c:pt idx="83">
                  <c:v>4</c:v>
                </c:pt>
                <c:pt idx="84">
                  <c:v>11</c:v>
                </c:pt>
                <c:pt idx="85">
                  <c:v>2</c:v>
                </c:pt>
                <c:pt idx="86">
                  <c:v>5</c:v>
                </c:pt>
                <c:pt idx="87">
                  <c:v>1</c:v>
                </c:pt>
                <c:pt idx="88">
                  <c:v>1</c:v>
                </c:pt>
                <c:pt idx="89">
                  <c:v>1</c:v>
                </c:pt>
                <c:pt idx="90">
                  <c:v>1</c:v>
                </c:pt>
                <c:pt idx="91">
                  <c:v>4</c:v>
                </c:pt>
                <c:pt idx="92">
                  <c:v>4</c:v>
                </c:pt>
                <c:pt idx="93">
                  <c:v>-1</c:v>
                </c:pt>
                <c:pt idx="94">
                  <c:v>0</c:v>
                </c:pt>
                <c:pt idx="95">
                  <c:v>4</c:v>
                </c:pt>
                <c:pt idx="96">
                  <c:v>2</c:v>
                </c:pt>
                <c:pt idx="97">
                  <c:v>-6</c:v>
                </c:pt>
                <c:pt idx="98">
                  <c:v>4</c:v>
                </c:pt>
                <c:pt idx="99">
                  <c:v>5</c:v>
                </c:pt>
                <c:pt idx="100">
                  <c:v>7</c:v>
                </c:pt>
                <c:pt idx="101">
                  <c:v>11</c:v>
                </c:pt>
                <c:pt idx="102">
                  <c:v>-2</c:v>
                </c:pt>
                <c:pt idx="103">
                  <c:v>-5</c:v>
                </c:pt>
                <c:pt idx="104">
                  <c:v>2</c:v>
                </c:pt>
                <c:pt idx="105">
                  <c:v>3</c:v>
                </c:pt>
                <c:pt idx="106">
                  <c:v>2</c:v>
                </c:pt>
                <c:pt idx="107">
                  <c:v>-1</c:v>
                </c:pt>
                <c:pt idx="108">
                  <c:v>3</c:v>
                </c:pt>
                <c:pt idx="109">
                  <c:v>3</c:v>
                </c:pt>
                <c:pt idx="110">
                  <c:v>0</c:v>
                </c:pt>
                <c:pt idx="111">
                  <c:v>-1</c:v>
                </c:pt>
                <c:pt idx="112">
                  <c:v>21</c:v>
                </c:pt>
                <c:pt idx="113">
                  <c:v>17</c:v>
                </c:pt>
                <c:pt idx="114">
                  <c:v>9</c:v>
                </c:pt>
                <c:pt idx="115">
                  <c:v>4</c:v>
                </c:pt>
                <c:pt idx="116">
                  <c:v>10</c:v>
                </c:pt>
                <c:pt idx="117">
                  <c:v>3</c:v>
                </c:pt>
                <c:pt idx="118">
                  <c:v>-4</c:v>
                </c:pt>
                <c:pt idx="119">
                  <c:v>-5</c:v>
                </c:pt>
                <c:pt idx="120">
                  <c:v>-5</c:v>
                </c:pt>
                <c:pt idx="121">
                  <c:v>1</c:v>
                </c:pt>
                <c:pt idx="122">
                  <c:v>-3</c:v>
                </c:pt>
                <c:pt idx="123">
                  <c:v>-2</c:v>
                </c:pt>
                <c:pt idx="124">
                  <c:v>-4</c:v>
                </c:pt>
                <c:pt idx="125">
                  <c:v>3</c:v>
                </c:pt>
                <c:pt idx="126">
                  <c:v>1</c:v>
                </c:pt>
                <c:pt idx="127">
                  <c:v>-1</c:v>
                </c:pt>
                <c:pt idx="128">
                  <c:v>-1</c:v>
                </c:pt>
                <c:pt idx="129">
                  <c:v>5</c:v>
                </c:pt>
                <c:pt idx="130">
                  <c:v>4</c:v>
                </c:pt>
                <c:pt idx="131">
                  <c:v>3</c:v>
                </c:pt>
                <c:pt idx="132">
                  <c:v>5</c:v>
                </c:pt>
                <c:pt idx="133">
                  <c:v>3</c:v>
                </c:pt>
                <c:pt idx="134">
                  <c:v>1</c:v>
                </c:pt>
                <c:pt idx="135">
                  <c:v>-2</c:v>
                </c:pt>
                <c:pt idx="136">
                  <c:v>1</c:v>
                </c:pt>
                <c:pt idx="137">
                  <c:v>0</c:v>
                </c:pt>
                <c:pt idx="138">
                  <c:v>4</c:v>
                </c:pt>
                <c:pt idx="139">
                  <c:v>1</c:v>
                </c:pt>
                <c:pt idx="140">
                  <c:v>0</c:v>
                </c:pt>
                <c:pt idx="141">
                  <c:v>-3</c:v>
                </c:pt>
                <c:pt idx="142">
                  <c:v>3</c:v>
                </c:pt>
                <c:pt idx="143">
                  <c:v>-1</c:v>
                </c:pt>
                <c:pt idx="144">
                  <c:v>-4</c:v>
                </c:pt>
                <c:pt idx="145">
                  <c:v>-4</c:v>
                </c:pt>
                <c:pt idx="146">
                  <c:v>0</c:v>
                </c:pt>
                <c:pt idx="147">
                  <c:v>8</c:v>
                </c:pt>
                <c:pt idx="148">
                  <c:v>12</c:v>
                </c:pt>
                <c:pt idx="149">
                  <c:v>8</c:v>
                </c:pt>
                <c:pt idx="150">
                  <c:v>3</c:v>
                </c:pt>
                <c:pt idx="151">
                  <c:v>-1</c:v>
                </c:pt>
                <c:pt idx="152">
                  <c:v>5</c:v>
                </c:pt>
                <c:pt idx="153">
                  <c:v>7</c:v>
                </c:pt>
                <c:pt idx="154">
                  <c:v>0</c:v>
                </c:pt>
                <c:pt idx="155">
                  <c:v>4</c:v>
                </c:pt>
                <c:pt idx="156">
                  <c:v>2</c:v>
                </c:pt>
                <c:pt idx="157">
                  <c:v>1</c:v>
                </c:pt>
                <c:pt idx="158">
                  <c:v>1</c:v>
                </c:pt>
                <c:pt idx="159">
                  <c:v>-2</c:v>
                </c:pt>
                <c:pt idx="160">
                  <c:v>4</c:v>
                </c:pt>
                <c:pt idx="161">
                  <c:v>2</c:v>
                </c:pt>
                <c:pt idx="162">
                  <c:v>2</c:v>
                </c:pt>
                <c:pt idx="163">
                  <c:v>3</c:v>
                </c:pt>
                <c:pt idx="164">
                  <c:v>-1</c:v>
                </c:pt>
                <c:pt idx="165">
                  <c:v>5</c:v>
                </c:pt>
                <c:pt idx="166">
                  <c:v>5</c:v>
                </c:pt>
                <c:pt idx="167">
                  <c:v>3</c:v>
                </c:pt>
                <c:pt idx="168">
                  <c:v>-4</c:v>
                </c:pt>
                <c:pt idx="169">
                  <c:v>-4</c:v>
                </c:pt>
                <c:pt idx="170">
                  <c:v>-2</c:v>
                </c:pt>
                <c:pt idx="171">
                  <c:v>-2</c:v>
                </c:pt>
                <c:pt idx="172">
                  <c:v>-4</c:v>
                </c:pt>
                <c:pt idx="173">
                  <c:v>-4</c:v>
                </c:pt>
                <c:pt idx="174">
                  <c:v>-3</c:v>
                </c:pt>
                <c:pt idx="175">
                  <c:v>-2</c:v>
                </c:pt>
                <c:pt idx="176">
                  <c:v>5</c:v>
                </c:pt>
                <c:pt idx="177">
                  <c:v>10</c:v>
                </c:pt>
                <c:pt idx="178">
                  <c:v>-1</c:v>
                </c:pt>
                <c:pt idx="179">
                  <c:v>-1</c:v>
                </c:pt>
                <c:pt idx="180">
                  <c:v>3</c:v>
                </c:pt>
                <c:pt idx="181">
                  <c:v>1</c:v>
                </c:pt>
                <c:pt idx="182">
                  <c:v>4</c:v>
                </c:pt>
                <c:pt idx="183">
                  <c:v>4</c:v>
                </c:pt>
                <c:pt idx="184">
                  <c:v>1</c:v>
                </c:pt>
                <c:pt idx="185">
                  <c:v>-2</c:v>
                </c:pt>
                <c:pt idx="186">
                  <c:v>2</c:v>
                </c:pt>
                <c:pt idx="187">
                  <c:v>-1</c:v>
                </c:pt>
                <c:pt idx="188">
                  <c:v>0</c:v>
                </c:pt>
                <c:pt idx="189">
                  <c:v>4</c:v>
                </c:pt>
                <c:pt idx="190">
                  <c:v>4</c:v>
                </c:pt>
                <c:pt idx="191">
                  <c:v>0</c:v>
                </c:pt>
                <c:pt idx="192">
                  <c:v>-1</c:v>
                </c:pt>
                <c:pt idx="193">
                  <c:v>1</c:v>
                </c:pt>
                <c:pt idx="194">
                  <c:v>2</c:v>
                </c:pt>
                <c:pt idx="195">
                  <c:v>1</c:v>
                </c:pt>
                <c:pt idx="196">
                  <c:v>-2</c:v>
                </c:pt>
                <c:pt idx="197">
                  <c:v>-5</c:v>
                </c:pt>
                <c:pt idx="198">
                  <c:v>-2</c:v>
                </c:pt>
                <c:pt idx="199">
                  <c:v>0</c:v>
                </c:pt>
                <c:pt idx="200">
                  <c:v>1</c:v>
                </c:pt>
                <c:pt idx="201">
                  <c:v>1</c:v>
                </c:pt>
                <c:pt idx="202">
                  <c:v>1</c:v>
                </c:pt>
                <c:pt idx="203">
                  <c:v>-5</c:v>
                </c:pt>
                <c:pt idx="204">
                  <c:v>-2</c:v>
                </c:pt>
                <c:pt idx="205">
                  <c:v>3</c:v>
                </c:pt>
                <c:pt idx="206">
                  <c:v>2</c:v>
                </c:pt>
                <c:pt idx="207">
                  <c:v>3</c:v>
                </c:pt>
                <c:pt idx="208">
                  <c:v>1</c:v>
                </c:pt>
                <c:pt idx="209">
                  <c:v>2</c:v>
                </c:pt>
                <c:pt idx="210">
                  <c:v>3</c:v>
                </c:pt>
                <c:pt idx="211">
                  <c:v>0</c:v>
                </c:pt>
                <c:pt idx="212">
                  <c:v>1</c:v>
                </c:pt>
                <c:pt idx="213">
                  <c:v>-2</c:v>
                </c:pt>
                <c:pt idx="214">
                  <c:v>2</c:v>
                </c:pt>
                <c:pt idx="215">
                  <c:v>-1</c:v>
                </c:pt>
                <c:pt idx="216">
                  <c:v>-1</c:v>
                </c:pt>
                <c:pt idx="217">
                  <c:v>2</c:v>
                </c:pt>
                <c:pt idx="218">
                  <c:v>0</c:v>
                </c:pt>
                <c:pt idx="219">
                  <c:v>-4</c:v>
                </c:pt>
                <c:pt idx="220">
                  <c:v>-4</c:v>
                </c:pt>
                <c:pt idx="221">
                  <c:v>-3</c:v>
                </c:pt>
                <c:pt idx="222">
                  <c:v>2</c:v>
                </c:pt>
                <c:pt idx="223">
                  <c:v>1</c:v>
                </c:pt>
                <c:pt idx="224">
                  <c:v>3</c:v>
                </c:pt>
                <c:pt idx="225">
                  <c:v>-3</c:v>
                </c:pt>
                <c:pt idx="226">
                  <c:v>-1</c:v>
                </c:pt>
                <c:pt idx="227">
                  <c:v>-1</c:v>
                </c:pt>
                <c:pt idx="228">
                  <c:v>-3</c:v>
                </c:pt>
                <c:pt idx="229">
                  <c:v>3</c:v>
                </c:pt>
                <c:pt idx="230">
                  <c:v>-1</c:v>
                </c:pt>
                <c:pt idx="231">
                  <c:v>-3</c:v>
                </c:pt>
                <c:pt idx="232">
                  <c:v>-1</c:v>
                </c:pt>
                <c:pt idx="233">
                  <c:v>-2</c:v>
                </c:pt>
                <c:pt idx="234">
                  <c:v>-4</c:v>
                </c:pt>
                <c:pt idx="235">
                  <c:v>0</c:v>
                </c:pt>
                <c:pt idx="236">
                  <c:v>-2</c:v>
                </c:pt>
                <c:pt idx="237">
                  <c:v>-3</c:v>
                </c:pt>
                <c:pt idx="238">
                  <c:v>-3</c:v>
                </c:pt>
                <c:pt idx="239">
                  <c:v>8</c:v>
                </c:pt>
                <c:pt idx="240">
                  <c:v>6</c:v>
                </c:pt>
                <c:pt idx="241">
                  <c:v>-2</c:v>
                </c:pt>
                <c:pt idx="242">
                  <c:v>2</c:v>
                </c:pt>
                <c:pt idx="243">
                  <c:v>-4</c:v>
                </c:pt>
                <c:pt idx="244">
                  <c:v>-1</c:v>
                </c:pt>
                <c:pt idx="245">
                  <c:v>1</c:v>
                </c:pt>
                <c:pt idx="246">
                  <c:v>3</c:v>
                </c:pt>
                <c:pt idx="247">
                  <c:v>0</c:v>
                </c:pt>
                <c:pt idx="248">
                  <c:v>-2</c:v>
                </c:pt>
                <c:pt idx="249">
                  <c:v>-2</c:v>
                </c:pt>
                <c:pt idx="250">
                  <c:v>-3</c:v>
                </c:pt>
                <c:pt idx="251">
                  <c:v>5</c:v>
                </c:pt>
                <c:pt idx="252">
                  <c:v>4</c:v>
                </c:pt>
                <c:pt idx="253">
                  <c:v>-2</c:v>
                </c:pt>
                <c:pt idx="254">
                  <c:v>-1</c:v>
                </c:pt>
                <c:pt idx="255">
                  <c:v>2</c:v>
                </c:pt>
                <c:pt idx="256">
                  <c:v>2</c:v>
                </c:pt>
                <c:pt idx="257">
                  <c:v>1</c:v>
                </c:pt>
                <c:pt idx="258">
                  <c:v>-5</c:v>
                </c:pt>
                <c:pt idx="259">
                  <c:v>-4</c:v>
                </c:pt>
                <c:pt idx="260">
                  <c:v>2</c:v>
                </c:pt>
                <c:pt idx="261">
                  <c:v>8</c:v>
                </c:pt>
                <c:pt idx="262">
                  <c:v>-1</c:v>
                </c:pt>
                <c:pt idx="263">
                  <c:v>-2</c:v>
                </c:pt>
                <c:pt idx="264">
                  <c:v>-3</c:v>
                </c:pt>
                <c:pt idx="265">
                  <c:v>3</c:v>
                </c:pt>
                <c:pt idx="266">
                  <c:v>4</c:v>
                </c:pt>
                <c:pt idx="267">
                  <c:v>1</c:v>
                </c:pt>
                <c:pt idx="268">
                  <c:v>-2</c:v>
                </c:pt>
                <c:pt idx="269">
                  <c:v>-5</c:v>
                </c:pt>
                <c:pt idx="270">
                  <c:v>-5</c:v>
                </c:pt>
                <c:pt idx="271">
                  <c:v>-5</c:v>
                </c:pt>
                <c:pt idx="272">
                  <c:v>-4</c:v>
                </c:pt>
                <c:pt idx="273">
                  <c:v>-2</c:v>
                </c:pt>
                <c:pt idx="274">
                  <c:v>5</c:v>
                </c:pt>
                <c:pt idx="275">
                  <c:v>2</c:v>
                </c:pt>
                <c:pt idx="276">
                  <c:v>-5</c:v>
                </c:pt>
                <c:pt idx="277">
                  <c:v>-3</c:v>
                </c:pt>
                <c:pt idx="278">
                  <c:v>-4</c:v>
                </c:pt>
                <c:pt idx="279">
                  <c:v>2</c:v>
                </c:pt>
                <c:pt idx="280">
                  <c:v>6</c:v>
                </c:pt>
                <c:pt idx="281">
                  <c:v>1</c:v>
                </c:pt>
                <c:pt idx="282">
                  <c:v>-2</c:v>
                </c:pt>
                <c:pt idx="283">
                  <c:v>2</c:v>
                </c:pt>
                <c:pt idx="284">
                  <c:v>-4</c:v>
                </c:pt>
                <c:pt idx="285">
                  <c:v>3</c:v>
                </c:pt>
                <c:pt idx="286">
                  <c:v>6</c:v>
                </c:pt>
                <c:pt idx="287">
                  <c:v>2</c:v>
                </c:pt>
                <c:pt idx="288">
                  <c:v>6</c:v>
                </c:pt>
                <c:pt idx="289">
                  <c:v>0</c:v>
                </c:pt>
                <c:pt idx="290">
                  <c:v>-1</c:v>
                </c:pt>
                <c:pt idx="291">
                  <c:v>3</c:v>
                </c:pt>
                <c:pt idx="292">
                  <c:v>4</c:v>
                </c:pt>
                <c:pt idx="293">
                  <c:v>3</c:v>
                </c:pt>
                <c:pt idx="294">
                  <c:v>-4</c:v>
                </c:pt>
                <c:pt idx="295">
                  <c:v>-8</c:v>
                </c:pt>
                <c:pt idx="296">
                  <c:v>-6</c:v>
                </c:pt>
                <c:pt idx="297">
                  <c:v>-5</c:v>
                </c:pt>
                <c:pt idx="298">
                  <c:v>2</c:v>
                </c:pt>
                <c:pt idx="299">
                  <c:v>0</c:v>
                </c:pt>
                <c:pt idx="300">
                  <c:v>10</c:v>
                </c:pt>
                <c:pt idx="301">
                  <c:v>17</c:v>
                </c:pt>
                <c:pt idx="302">
                  <c:v>22</c:v>
                </c:pt>
                <c:pt idx="303">
                  <c:v>18</c:v>
                </c:pt>
                <c:pt idx="304">
                  <c:v>7</c:v>
                </c:pt>
                <c:pt idx="305">
                  <c:v>5</c:v>
                </c:pt>
                <c:pt idx="306">
                  <c:v>3</c:v>
                </c:pt>
                <c:pt idx="307">
                  <c:v>-2</c:v>
                </c:pt>
                <c:pt idx="308">
                  <c:v>5</c:v>
                </c:pt>
                <c:pt idx="309">
                  <c:v>-2</c:v>
                </c:pt>
                <c:pt idx="310">
                  <c:v>3</c:v>
                </c:pt>
                <c:pt idx="311">
                  <c:v>1</c:v>
                </c:pt>
                <c:pt idx="312">
                  <c:v>4</c:v>
                </c:pt>
                <c:pt idx="313">
                  <c:v>-4</c:v>
                </c:pt>
                <c:pt idx="314">
                  <c:v>-6</c:v>
                </c:pt>
                <c:pt idx="315">
                  <c:v>-1</c:v>
                </c:pt>
                <c:pt idx="316">
                  <c:v>5</c:v>
                </c:pt>
                <c:pt idx="317">
                  <c:v>7</c:v>
                </c:pt>
                <c:pt idx="318">
                  <c:v>9</c:v>
                </c:pt>
                <c:pt idx="319">
                  <c:v>1</c:v>
                </c:pt>
                <c:pt idx="320">
                  <c:v>-4</c:v>
                </c:pt>
                <c:pt idx="321">
                  <c:v>8</c:v>
                </c:pt>
                <c:pt idx="322">
                  <c:v>8</c:v>
                </c:pt>
                <c:pt idx="323">
                  <c:v>1</c:v>
                </c:pt>
                <c:pt idx="324">
                  <c:v>-3</c:v>
                </c:pt>
                <c:pt idx="325">
                  <c:v>-1</c:v>
                </c:pt>
                <c:pt idx="326">
                  <c:v>-5</c:v>
                </c:pt>
                <c:pt idx="327">
                  <c:v>4</c:v>
                </c:pt>
                <c:pt idx="328">
                  <c:v>9</c:v>
                </c:pt>
                <c:pt idx="329">
                  <c:v>-3</c:v>
                </c:pt>
                <c:pt idx="330">
                  <c:v>-5</c:v>
                </c:pt>
                <c:pt idx="331">
                  <c:v>2</c:v>
                </c:pt>
                <c:pt idx="332">
                  <c:v>4</c:v>
                </c:pt>
                <c:pt idx="333">
                  <c:v>-4</c:v>
                </c:pt>
                <c:pt idx="334">
                  <c:v>-5</c:v>
                </c:pt>
                <c:pt idx="335">
                  <c:v>-4</c:v>
                </c:pt>
                <c:pt idx="336">
                  <c:v>-6</c:v>
                </c:pt>
                <c:pt idx="337">
                  <c:v>-6</c:v>
                </c:pt>
                <c:pt idx="338">
                  <c:v>-5</c:v>
                </c:pt>
                <c:pt idx="339">
                  <c:v>-3</c:v>
                </c:pt>
                <c:pt idx="340">
                  <c:v>8</c:v>
                </c:pt>
                <c:pt idx="341">
                  <c:v>0</c:v>
                </c:pt>
                <c:pt idx="342">
                  <c:v>-7</c:v>
                </c:pt>
                <c:pt idx="343">
                  <c:v>-1</c:v>
                </c:pt>
                <c:pt idx="344">
                  <c:v>7</c:v>
                </c:pt>
                <c:pt idx="345">
                  <c:v>9</c:v>
                </c:pt>
                <c:pt idx="346">
                  <c:v>5</c:v>
                </c:pt>
                <c:pt idx="347">
                  <c:v>0</c:v>
                </c:pt>
                <c:pt idx="348">
                  <c:v>-3</c:v>
                </c:pt>
                <c:pt idx="349">
                  <c:v>-3</c:v>
                </c:pt>
                <c:pt idx="350">
                  <c:v>-4</c:v>
                </c:pt>
                <c:pt idx="351">
                  <c:v>2</c:v>
                </c:pt>
                <c:pt idx="352">
                  <c:v>3</c:v>
                </c:pt>
                <c:pt idx="353">
                  <c:v>-3</c:v>
                </c:pt>
                <c:pt idx="354">
                  <c:v>10</c:v>
                </c:pt>
                <c:pt idx="355">
                  <c:v>23</c:v>
                </c:pt>
                <c:pt idx="356">
                  <c:v>11</c:v>
                </c:pt>
                <c:pt idx="357">
                  <c:v>-1</c:v>
                </c:pt>
                <c:pt idx="358">
                  <c:v>2</c:v>
                </c:pt>
                <c:pt idx="359">
                  <c:v>2</c:v>
                </c:pt>
                <c:pt idx="360">
                  <c:v>17</c:v>
                </c:pt>
                <c:pt idx="361">
                  <c:v>10</c:v>
                </c:pt>
                <c:pt idx="362">
                  <c:v>0</c:v>
                </c:pt>
                <c:pt idx="363">
                  <c:v>13</c:v>
                </c:pt>
                <c:pt idx="364">
                  <c:v>6</c:v>
                </c:pt>
                <c:pt idx="365">
                  <c:v>-4</c:v>
                </c:pt>
              </c:numCache>
            </c:numRef>
          </c:xVal>
          <c:yVal>
            <c:numRef>
              <c:f>UHIdata!$G$3:$G$368</c:f>
              <c:numCache>
                <c:formatCode>General</c:formatCode>
                <c:ptCount val="366"/>
                <c:pt idx="0">
                  <c:v>7</c:v>
                </c:pt>
                <c:pt idx="1">
                  <c:v>5</c:v>
                </c:pt>
                <c:pt idx="2">
                  <c:v>4</c:v>
                </c:pt>
                <c:pt idx="3">
                  <c:v>8</c:v>
                </c:pt>
                <c:pt idx="4">
                  <c:v>8</c:v>
                </c:pt>
                <c:pt idx="5">
                  <c:v>8</c:v>
                </c:pt>
                <c:pt idx="6">
                  <c:v>6</c:v>
                </c:pt>
                <c:pt idx="7">
                  <c:v>5</c:v>
                </c:pt>
                <c:pt idx="8">
                  <c:v>3</c:v>
                </c:pt>
                <c:pt idx="9">
                  <c:v>1</c:v>
                </c:pt>
                <c:pt idx="10">
                  <c:v>3</c:v>
                </c:pt>
                <c:pt idx="11">
                  <c:v>3</c:v>
                </c:pt>
                <c:pt idx="12">
                  <c:v>4</c:v>
                </c:pt>
                <c:pt idx="13">
                  <c:v>8</c:v>
                </c:pt>
                <c:pt idx="14">
                  <c:v>7</c:v>
                </c:pt>
                <c:pt idx="15">
                  <c:v>8</c:v>
                </c:pt>
                <c:pt idx="16">
                  <c:v>6</c:v>
                </c:pt>
                <c:pt idx="17">
                  <c:v>5</c:v>
                </c:pt>
                <c:pt idx="18">
                  <c:v>7</c:v>
                </c:pt>
                <c:pt idx="19">
                  <c:v>8</c:v>
                </c:pt>
                <c:pt idx="20">
                  <c:v>7</c:v>
                </c:pt>
                <c:pt idx="21">
                  <c:v>5</c:v>
                </c:pt>
                <c:pt idx="22">
                  <c:v>9</c:v>
                </c:pt>
                <c:pt idx="23">
                  <c:v>6</c:v>
                </c:pt>
                <c:pt idx="24">
                  <c:v>10</c:v>
                </c:pt>
                <c:pt idx="25">
                  <c:v>8</c:v>
                </c:pt>
                <c:pt idx="26">
                  <c:v>5</c:v>
                </c:pt>
                <c:pt idx="27">
                  <c:v>9</c:v>
                </c:pt>
                <c:pt idx="28">
                  <c:v>6</c:v>
                </c:pt>
                <c:pt idx="29">
                  <c:v>9</c:v>
                </c:pt>
                <c:pt idx="30">
                  <c:v>8</c:v>
                </c:pt>
                <c:pt idx="31">
                  <c:v>7</c:v>
                </c:pt>
                <c:pt idx="32">
                  <c:v>3</c:v>
                </c:pt>
                <c:pt idx="33">
                  <c:v>6</c:v>
                </c:pt>
                <c:pt idx="34">
                  <c:v>9</c:v>
                </c:pt>
                <c:pt idx="35">
                  <c:v>5</c:v>
                </c:pt>
                <c:pt idx="36">
                  <c:v>5</c:v>
                </c:pt>
                <c:pt idx="37">
                  <c:v>9</c:v>
                </c:pt>
                <c:pt idx="38">
                  <c:v>6</c:v>
                </c:pt>
                <c:pt idx="39">
                  <c:v>6</c:v>
                </c:pt>
                <c:pt idx="40">
                  <c:v>4</c:v>
                </c:pt>
                <c:pt idx="41">
                  <c:v>3</c:v>
                </c:pt>
                <c:pt idx="42">
                  <c:v>4</c:v>
                </c:pt>
                <c:pt idx="43">
                  <c:v>9</c:v>
                </c:pt>
                <c:pt idx="44">
                  <c:v>3</c:v>
                </c:pt>
                <c:pt idx="45">
                  <c:v>10</c:v>
                </c:pt>
                <c:pt idx="46">
                  <c:v>4</c:v>
                </c:pt>
                <c:pt idx="47">
                  <c:v>7</c:v>
                </c:pt>
                <c:pt idx="48">
                  <c:v>5</c:v>
                </c:pt>
                <c:pt idx="49">
                  <c:v>4</c:v>
                </c:pt>
                <c:pt idx="50">
                  <c:v>7</c:v>
                </c:pt>
                <c:pt idx="51">
                  <c:v>7</c:v>
                </c:pt>
                <c:pt idx="52">
                  <c:v>5</c:v>
                </c:pt>
                <c:pt idx="53">
                  <c:v>5</c:v>
                </c:pt>
                <c:pt idx="54">
                  <c:v>5</c:v>
                </c:pt>
                <c:pt idx="55">
                  <c:v>5</c:v>
                </c:pt>
                <c:pt idx="56">
                  <c:v>8</c:v>
                </c:pt>
                <c:pt idx="57">
                  <c:v>7</c:v>
                </c:pt>
                <c:pt idx="58">
                  <c:v>5</c:v>
                </c:pt>
                <c:pt idx="59">
                  <c:v>4</c:v>
                </c:pt>
                <c:pt idx="60">
                  <c:v>4</c:v>
                </c:pt>
                <c:pt idx="61">
                  <c:v>4</c:v>
                </c:pt>
                <c:pt idx="62">
                  <c:v>3</c:v>
                </c:pt>
                <c:pt idx="63">
                  <c:v>4</c:v>
                </c:pt>
                <c:pt idx="64">
                  <c:v>5</c:v>
                </c:pt>
                <c:pt idx="65">
                  <c:v>8</c:v>
                </c:pt>
                <c:pt idx="66">
                  <c:v>6</c:v>
                </c:pt>
                <c:pt idx="67">
                  <c:v>7</c:v>
                </c:pt>
                <c:pt idx="68">
                  <c:v>7</c:v>
                </c:pt>
                <c:pt idx="69">
                  <c:v>8</c:v>
                </c:pt>
                <c:pt idx="70">
                  <c:v>8</c:v>
                </c:pt>
                <c:pt idx="71">
                  <c:v>3</c:v>
                </c:pt>
                <c:pt idx="72">
                  <c:v>6</c:v>
                </c:pt>
                <c:pt idx="73">
                  <c:v>7</c:v>
                </c:pt>
                <c:pt idx="74">
                  <c:v>7</c:v>
                </c:pt>
                <c:pt idx="75">
                  <c:v>8</c:v>
                </c:pt>
                <c:pt idx="76">
                  <c:v>8</c:v>
                </c:pt>
                <c:pt idx="77">
                  <c:v>7</c:v>
                </c:pt>
                <c:pt idx="78">
                  <c:v>7</c:v>
                </c:pt>
                <c:pt idx="79">
                  <c:v>7</c:v>
                </c:pt>
                <c:pt idx="80">
                  <c:v>6</c:v>
                </c:pt>
                <c:pt idx="81">
                  <c:v>4</c:v>
                </c:pt>
                <c:pt idx="82">
                  <c:v>1</c:v>
                </c:pt>
                <c:pt idx="83">
                  <c:v>2</c:v>
                </c:pt>
                <c:pt idx="84">
                  <c:v>4</c:v>
                </c:pt>
                <c:pt idx="85">
                  <c:v>7</c:v>
                </c:pt>
                <c:pt idx="86">
                  <c:v>7</c:v>
                </c:pt>
                <c:pt idx="87">
                  <c:v>8</c:v>
                </c:pt>
                <c:pt idx="88">
                  <c:v>6</c:v>
                </c:pt>
                <c:pt idx="89">
                  <c:v>6</c:v>
                </c:pt>
                <c:pt idx="90">
                  <c:v>5</c:v>
                </c:pt>
                <c:pt idx="91">
                  <c:v>8</c:v>
                </c:pt>
                <c:pt idx="92">
                  <c:v>6</c:v>
                </c:pt>
                <c:pt idx="93">
                  <c:v>8</c:v>
                </c:pt>
                <c:pt idx="94">
                  <c:v>7</c:v>
                </c:pt>
                <c:pt idx="95">
                  <c:v>2</c:v>
                </c:pt>
                <c:pt idx="96">
                  <c:v>4</c:v>
                </c:pt>
                <c:pt idx="97">
                  <c:v>9</c:v>
                </c:pt>
                <c:pt idx="98">
                  <c:v>8</c:v>
                </c:pt>
                <c:pt idx="99">
                  <c:v>10</c:v>
                </c:pt>
                <c:pt idx="100">
                  <c:v>9</c:v>
                </c:pt>
                <c:pt idx="101">
                  <c:v>7</c:v>
                </c:pt>
                <c:pt idx="102">
                  <c:v>8</c:v>
                </c:pt>
                <c:pt idx="103">
                  <c:v>10</c:v>
                </c:pt>
                <c:pt idx="104">
                  <c:v>9</c:v>
                </c:pt>
                <c:pt idx="105">
                  <c:v>8</c:v>
                </c:pt>
                <c:pt idx="106">
                  <c:v>4</c:v>
                </c:pt>
                <c:pt idx="107">
                  <c:v>5</c:v>
                </c:pt>
                <c:pt idx="108">
                  <c:v>4</c:v>
                </c:pt>
                <c:pt idx="109">
                  <c:v>4</c:v>
                </c:pt>
                <c:pt idx="110">
                  <c:v>3</c:v>
                </c:pt>
                <c:pt idx="111">
                  <c:v>5</c:v>
                </c:pt>
                <c:pt idx="112">
                  <c:v>3</c:v>
                </c:pt>
                <c:pt idx="113">
                  <c:v>5</c:v>
                </c:pt>
                <c:pt idx="114">
                  <c:v>7</c:v>
                </c:pt>
                <c:pt idx="115">
                  <c:v>10</c:v>
                </c:pt>
                <c:pt idx="116">
                  <c:v>5</c:v>
                </c:pt>
                <c:pt idx="117">
                  <c:v>4</c:v>
                </c:pt>
                <c:pt idx="118">
                  <c:v>6</c:v>
                </c:pt>
                <c:pt idx="119">
                  <c:v>8</c:v>
                </c:pt>
                <c:pt idx="120">
                  <c:v>8</c:v>
                </c:pt>
                <c:pt idx="121">
                  <c:v>7</c:v>
                </c:pt>
                <c:pt idx="122">
                  <c:v>8</c:v>
                </c:pt>
                <c:pt idx="123">
                  <c:v>6</c:v>
                </c:pt>
                <c:pt idx="124">
                  <c:v>5</c:v>
                </c:pt>
                <c:pt idx="125">
                  <c:v>5</c:v>
                </c:pt>
                <c:pt idx="126">
                  <c:v>7</c:v>
                </c:pt>
                <c:pt idx="127">
                  <c:v>5</c:v>
                </c:pt>
                <c:pt idx="128">
                  <c:v>6</c:v>
                </c:pt>
                <c:pt idx="129">
                  <c:v>2</c:v>
                </c:pt>
                <c:pt idx="130">
                  <c:v>5</c:v>
                </c:pt>
                <c:pt idx="131">
                  <c:v>8</c:v>
                </c:pt>
                <c:pt idx="132">
                  <c:v>5</c:v>
                </c:pt>
                <c:pt idx="133">
                  <c:v>3</c:v>
                </c:pt>
                <c:pt idx="134">
                  <c:v>5</c:v>
                </c:pt>
                <c:pt idx="135">
                  <c:v>5</c:v>
                </c:pt>
                <c:pt idx="136">
                  <c:v>6</c:v>
                </c:pt>
                <c:pt idx="137">
                  <c:v>8</c:v>
                </c:pt>
                <c:pt idx="138">
                  <c:v>6</c:v>
                </c:pt>
                <c:pt idx="139">
                  <c:v>6</c:v>
                </c:pt>
                <c:pt idx="140">
                  <c:v>8</c:v>
                </c:pt>
                <c:pt idx="141">
                  <c:v>6</c:v>
                </c:pt>
                <c:pt idx="142">
                  <c:v>5</c:v>
                </c:pt>
                <c:pt idx="143">
                  <c:v>7</c:v>
                </c:pt>
                <c:pt idx="144">
                  <c:v>8</c:v>
                </c:pt>
                <c:pt idx="145">
                  <c:v>8</c:v>
                </c:pt>
                <c:pt idx="146">
                  <c:v>7</c:v>
                </c:pt>
                <c:pt idx="147">
                  <c:v>6</c:v>
                </c:pt>
                <c:pt idx="148">
                  <c:v>5</c:v>
                </c:pt>
                <c:pt idx="149">
                  <c:v>6</c:v>
                </c:pt>
                <c:pt idx="150">
                  <c:v>7</c:v>
                </c:pt>
                <c:pt idx="151">
                  <c:v>6</c:v>
                </c:pt>
                <c:pt idx="152">
                  <c:v>5</c:v>
                </c:pt>
                <c:pt idx="153">
                  <c:v>7</c:v>
                </c:pt>
                <c:pt idx="154">
                  <c:v>8</c:v>
                </c:pt>
                <c:pt idx="155">
                  <c:v>3</c:v>
                </c:pt>
                <c:pt idx="156">
                  <c:v>4</c:v>
                </c:pt>
                <c:pt idx="157">
                  <c:v>6</c:v>
                </c:pt>
                <c:pt idx="158">
                  <c:v>7</c:v>
                </c:pt>
                <c:pt idx="159">
                  <c:v>6</c:v>
                </c:pt>
                <c:pt idx="160">
                  <c:v>7</c:v>
                </c:pt>
                <c:pt idx="161">
                  <c:v>2</c:v>
                </c:pt>
                <c:pt idx="162">
                  <c:v>4</c:v>
                </c:pt>
                <c:pt idx="163">
                  <c:v>4</c:v>
                </c:pt>
                <c:pt idx="164">
                  <c:v>6</c:v>
                </c:pt>
                <c:pt idx="165">
                  <c:v>5</c:v>
                </c:pt>
                <c:pt idx="166">
                  <c:v>5</c:v>
                </c:pt>
                <c:pt idx="167">
                  <c:v>7</c:v>
                </c:pt>
                <c:pt idx="168">
                  <c:v>8</c:v>
                </c:pt>
                <c:pt idx="169">
                  <c:v>8</c:v>
                </c:pt>
                <c:pt idx="170">
                  <c:v>7</c:v>
                </c:pt>
                <c:pt idx="171">
                  <c:v>7</c:v>
                </c:pt>
                <c:pt idx="172">
                  <c:v>6</c:v>
                </c:pt>
                <c:pt idx="173">
                  <c:v>6</c:v>
                </c:pt>
                <c:pt idx="174">
                  <c:v>6</c:v>
                </c:pt>
                <c:pt idx="175">
                  <c:v>7</c:v>
                </c:pt>
                <c:pt idx="176">
                  <c:v>6</c:v>
                </c:pt>
                <c:pt idx="177">
                  <c:v>6</c:v>
                </c:pt>
                <c:pt idx="178">
                  <c:v>9</c:v>
                </c:pt>
                <c:pt idx="179">
                  <c:v>10</c:v>
                </c:pt>
                <c:pt idx="180">
                  <c:v>8</c:v>
                </c:pt>
                <c:pt idx="181">
                  <c:v>9</c:v>
                </c:pt>
                <c:pt idx="182">
                  <c:v>9</c:v>
                </c:pt>
                <c:pt idx="183">
                  <c:v>6</c:v>
                </c:pt>
                <c:pt idx="184">
                  <c:v>9</c:v>
                </c:pt>
                <c:pt idx="185">
                  <c:v>9</c:v>
                </c:pt>
                <c:pt idx="186">
                  <c:v>8</c:v>
                </c:pt>
                <c:pt idx="187">
                  <c:v>7</c:v>
                </c:pt>
                <c:pt idx="188">
                  <c:v>4</c:v>
                </c:pt>
                <c:pt idx="189">
                  <c:v>4</c:v>
                </c:pt>
                <c:pt idx="190">
                  <c:v>5</c:v>
                </c:pt>
                <c:pt idx="191">
                  <c:v>8</c:v>
                </c:pt>
                <c:pt idx="192">
                  <c:v>6</c:v>
                </c:pt>
                <c:pt idx="193">
                  <c:v>3</c:v>
                </c:pt>
                <c:pt idx="194">
                  <c:v>6</c:v>
                </c:pt>
                <c:pt idx="195">
                  <c:v>5</c:v>
                </c:pt>
                <c:pt idx="196">
                  <c:v>5</c:v>
                </c:pt>
                <c:pt idx="197">
                  <c:v>6</c:v>
                </c:pt>
                <c:pt idx="198">
                  <c:v>8</c:v>
                </c:pt>
                <c:pt idx="199">
                  <c:v>7</c:v>
                </c:pt>
                <c:pt idx="200">
                  <c:v>6</c:v>
                </c:pt>
                <c:pt idx="201">
                  <c:v>2</c:v>
                </c:pt>
                <c:pt idx="202">
                  <c:v>6</c:v>
                </c:pt>
                <c:pt idx="203">
                  <c:v>8</c:v>
                </c:pt>
                <c:pt idx="204">
                  <c:v>8</c:v>
                </c:pt>
                <c:pt idx="205">
                  <c:v>6</c:v>
                </c:pt>
                <c:pt idx="206">
                  <c:v>8</c:v>
                </c:pt>
                <c:pt idx="207">
                  <c:v>7</c:v>
                </c:pt>
                <c:pt idx="208">
                  <c:v>6</c:v>
                </c:pt>
                <c:pt idx="209">
                  <c:v>8</c:v>
                </c:pt>
                <c:pt idx="210">
                  <c:v>6</c:v>
                </c:pt>
                <c:pt idx="211">
                  <c:v>8</c:v>
                </c:pt>
                <c:pt idx="212">
                  <c:v>7</c:v>
                </c:pt>
                <c:pt idx="213">
                  <c:v>6</c:v>
                </c:pt>
                <c:pt idx="214">
                  <c:v>9</c:v>
                </c:pt>
                <c:pt idx="215">
                  <c:v>7</c:v>
                </c:pt>
                <c:pt idx="216">
                  <c:v>5</c:v>
                </c:pt>
                <c:pt idx="217">
                  <c:v>6</c:v>
                </c:pt>
                <c:pt idx="218">
                  <c:v>4</c:v>
                </c:pt>
                <c:pt idx="219">
                  <c:v>2</c:v>
                </c:pt>
                <c:pt idx="220">
                  <c:v>6</c:v>
                </c:pt>
                <c:pt idx="221">
                  <c:v>5</c:v>
                </c:pt>
                <c:pt idx="222">
                  <c:v>5</c:v>
                </c:pt>
                <c:pt idx="223">
                  <c:v>4</c:v>
                </c:pt>
                <c:pt idx="224">
                  <c:v>8</c:v>
                </c:pt>
                <c:pt idx="225">
                  <c:v>10</c:v>
                </c:pt>
                <c:pt idx="226">
                  <c:v>7</c:v>
                </c:pt>
                <c:pt idx="227">
                  <c:v>3</c:v>
                </c:pt>
                <c:pt idx="228">
                  <c:v>7</c:v>
                </c:pt>
                <c:pt idx="229">
                  <c:v>5</c:v>
                </c:pt>
                <c:pt idx="230">
                  <c:v>5</c:v>
                </c:pt>
                <c:pt idx="231">
                  <c:v>5</c:v>
                </c:pt>
                <c:pt idx="232">
                  <c:v>6</c:v>
                </c:pt>
                <c:pt idx="233">
                  <c:v>8</c:v>
                </c:pt>
                <c:pt idx="234">
                  <c:v>5</c:v>
                </c:pt>
                <c:pt idx="235">
                  <c:v>7</c:v>
                </c:pt>
                <c:pt idx="236">
                  <c:v>4</c:v>
                </c:pt>
                <c:pt idx="237">
                  <c:v>5</c:v>
                </c:pt>
                <c:pt idx="238">
                  <c:v>6</c:v>
                </c:pt>
                <c:pt idx="239">
                  <c:v>6</c:v>
                </c:pt>
                <c:pt idx="240">
                  <c:v>3</c:v>
                </c:pt>
                <c:pt idx="241">
                  <c:v>3</c:v>
                </c:pt>
                <c:pt idx="242">
                  <c:v>3</c:v>
                </c:pt>
                <c:pt idx="243">
                  <c:v>5</c:v>
                </c:pt>
                <c:pt idx="244">
                  <c:v>6</c:v>
                </c:pt>
                <c:pt idx="245">
                  <c:v>5</c:v>
                </c:pt>
                <c:pt idx="246">
                  <c:v>3</c:v>
                </c:pt>
                <c:pt idx="247">
                  <c:v>1</c:v>
                </c:pt>
                <c:pt idx="248">
                  <c:v>3</c:v>
                </c:pt>
                <c:pt idx="249">
                  <c:v>2</c:v>
                </c:pt>
                <c:pt idx="250">
                  <c:v>6</c:v>
                </c:pt>
                <c:pt idx="251">
                  <c:v>2</c:v>
                </c:pt>
                <c:pt idx="252">
                  <c:v>1</c:v>
                </c:pt>
                <c:pt idx="253">
                  <c:v>3</c:v>
                </c:pt>
                <c:pt idx="254">
                  <c:v>2</c:v>
                </c:pt>
                <c:pt idx="255">
                  <c:v>0</c:v>
                </c:pt>
                <c:pt idx="256">
                  <c:v>-1</c:v>
                </c:pt>
                <c:pt idx="257">
                  <c:v>1</c:v>
                </c:pt>
                <c:pt idx="258">
                  <c:v>2</c:v>
                </c:pt>
                <c:pt idx="259">
                  <c:v>6</c:v>
                </c:pt>
                <c:pt idx="260">
                  <c:v>4</c:v>
                </c:pt>
                <c:pt idx="261">
                  <c:v>4</c:v>
                </c:pt>
                <c:pt idx="262">
                  <c:v>7</c:v>
                </c:pt>
                <c:pt idx="263">
                  <c:v>5</c:v>
                </c:pt>
                <c:pt idx="264">
                  <c:v>7</c:v>
                </c:pt>
                <c:pt idx="265">
                  <c:v>7</c:v>
                </c:pt>
                <c:pt idx="266">
                  <c:v>8</c:v>
                </c:pt>
                <c:pt idx="267">
                  <c:v>8</c:v>
                </c:pt>
                <c:pt idx="268">
                  <c:v>9</c:v>
                </c:pt>
                <c:pt idx="269">
                  <c:v>9</c:v>
                </c:pt>
                <c:pt idx="270">
                  <c:v>9</c:v>
                </c:pt>
                <c:pt idx="271">
                  <c:v>7</c:v>
                </c:pt>
                <c:pt idx="272">
                  <c:v>6</c:v>
                </c:pt>
                <c:pt idx="273">
                  <c:v>3</c:v>
                </c:pt>
                <c:pt idx="274">
                  <c:v>2</c:v>
                </c:pt>
                <c:pt idx="275">
                  <c:v>0</c:v>
                </c:pt>
                <c:pt idx="276">
                  <c:v>3</c:v>
                </c:pt>
                <c:pt idx="277">
                  <c:v>6</c:v>
                </c:pt>
                <c:pt idx="278">
                  <c:v>8</c:v>
                </c:pt>
                <c:pt idx="279">
                  <c:v>6</c:v>
                </c:pt>
                <c:pt idx="280">
                  <c:v>3</c:v>
                </c:pt>
                <c:pt idx="281">
                  <c:v>4</c:v>
                </c:pt>
                <c:pt idx="282">
                  <c:v>5</c:v>
                </c:pt>
                <c:pt idx="283">
                  <c:v>7</c:v>
                </c:pt>
                <c:pt idx="284">
                  <c:v>8</c:v>
                </c:pt>
                <c:pt idx="285">
                  <c:v>6</c:v>
                </c:pt>
                <c:pt idx="286">
                  <c:v>5</c:v>
                </c:pt>
                <c:pt idx="287">
                  <c:v>6</c:v>
                </c:pt>
                <c:pt idx="288">
                  <c:v>5</c:v>
                </c:pt>
                <c:pt idx="289">
                  <c:v>7</c:v>
                </c:pt>
                <c:pt idx="290">
                  <c:v>6</c:v>
                </c:pt>
                <c:pt idx="291">
                  <c:v>5</c:v>
                </c:pt>
                <c:pt idx="292">
                  <c:v>6</c:v>
                </c:pt>
                <c:pt idx="293">
                  <c:v>6</c:v>
                </c:pt>
                <c:pt idx="294">
                  <c:v>12</c:v>
                </c:pt>
                <c:pt idx="295">
                  <c:v>7</c:v>
                </c:pt>
                <c:pt idx="296">
                  <c:v>8</c:v>
                </c:pt>
                <c:pt idx="297">
                  <c:v>8</c:v>
                </c:pt>
                <c:pt idx="298">
                  <c:v>8</c:v>
                </c:pt>
                <c:pt idx="299">
                  <c:v>6</c:v>
                </c:pt>
                <c:pt idx="300">
                  <c:v>3</c:v>
                </c:pt>
                <c:pt idx="301">
                  <c:v>0</c:v>
                </c:pt>
                <c:pt idx="302">
                  <c:v>2</c:v>
                </c:pt>
                <c:pt idx="303">
                  <c:v>2</c:v>
                </c:pt>
                <c:pt idx="304">
                  <c:v>7</c:v>
                </c:pt>
                <c:pt idx="305">
                  <c:v>8</c:v>
                </c:pt>
                <c:pt idx="306">
                  <c:v>9</c:v>
                </c:pt>
                <c:pt idx="307">
                  <c:v>11</c:v>
                </c:pt>
                <c:pt idx="308">
                  <c:v>5</c:v>
                </c:pt>
                <c:pt idx="309">
                  <c:v>6</c:v>
                </c:pt>
                <c:pt idx="310">
                  <c:v>3</c:v>
                </c:pt>
                <c:pt idx="311">
                  <c:v>3</c:v>
                </c:pt>
                <c:pt idx="312">
                  <c:v>6</c:v>
                </c:pt>
                <c:pt idx="313">
                  <c:v>9</c:v>
                </c:pt>
                <c:pt idx="314">
                  <c:v>9</c:v>
                </c:pt>
                <c:pt idx="315">
                  <c:v>7</c:v>
                </c:pt>
                <c:pt idx="316">
                  <c:v>4</c:v>
                </c:pt>
                <c:pt idx="317">
                  <c:v>3</c:v>
                </c:pt>
                <c:pt idx="318">
                  <c:v>4</c:v>
                </c:pt>
                <c:pt idx="319">
                  <c:v>3</c:v>
                </c:pt>
                <c:pt idx="320">
                  <c:v>7</c:v>
                </c:pt>
                <c:pt idx="321">
                  <c:v>7</c:v>
                </c:pt>
                <c:pt idx="322">
                  <c:v>6</c:v>
                </c:pt>
                <c:pt idx="323">
                  <c:v>2</c:v>
                </c:pt>
                <c:pt idx="324">
                  <c:v>7</c:v>
                </c:pt>
                <c:pt idx="325">
                  <c:v>8</c:v>
                </c:pt>
                <c:pt idx="326">
                  <c:v>8</c:v>
                </c:pt>
                <c:pt idx="327">
                  <c:v>8</c:v>
                </c:pt>
                <c:pt idx="328">
                  <c:v>4</c:v>
                </c:pt>
                <c:pt idx="329">
                  <c:v>8</c:v>
                </c:pt>
                <c:pt idx="330">
                  <c:v>8</c:v>
                </c:pt>
                <c:pt idx="331">
                  <c:v>3</c:v>
                </c:pt>
                <c:pt idx="332">
                  <c:v>6</c:v>
                </c:pt>
                <c:pt idx="333">
                  <c:v>8</c:v>
                </c:pt>
                <c:pt idx="334">
                  <c:v>8</c:v>
                </c:pt>
                <c:pt idx="335">
                  <c:v>7</c:v>
                </c:pt>
                <c:pt idx="336">
                  <c:v>6</c:v>
                </c:pt>
                <c:pt idx="337">
                  <c:v>7</c:v>
                </c:pt>
                <c:pt idx="338">
                  <c:v>6</c:v>
                </c:pt>
                <c:pt idx="339">
                  <c:v>4</c:v>
                </c:pt>
                <c:pt idx="340">
                  <c:v>5</c:v>
                </c:pt>
                <c:pt idx="341">
                  <c:v>6</c:v>
                </c:pt>
                <c:pt idx="342">
                  <c:v>5</c:v>
                </c:pt>
                <c:pt idx="343">
                  <c:v>5</c:v>
                </c:pt>
                <c:pt idx="344">
                  <c:v>3</c:v>
                </c:pt>
                <c:pt idx="345">
                  <c:v>2</c:v>
                </c:pt>
                <c:pt idx="346">
                  <c:v>3</c:v>
                </c:pt>
                <c:pt idx="347">
                  <c:v>6</c:v>
                </c:pt>
                <c:pt idx="348">
                  <c:v>7</c:v>
                </c:pt>
                <c:pt idx="349">
                  <c:v>7</c:v>
                </c:pt>
                <c:pt idx="350">
                  <c:v>2</c:v>
                </c:pt>
                <c:pt idx="351">
                  <c:v>1</c:v>
                </c:pt>
                <c:pt idx="352">
                  <c:v>7</c:v>
                </c:pt>
                <c:pt idx="353">
                  <c:v>8</c:v>
                </c:pt>
                <c:pt idx="354">
                  <c:v>6</c:v>
                </c:pt>
                <c:pt idx="355">
                  <c:v>2</c:v>
                </c:pt>
                <c:pt idx="356">
                  <c:v>4</c:v>
                </c:pt>
                <c:pt idx="357">
                  <c:v>5</c:v>
                </c:pt>
                <c:pt idx="358">
                  <c:v>7</c:v>
                </c:pt>
                <c:pt idx="359">
                  <c:v>2</c:v>
                </c:pt>
                <c:pt idx="360">
                  <c:v>6</c:v>
                </c:pt>
                <c:pt idx="361">
                  <c:v>2</c:v>
                </c:pt>
                <c:pt idx="362">
                  <c:v>4</c:v>
                </c:pt>
                <c:pt idx="363">
                  <c:v>2</c:v>
                </c:pt>
                <c:pt idx="364">
                  <c:v>3</c:v>
                </c:pt>
                <c:pt idx="365">
                  <c:v>5</c:v>
                </c:pt>
              </c:numCache>
            </c:numRef>
          </c:yVal>
        </c:ser>
        <c:axId val="60872960"/>
        <c:axId val="63815680"/>
      </c:scatterChart>
      <c:valAx>
        <c:axId val="60872960"/>
        <c:scaling>
          <c:orientation val="minMax"/>
        </c:scaling>
        <c:axPos val="b"/>
        <c:numFmt formatCode="General" sourceLinked="1"/>
        <c:tickLblPos val="nextTo"/>
        <c:crossAx val="63815680"/>
        <c:crosses val="autoZero"/>
        <c:crossBetween val="midCat"/>
      </c:valAx>
      <c:valAx>
        <c:axId val="63815680"/>
        <c:scaling>
          <c:orientation val="minMax"/>
        </c:scaling>
        <c:axPos val="l"/>
        <c:numFmt formatCode="General" sourceLinked="1"/>
        <c:tickLblPos val="nextTo"/>
        <c:crossAx val="60872960"/>
        <c:crosses val="autoZero"/>
        <c:crossBetween val="midCat"/>
      </c:valAx>
    </c:plotArea>
    <c:legend>
      <c:legendPos val="r"/>
      <c:layout>
        <c:manualLayout>
          <c:xMode val="edge"/>
          <c:yMode val="edge"/>
          <c:x val="0.55582010582010599"/>
          <c:y val="0.42541597073093124"/>
          <c:w val="0.25634920634920616"/>
          <c:h val="0.28780402449693793"/>
        </c:manualLayout>
      </c:layout>
    </c:legend>
    <c:plotVisOnly val="1"/>
    <c:dispBlanksAs val="gap"/>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style val="18"/>
  <c:chart>
    <c:title>
      <c:layout>
        <c:manualLayout>
          <c:xMode val="edge"/>
          <c:yMode val="edge"/>
          <c:x val="0.295196412948381"/>
          <c:y val="4.6296296296296328E-2"/>
        </c:manualLayout>
      </c:layout>
      <c:spPr>
        <a:noFill/>
        <a:ln w="25400">
          <a:noFill/>
        </a:ln>
      </c:spPr>
    </c:title>
    <c:plotArea>
      <c:layout>
        <c:manualLayout>
          <c:layoutTarget val="inner"/>
          <c:xMode val="edge"/>
          <c:yMode val="edge"/>
          <c:x val="5.7516339869281126E-2"/>
          <c:y val="0.20429292929292908"/>
          <c:w val="0.80665843240183266"/>
          <c:h val="0.74015151515151534"/>
        </c:manualLayout>
      </c:layout>
      <c:scatterChart>
        <c:scatterStyle val="lineMarker"/>
        <c:ser>
          <c:idx val="0"/>
          <c:order val="0"/>
          <c:tx>
            <c:strRef>
              <c:f>UHIdata!$L$2</c:f>
              <c:strCache>
                <c:ptCount val="1"/>
                <c:pt idx="0">
                  <c:v>Rel. Humidity</c:v>
                </c:pt>
              </c:strCache>
            </c:strRef>
          </c:tx>
          <c:spPr>
            <a:ln w="47625">
              <a:noFill/>
            </a:ln>
            <a:effectLst/>
          </c:spPr>
          <c:marker>
            <c:spPr>
              <a:gradFill rotWithShape="0">
                <a:gsLst>
                  <a:gs pos="0">
                    <a:srgbClr val="9BC1FF"/>
                  </a:gs>
                  <a:gs pos="100000">
                    <a:srgbClr val="3F80CD"/>
                  </a:gs>
                </a:gsLst>
                <a:lin ang="5400000"/>
              </a:gradFill>
              <a:ln>
                <a:solidFill>
                  <a:srgbClr val="666699"/>
                </a:solidFill>
                <a:prstDash val="solid"/>
              </a:ln>
              <a:effectLst/>
            </c:spPr>
          </c:marker>
          <c:trendline>
            <c:trendlineType val="linear"/>
            <c:dispRSqr val="1"/>
            <c:dispEq val="1"/>
            <c:trendlineLbl>
              <c:layout>
                <c:manualLayout>
                  <c:x val="0.29231315347876602"/>
                  <c:y val="-0.34740711866462215"/>
                </c:manualLayout>
              </c:layout>
              <c:numFmt formatCode="General" sourceLinked="0"/>
            </c:trendlineLbl>
          </c:trendline>
          <c:xVal>
            <c:numRef>
              <c:f>UHIdata!$L$3:$L$368</c:f>
              <c:numCache>
                <c:formatCode>General</c:formatCode>
                <c:ptCount val="366"/>
                <c:pt idx="0">
                  <c:v>-24</c:v>
                </c:pt>
                <c:pt idx="1">
                  <c:v>-53</c:v>
                </c:pt>
                <c:pt idx="2">
                  <c:v>-44</c:v>
                </c:pt>
                <c:pt idx="3">
                  <c:v>-50</c:v>
                </c:pt>
                <c:pt idx="4">
                  <c:v>-34</c:v>
                </c:pt>
                <c:pt idx="5">
                  <c:v>-40</c:v>
                </c:pt>
                <c:pt idx="6">
                  <c:v>-13</c:v>
                </c:pt>
                <c:pt idx="7">
                  <c:v>3</c:v>
                </c:pt>
                <c:pt idx="8">
                  <c:v>-6</c:v>
                </c:pt>
                <c:pt idx="9">
                  <c:v>-1</c:v>
                </c:pt>
                <c:pt idx="10">
                  <c:v>-10</c:v>
                </c:pt>
                <c:pt idx="11">
                  <c:v>-21</c:v>
                </c:pt>
                <c:pt idx="12">
                  <c:v>-38</c:v>
                </c:pt>
                <c:pt idx="13">
                  <c:v>-44</c:v>
                </c:pt>
                <c:pt idx="14">
                  <c:v>-46</c:v>
                </c:pt>
                <c:pt idx="15">
                  <c:v>-46</c:v>
                </c:pt>
                <c:pt idx="16">
                  <c:v>-21</c:v>
                </c:pt>
                <c:pt idx="17">
                  <c:v>-21</c:v>
                </c:pt>
                <c:pt idx="18">
                  <c:v>-40</c:v>
                </c:pt>
                <c:pt idx="19">
                  <c:v>-23</c:v>
                </c:pt>
                <c:pt idx="20">
                  <c:v>-2</c:v>
                </c:pt>
                <c:pt idx="21">
                  <c:v>4</c:v>
                </c:pt>
                <c:pt idx="22">
                  <c:v>0</c:v>
                </c:pt>
                <c:pt idx="23">
                  <c:v>-21</c:v>
                </c:pt>
                <c:pt idx="24">
                  <c:v>-30</c:v>
                </c:pt>
                <c:pt idx="25">
                  <c:v>-6</c:v>
                </c:pt>
                <c:pt idx="26">
                  <c:v>-22</c:v>
                </c:pt>
                <c:pt idx="27">
                  <c:v>-31</c:v>
                </c:pt>
                <c:pt idx="28">
                  <c:v>-51</c:v>
                </c:pt>
                <c:pt idx="29">
                  <c:v>-52</c:v>
                </c:pt>
                <c:pt idx="30">
                  <c:v>-50</c:v>
                </c:pt>
                <c:pt idx="31">
                  <c:v>-19</c:v>
                </c:pt>
                <c:pt idx="32">
                  <c:v>-23</c:v>
                </c:pt>
                <c:pt idx="33">
                  <c:v>-38</c:v>
                </c:pt>
                <c:pt idx="34">
                  <c:v>-23</c:v>
                </c:pt>
                <c:pt idx="35">
                  <c:v>-20</c:v>
                </c:pt>
                <c:pt idx="36">
                  <c:v>-17</c:v>
                </c:pt>
                <c:pt idx="37">
                  <c:v>-31</c:v>
                </c:pt>
                <c:pt idx="38">
                  <c:v>-41</c:v>
                </c:pt>
                <c:pt idx="39">
                  <c:v>-33</c:v>
                </c:pt>
                <c:pt idx="40">
                  <c:v>-26</c:v>
                </c:pt>
                <c:pt idx="41">
                  <c:v>-34</c:v>
                </c:pt>
                <c:pt idx="42">
                  <c:v>-46</c:v>
                </c:pt>
                <c:pt idx="43">
                  <c:v>-50</c:v>
                </c:pt>
                <c:pt idx="44">
                  <c:v>-16</c:v>
                </c:pt>
                <c:pt idx="45">
                  <c:v>-24</c:v>
                </c:pt>
                <c:pt idx="46">
                  <c:v>-7</c:v>
                </c:pt>
                <c:pt idx="47">
                  <c:v>-24</c:v>
                </c:pt>
                <c:pt idx="48">
                  <c:v>-17</c:v>
                </c:pt>
                <c:pt idx="49">
                  <c:v>-5</c:v>
                </c:pt>
                <c:pt idx="50">
                  <c:v>-23</c:v>
                </c:pt>
                <c:pt idx="51">
                  <c:v>-21</c:v>
                </c:pt>
                <c:pt idx="52">
                  <c:v>-13</c:v>
                </c:pt>
                <c:pt idx="53">
                  <c:v>-20</c:v>
                </c:pt>
                <c:pt idx="54">
                  <c:v>-33</c:v>
                </c:pt>
                <c:pt idx="55">
                  <c:v>-47</c:v>
                </c:pt>
                <c:pt idx="56">
                  <c:v>-52</c:v>
                </c:pt>
                <c:pt idx="57">
                  <c:v>-23</c:v>
                </c:pt>
                <c:pt idx="58">
                  <c:v>-7</c:v>
                </c:pt>
                <c:pt idx="59">
                  <c:v>-7</c:v>
                </c:pt>
                <c:pt idx="60">
                  <c:v>-19</c:v>
                </c:pt>
                <c:pt idx="61">
                  <c:v>-15</c:v>
                </c:pt>
                <c:pt idx="62">
                  <c:v>-28</c:v>
                </c:pt>
                <c:pt idx="63">
                  <c:v>-49</c:v>
                </c:pt>
                <c:pt idx="64">
                  <c:v>-55</c:v>
                </c:pt>
                <c:pt idx="65">
                  <c:v>-51</c:v>
                </c:pt>
                <c:pt idx="66">
                  <c:v>-28</c:v>
                </c:pt>
                <c:pt idx="67">
                  <c:v>-22</c:v>
                </c:pt>
                <c:pt idx="68">
                  <c:v>-23</c:v>
                </c:pt>
                <c:pt idx="69">
                  <c:v>-48</c:v>
                </c:pt>
                <c:pt idx="70">
                  <c:v>-35</c:v>
                </c:pt>
                <c:pt idx="71">
                  <c:v>-10</c:v>
                </c:pt>
                <c:pt idx="72">
                  <c:v>-12</c:v>
                </c:pt>
                <c:pt idx="73">
                  <c:v>-24</c:v>
                </c:pt>
                <c:pt idx="74">
                  <c:v>-31</c:v>
                </c:pt>
                <c:pt idx="75">
                  <c:v>-34</c:v>
                </c:pt>
                <c:pt idx="76">
                  <c:v>-27</c:v>
                </c:pt>
                <c:pt idx="77">
                  <c:v>-34</c:v>
                </c:pt>
                <c:pt idx="78">
                  <c:v>-33</c:v>
                </c:pt>
                <c:pt idx="79">
                  <c:v>-31</c:v>
                </c:pt>
                <c:pt idx="80">
                  <c:v>-19</c:v>
                </c:pt>
                <c:pt idx="81">
                  <c:v>-16</c:v>
                </c:pt>
                <c:pt idx="82">
                  <c:v>-8</c:v>
                </c:pt>
                <c:pt idx="83">
                  <c:v>-24</c:v>
                </c:pt>
                <c:pt idx="84">
                  <c:v>-25</c:v>
                </c:pt>
                <c:pt idx="85">
                  <c:v>-37</c:v>
                </c:pt>
                <c:pt idx="86">
                  <c:v>-43</c:v>
                </c:pt>
                <c:pt idx="87">
                  <c:v>-24</c:v>
                </c:pt>
                <c:pt idx="88">
                  <c:v>-27</c:v>
                </c:pt>
                <c:pt idx="89">
                  <c:v>-24</c:v>
                </c:pt>
                <c:pt idx="90">
                  <c:v>-16</c:v>
                </c:pt>
                <c:pt idx="91">
                  <c:v>-32</c:v>
                </c:pt>
                <c:pt idx="92">
                  <c:v>-28</c:v>
                </c:pt>
                <c:pt idx="93">
                  <c:v>-29</c:v>
                </c:pt>
                <c:pt idx="94">
                  <c:v>-29</c:v>
                </c:pt>
                <c:pt idx="95">
                  <c:v>-17</c:v>
                </c:pt>
                <c:pt idx="96">
                  <c:v>-18</c:v>
                </c:pt>
                <c:pt idx="97">
                  <c:v>-26</c:v>
                </c:pt>
                <c:pt idx="98">
                  <c:v>-33</c:v>
                </c:pt>
                <c:pt idx="99">
                  <c:v>-47</c:v>
                </c:pt>
                <c:pt idx="100">
                  <c:v>-41</c:v>
                </c:pt>
                <c:pt idx="101">
                  <c:v>-44</c:v>
                </c:pt>
                <c:pt idx="102">
                  <c:v>-45</c:v>
                </c:pt>
                <c:pt idx="103">
                  <c:v>-40</c:v>
                </c:pt>
                <c:pt idx="104">
                  <c:v>-38</c:v>
                </c:pt>
                <c:pt idx="105">
                  <c:v>-22</c:v>
                </c:pt>
                <c:pt idx="106">
                  <c:v>-11</c:v>
                </c:pt>
                <c:pt idx="107">
                  <c:v>-14</c:v>
                </c:pt>
                <c:pt idx="108">
                  <c:v>1</c:v>
                </c:pt>
                <c:pt idx="109">
                  <c:v>-6</c:v>
                </c:pt>
                <c:pt idx="110">
                  <c:v>-4</c:v>
                </c:pt>
                <c:pt idx="111">
                  <c:v>-12</c:v>
                </c:pt>
                <c:pt idx="112">
                  <c:v>-25</c:v>
                </c:pt>
                <c:pt idx="113">
                  <c:v>-36</c:v>
                </c:pt>
                <c:pt idx="114">
                  <c:v>-40</c:v>
                </c:pt>
                <c:pt idx="115">
                  <c:v>-27</c:v>
                </c:pt>
                <c:pt idx="116">
                  <c:v>-25</c:v>
                </c:pt>
                <c:pt idx="117">
                  <c:v>-19</c:v>
                </c:pt>
                <c:pt idx="118">
                  <c:v>-25</c:v>
                </c:pt>
                <c:pt idx="119">
                  <c:v>-21</c:v>
                </c:pt>
                <c:pt idx="120">
                  <c:v>-28</c:v>
                </c:pt>
                <c:pt idx="121">
                  <c:v>-26</c:v>
                </c:pt>
                <c:pt idx="122">
                  <c:v>-28</c:v>
                </c:pt>
                <c:pt idx="123">
                  <c:v>-23</c:v>
                </c:pt>
                <c:pt idx="124">
                  <c:v>-21</c:v>
                </c:pt>
                <c:pt idx="125">
                  <c:v>-23</c:v>
                </c:pt>
                <c:pt idx="126">
                  <c:v>-22</c:v>
                </c:pt>
                <c:pt idx="127">
                  <c:v>-13</c:v>
                </c:pt>
                <c:pt idx="128">
                  <c:v>-13</c:v>
                </c:pt>
                <c:pt idx="129">
                  <c:v>-14</c:v>
                </c:pt>
                <c:pt idx="130">
                  <c:v>-24</c:v>
                </c:pt>
                <c:pt idx="131">
                  <c:v>-33</c:v>
                </c:pt>
                <c:pt idx="132">
                  <c:v>-13</c:v>
                </c:pt>
                <c:pt idx="133">
                  <c:v>2</c:v>
                </c:pt>
                <c:pt idx="134">
                  <c:v>-13</c:v>
                </c:pt>
                <c:pt idx="135">
                  <c:v>-12</c:v>
                </c:pt>
                <c:pt idx="136">
                  <c:v>-23</c:v>
                </c:pt>
                <c:pt idx="137">
                  <c:v>-26</c:v>
                </c:pt>
                <c:pt idx="138">
                  <c:v>-25</c:v>
                </c:pt>
                <c:pt idx="139">
                  <c:v>-34</c:v>
                </c:pt>
                <c:pt idx="140">
                  <c:v>-26</c:v>
                </c:pt>
                <c:pt idx="141">
                  <c:v>-20</c:v>
                </c:pt>
                <c:pt idx="142">
                  <c:v>-16</c:v>
                </c:pt>
                <c:pt idx="143">
                  <c:v>-24</c:v>
                </c:pt>
                <c:pt idx="144">
                  <c:v>-36</c:v>
                </c:pt>
                <c:pt idx="145">
                  <c:v>-28</c:v>
                </c:pt>
                <c:pt idx="146">
                  <c:v>-33</c:v>
                </c:pt>
                <c:pt idx="147">
                  <c:v>-31</c:v>
                </c:pt>
                <c:pt idx="148">
                  <c:v>-23</c:v>
                </c:pt>
                <c:pt idx="149">
                  <c:v>-17</c:v>
                </c:pt>
                <c:pt idx="150">
                  <c:v>-27</c:v>
                </c:pt>
                <c:pt idx="151">
                  <c:v>-37</c:v>
                </c:pt>
                <c:pt idx="152">
                  <c:v>-15</c:v>
                </c:pt>
                <c:pt idx="153">
                  <c:v>-33</c:v>
                </c:pt>
                <c:pt idx="154">
                  <c:v>-28</c:v>
                </c:pt>
                <c:pt idx="155">
                  <c:v>-10</c:v>
                </c:pt>
                <c:pt idx="156">
                  <c:v>-8</c:v>
                </c:pt>
                <c:pt idx="157">
                  <c:v>-22</c:v>
                </c:pt>
                <c:pt idx="158">
                  <c:v>-22</c:v>
                </c:pt>
                <c:pt idx="159">
                  <c:v>-28</c:v>
                </c:pt>
                <c:pt idx="160">
                  <c:v>-34</c:v>
                </c:pt>
                <c:pt idx="161">
                  <c:v>-4</c:v>
                </c:pt>
                <c:pt idx="162">
                  <c:v>-3</c:v>
                </c:pt>
                <c:pt idx="163">
                  <c:v>-14</c:v>
                </c:pt>
                <c:pt idx="164">
                  <c:v>-24</c:v>
                </c:pt>
                <c:pt idx="165">
                  <c:v>-16</c:v>
                </c:pt>
                <c:pt idx="166">
                  <c:v>-22</c:v>
                </c:pt>
                <c:pt idx="167">
                  <c:v>-24</c:v>
                </c:pt>
                <c:pt idx="168">
                  <c:v>-36</c:v>
                </c:pt>
                <c:pt idx="169">
                  <c:v>-35</c:v>
                </c:pt>
                <c:pt idx="170">
                  <c:v>-31</c:v>
                </c:pt>
                <c:pt idx="171">
                  <c:v>-28</c:v>
                </c:pt>
                <c:pt idx="172">
                  <c:v>-29</c:v>
                </c:pt>
                <c:pt idx="173">
                  <c:v>-31</c:v>
                </c:pt>
                <c:pt idx="174">
                  <c:v>-28</c:v>
                </c:pt>
                <c:pt idx="175">
                  <c:v>-22</c:v>
                </c:pt>
                <c:pt idx="176">
                  <c:v>-25</c:v>
                </c:pt>
                <c:pt idx="177">
                  <c:v>-34</c:v>
                </c:pt>
                <c:pt idx="178">
                  <c:v>-41</c:v>
                </c:pt>
                <c:pt idx="179">
                  <c:v>-40</c:v>
                </c:pt>
                <c:pt idx="180">
                  <c:v>-38</c:v>
                </c:pt>
                <c:pt idx="181">
                  <c:v>-42</c:v>
                </c:pt>
                <c:pt idx="182">
                  <c:v>-44</c:v>
                </c:pt>
                <c:pt idx="183">
                  <c:v>-30</c:v>
                </c:pt>
                <c:pt idx="184">
                  <c:v>-29</c:v>
                </c:pt>
                <c:pt idx="185">
                  <c:v>-27</c:v>
                </c:pt>
                <c:pt idx="186">
                  <c:v>-33</c:v>
                </c:pt>
                <c:pt idx="187">
                  <c:v>-39</c:v>
                </c:pt>
                <c:pt idx="188">
                  <c:v>-21</c:v>
                </c:pt>
                <c:pt idx="189">
                  <c:v>-26</c:v>
                </c:pt>
                <c:pt idx="190">
                  <c:v>-38</c:v>
                </c:pt>
                <c:pt idx="191">
                  <c:v>-24</c:v>
                </c:pt>
                <c:pt idx="192">
                  <c:v>-21</c:v>
                </c:pt>
                <c:pt idx="193">
                  <c:v>-11</c:v>
                </c:pt>
                <c:pt idx="194">
                  <c:v>-13</c:v>
                </c:pt>
                <c:pt idx="195">
                  <c:v>-17</c:v>
                </c:pt>
                <c:pt idx="196">
                  <c:v>-20</c:v>
                </c:pt>
                <c:pt idx="197">
                  <c:v>-21</c:v>
                </c:pt>
                <c:pt idx="198">
                  <c:v>-14</c:v>
                </c:pt>
                <c:pt idx="199">
                  <c:v>-14</c:v>
                </c:pt>
                <c:pt idx="200">
                  <c:v>-17</c:v>
                </c:pt>
                <c:pt idx="201">
                  <c:v>-9</c:v>
                </c:pt>
                <c:pt idx="202">
                  <c:v>-18</c:v>
                </c:pt>
                <c:pt idx="203">
                  <c:v>-23</c:v>
                </c:pt>
                <c:pt idx="204">
                  <c:v>-26</c:v>
                </c:pt>
                <c:pt idx="205">
                  <c:v>-27</c:v>
                </c:pt>
                <c:pt idx="206">
                  <c:v>-27</c:v>
                </c:pt>
                <c:pt idx="207">
                  <c:v>-31</c:v>
                </c:pt>
                <c:pt idx="208">
                  <c:v>-26</c:v>
                </c:pt>
                <c:pt idx="209">
                  <c:v>-25</c:v>
                </c:pt>
                <c:pt idx="210">
                  <c:v>-29</c:v>
                </c:pt>
                <c:pt idx="211">
                  <c:v>-33</c:v>
                </c:pt>
                <c:pt idx="212">
                  <c:v>-21</c:v>
                </c:pt>
                <c:pt idx="213">
                  <c:v>-12</c:v>
                </c:pt>
                <c:pt idx="214">
                  <c:v>-29</c:v>
                </c:pt>
                <c:pt idx="215">
                  <c:v>-20</c:v>
                </c:pt>
                <c:pt idx="216">
                  <c:v>-13</c:v>
                </c:pt>
                <c:pt idx="217">
                  <c:v>-17</c:v>
                </c:pt>
                <c:pt idx="218">
                  <c:v>-10</c:v>
                </c:pt>
                <c:pt idx="219">
                  <c:v>-13</c:v>
                </c:pt>
                <c:pt idx="220">
                  <c:v>-17</c:v>
                </c:pt>
                <c:pt idx="221">
                  <c:v>-11</c:v>
                </c:pt>
                <c:pt idx="222">
                  <c:v>-11</c:v>
                </c:pt>
                <c:pt idx="223">
                  <c:v>-16</c:v>
                </c:pt>
                <c:pt idx="224">
                  <c:v>-34</c:v>
                </c:pt>
                <c:pt idx="225">
                  <c:v>-23</c:v>
                </c:pt>
                <c:pt idx="226">
                  <c:v>-13</c:v>
                </c:pt>
                <c:pt idx="227">
                  <c:v>-16</c:v>
                </c:pt>
                <c:pt idx="228">
                  <c:v>-26</c:v>
                </c:pt>
                <c:pt idx="229">
                  <c:v>-18</c:v>
                </c:pt>
                <c:pt idx="230">
                  <c:v>-16</c:v>
                </c:pt>
                <c:pt idx="231">
                  <c:v>-9</c:v>
                </c:pt>
                <c:pt idx="232">
                  <c:v>-20</c:v>
                </c:pt>
                <c:pt idx="233">
                  <c:v>-31</c:v>
                </c:pt>
                <c:pt idx="234">
                  <c:v>-17</c:v>
                </c:pt>
                <c:pt idx="235">
                  <c:v>-26</c:v>
                </c:pt>
                <c:pt idx="236">
                  <c:v>-20</c:v>
                </c:pt>
                <c:pt idx="237">
                  <c:v>-21</c:v>
                </c:pt>
                <c:pt idx="238">
                  <c:v>-27</c:v>
                </c:pt>
                <c:pt idx="239">
                  <c:v>-30</c:v>
                </c:pt>
                <c:pt idx="240">
                  <c:v>-2</c:v>
                </c:pt>
                <c:pt idx="241">
                  <c:v>-12</c:v>
                </c:pt>
                <c:pt idx="242">
                  <c:v>-6</c:v>
                </c:pt>
                <c:pt idx="243">
                  <c:v>-14</c:v>
                </c:pt>
                <c:pt idx="244">
                  <c:v>-17</c:v>
                </c:pt>
                <c:pt idx="245">
                  <c:v>-17</c:v>
                </c:pt>
                <c:pt idx="246">
                  <c:v>-11</c:v>
                </c:pt>
                <c:pt idx="247">
                  <c:v>3</c:v>
                </c:pt>
                <c:pt idx="248">
                  <c:v>-10</c:v>
                </c:pt>
                <c:pt idx="249">
                  <c:v>-8</c:v>
                </c:pt>
                <c:pt idx="250">
                  <c:v>-20</c:v>
                </c:pt>
                <c:pt idx="251">
                  <c:v>-13</c:v>
                </c:pt>
                <c:pt idx="252">
                  <c:v>-26</c:v>
                </c:pt>
                <c:pt idx="253">
                  <c:v>-31</c:v>
                </c:pt>
                <c:pt idx="254">
                  <c:v>-36</c:v>
                </c:pt>
                <c:pt idx="255">
                  <c:v>-27</c:v>
                </c:pt>
                <c:pt idx="256">
                  <c:v>-31</c:v>
                </c:pt>
                <c:pt idx="257">
                  <c:v>-18</c:v>
                </c:pt>
                <c:pt idx="258">
                  <c:v>-28</c:v>
                </c:pt>
                <c:pt idx="259">
                  <c:v>-18</c:v>
                </c:pt>
                <c:pt idx="260">
                  <c:v>-8</c:v>
                </c:pt>
                <c:pt idx="261">
                  <c:v>-11</c:v>
                </c:pt>
                <c:pt idx="262">
                  <c:v>-22</c:v>
                </c:pt>
                <c:pt idx="263">
                  <c:v>-18</c:v>
                </c:pt>
                <c:pt idx="264">
                  <c:v>-17</c:v>
                </c:pt>
                <c:pt idx="265">
                  <c:v>-25</c:v>
                </c:pt>
                <c:pt idx="266">
                  <c:v>-39</c:v>
                </c:pt>
                <c:pt idx="267">
                  <c:v>-42</c:v>
                </c:pt>
                <c:pt idx="268">
                  <c:v>-27</c:v>
                </c:pt>
                <c:pt idx="269">
                  <c:v>-32</c:v>
                </c:pt>
                <c:pt idx="270">
                  <c:v>-32</c:v>
                </c:pt>
                <c:pt idx="271">
                  <c:v>-23</c:v>
                </c:pt>
                <c:pt idx="272">
                  <c:v>-19</c:v>
                </c:pt>
                <c:pt idx="273">
                  <c:v>-1</c:v>
                </c:pt>
                <c:pt idx="274">
                  <c:v>5</c:v>
                </c:pt>
                <c:pt idx="275">
                  <c:v>-7</c:v>
                </c:pt>
                <c:pt idx="276">
                  <c:v>-10</c:v>
                </c:pt>
                <c:pt idx="277">
                  <c:v>-24</c:v>
                </c:pt>
                <c:pt idx="278">
                  <c:v>-28</c:v>
                </c:pt>
                <c:pt idx="279">
                  <c:v>-17</c:v>
                </c:pt>
                <c:pt idx="280">
                  <c:v>-18</c:v>
                </c:pt>
                <c:pt idx="281">
                  <c:v>-13</c:v>
                </c:pt>
                <c:pt idx="282">
                  <c:v>-19</c:v>
                </c:pt>
                <c:pt idx="283">
                  <c:v>-10</c:v>
                </c:pt>
                <c:pt idx="284">
                  <c:v>-24</c:v>
                </c:pt>
                <c:pt idx="285">
                  <c:v>-23</c:v>
                </c:pt>
                <c:pt idx="286">
                  <c:v>-23</c:v>
                </c:pt>
                <c:pt idx="287">
                  <c:v>-15</c:v>
                </c:pt>
                <c:pt idx="288">
                  <c:v>-22</c:v>
                </c:pt>
                <c:pt idx="289">
                  <c:v>-31</c:v>
                </c:pt>
                <c:pt idx="290">
                  <c:v>-32</c:v>
                </c:pt>
                <c:pt idx="291">
                  <c:v>-14</c:v>
                </c:pt>
                <c:pt idx="292">
                  <c:v>-43</c:v>
                </c:pt>
                <c:pt idx="293">
                  <c:v>-33</c:v>
                </c:pt>
                <c:pt idx="294">
                  <c:v>-28</c:v>
                </c:pt>
                <c:pt idx="295">
                  <c:v>-33</c:v>
                </c:pt>
                <c:pt idx="296">
                  <c:v>-32</c:v>
                </c:pt>
                <c:pt idx="297">
                  <c:v>-29</c:v>
                </c:pt>
                <c:pt idx="298">
                  <c:v>-21</c:v>
                </c:pt>
                <c:pt idx="299">
                  <c:v>-19</c:v>
                </c:pt>
                <c:pt idx="300">
                  <c:v>-15</c:v>
                </c:pt>
                <c:pt idx="301">
                  <c:v>-15</c:v>
                </c:pt>
                <c:pt idx="302">
                  <c:v>-38</c:v>
                </c:pt>
                <c:pt idx="303">
                  <c:v>-50</c:v>
                </c:pt>
                <c:pt idx="304">
                  <c:v>-49</c:v>
                </c:pt>
                <c:pt idx="305">
                  <c:v>-50</c:v>
                </c:pt>
                <c:pt idx="306">
                  <c:v>-40</c:v>
                </c:pt>
                <c:pt idx="307">
                  <c:v>-35</c:v>
                </c:pt>
                <c:pt idx="308">
                  <c:v>-19</c:v>
                </c:pt>
                <c:pt idx="309">
                  <c:v>-29</c:v>
                </c:pt>
                <c:pt idx="310">
                  <c:v>-10</c:v>
                </c:pt>
                <c:pt idx="311">
                  <c:v>-5</c:v>
                </c:pt>
                <c:pt idx="312">
                  <c:v>-23</c:v>
                </c:pt>
                <c:pt idx="313">
                  <c:v>-32</c:v>
                </c:pt>
                <c:pt idx="314">
                  <c:v>-36</c:v>
                </c:pt>
                <c:pt idx="315">
                  <c:v>-22</c:v>
                </c:pt>
                <c:pt idx="316">
                  <c:v>-3</c:v>
                </c:pt>
                <c:pt idx="317">
                  <c:v>-24</c:v>
                </c:pt>
                <c:pt idx="318">
                  <c:v>-22</c:v>
                </c:pt>
                <c:pt idx="319">
                  <c:v>-5</c:v>
                </c:pt>
                <c:pt idx="320">
                  <c:v>-20</c:v>
                </c:pt>
                <c:pt idx="321">
                  <c:v>-31</c:v>
                </c:pt>
                <c:pt idx="322">
                  <c:v>-30</c:v>
                </c:pt>
                <c:pt idx="323">
                  <c:v>-14</c:v>
                </c:pt>
                <c:pt idx="324">
                  <c:v>-21</c:v>
                </c:pt>
                <c:pt idx="325">
                  <c:v>-27</c:v>
                </c:pt>
                <c:pt idx="326">
                  <c:v>-33</c:v>
                </c:pt>
                <c:pt idx="327">
                  <c:v>-34</c:v>
                </c:pt>
                <c:pt idx="328">
                  <c:v>-38</c:v>
                </c:pt>
                <c:pt idx="329">
                  <c:v>-46</c:v>
                </c:pt>
                <c:pt idx="330">
                  <c:v>-52</c:v>
                </c:pt>
                <c:pt idx="331">
                  <c:v>-23</c:v>
                </c:pt>
                <c:pt idx="332">
                  <c:v>-27</c:v>
                </c:pt>
                <c:pt idx="333">
                  <c:v>-31</c:v>
                </c:pt>
                <c:pt idx="334">
                  <c:v>-29</c:v>
                </c:pt>
                <c:pt idx="335">
                  <c:v>-18</c:v>
                </c:pt>
                <c:pt idx="336">
                  <c:v>-20</c:v>
                </c:pt>
                <c:pt idx="337">
                  <c:v>-22</c:v>
                </c:pt>
                <c:pt idx="338">
                  <c:v>-22</c:v>
                </c:pt>
                <c:pt idx="339">
                  <c:v>-13</c:v>
                </c:pt>
                <c:pt idx="340">
                  <c:v>-20</c:v>
                </c:pt>
                <c:pt idx="341">
                  <c:v>-16</c:v>
                </c:pt>
                <c:pt idx="342">
                  <c:v>-8</c:v>
                </c:pt>
                <c:pt idx="343">
                  <c:v>-8</c:v>
                </c:pt>
                <c:pt idx="344">
                  <c:v>-2</c:v>
                </c:pt>
                <c:pt idx="345">
                  <c:v>-13</c:v>
                </c:pt>
                <c:pt idx="346">
                  <c:v>-16</c:v>
                </c:pt>
                <c:pt idx="347">
                  <c:v>-22</c:v>
                </c:pt>
                <c:pt idx="348">
                  <c:v>-24</c:v>
                </c:pt>
                <c:pt idx="349">
                  <c:v>-23</c:v>
                </c:pt>
                <c:pt idx="350">
                  <c:v>-7</c:v>
                </c:pt>
                <c:pt idx="351">
                  <c:v>6</c:v>
                </c:pt>
                <c:pt idx="352">
                  <c:v>-25</c:v>
                </c:pt>
                <c:pt idx="353">
                  <c:v>-26</c:v>
                </c:pt>
                <c:pt idx="354">
                  <c:v>-14</c:v>
                </c:pt>
                <c:pt idx="355">
                  <c:v>-41</c:v>
                </c:pt>
                <c:pt idx="356">
                  <c:v>-54</c:v>
                </c:pt>
                <c:pt idx="357">
                  <c:v>-44</c:v>
                </c:pt>
                <c:pt idx="358">
                  <c:v>-10</c:v>
                </c:pt>
                <c:pt idx="359">
                  <c:v>8</c:v>
                </c:pt>
                <c:pt idx="360">
                  <c:v>-7</c:v>
                </c:pt>
                <c:pt idx="361">
                  <c:v>-21</c:v>
                </c:pt>
                <c:pt idx="362">
                  <c:v>-23</c:v>
                </c:pt>
                <c:pt idx="363">
                  <c:v>-5</c:v>
                </c:pt>
                <c:pt idx="364">
                  <c:v>-32</c:v>
                </c:pt>
                <c:pt idx="365">
                  <c:v>-32</c:v>
                </c:pt>
              </c:numCache>
            </c:numRef>
          </c:xVal>
          <c:yVal>
            <c:numRef>
              <c:f>UHIdata!$G$3:$G$368</c:f>
              <c:numCache>
                <c:formatCode>General</c:formatCode>
                <c:ptCount val="366"/>
                <c:pt idx="0">
                  <c:v>7</c:v>
                </c:pt>
                <c:pt idx="1">
                  <c:v>5</c:v>
                </c:pt>
                <c:pt idx="2">
                  <c:v>4</c:v>
                </c:pt>
                <c:pt idx="3">
                  <c:v>8</c:v>
                </c:pt>
                <c:pt idx="4">
                  <c:v>8</c:v>
                </c:pt>
                <c:pt idx="5">
                  <c:v>8</c:v>
                </c:pt>
                <c:pt idx="6">
                  <c:v>6</c:v>
                </c:pt>
                <c:pt idx="7">
                  <c:v>5</c:v>
                </c:pt>
                <c:pt idx="8">
                  <c:v>3</c:v>
                </c:pt>
                <c:pt idx="9">
                  <c:v>1</c:v>
                </c:pt>
                <c:pt idx="10">
                  <c:v>3</c:v>
                </c:pt>
                <c:pt idx="11">
                  <c:v>3</c:v>
                </c:pt>
                <c:pt idx="12">
                  <c:v>4</c:v>
                </c:pt>
                <c:pt idx="13">
                  <c:v>8</c:v>
                </c:pt>
                <c:pt idx="14">
                  <c:v>7</c:v>
                </c:pt>
                <c:pt idx="15">
                  <c:v>8</c:v>
                </c:pt>
                <c:pt idx="16">
                  <c:v>6</c:v>
                </c:pt>
                <c:pt idx="17">
                  <c:v>5</c:v>
                </c:pt>
                <c:pt idx="18">
                  <c:v>7</c:v>
                </c:pt>
                <c:pt idx="19">
                  <c:v>8</c:v>
                </c:pt>
                <c:pt idx="20">
                  <c:v>7</c:v>
                </c:pt>
                <c:pt idx="21">
                  <c:v>5</c:v>
                </c:pt>
                <c:pt idx="22">
                  <c:v>9</c:v>
                </c:pt>
                <c:pt idx="23">
                  <c:v>6</c:v>
                </c:pt>
                <c:pt idx="24">
                  <c:v>10</c:v>
                </c:pt>
                <c:pt idx="25">
                  <c:v>8</c:v>
                </c:pt>
                <c:pt idx="26">
                  <c:v>5</c:v>
                </c:pt>
                <c:pt idx="27">
                  <c:v>9</c:v>
                </c:pt>
                <c:pt idx="28">
                  <c:v>6</c:v>
                </c:pt>
                <c:pt idx="29">
                  <c:v>9</c:v>
                </c:pt>
                <c:pt idx="30">
                  <c:v>8</c:v>
                </c:pt>
                <c:pt idx="31">
                  <c:v>7</c:v>
                </c:pt>
                <c:pt idx="32">
                  <c:v>3</c:v>
                </c:pt>
                <c:pt idx="33">
                  <c:v>6</c:v>
                </c:pt>
                <c:pt idx="34">
                  <c:v>9</c:v>
                </c:pt>
                <c:pt idx="35">
                  <c:v>5</c:v>
                </c:pt>
                <c:pt idx="36">
                  <c:v>5</c:v>
                </c:pt>
                <c:pt idx="37">
                  <c:v>9</c:v>
                </c:pt>
                <c:pt idx="38">
                  <c:v>6</c:v>
                </c:pt>
                <c:pt idx="39">
                  <c:v>6</c:v>
                </c:pt>
                <c:pt idx="40">
                  <c:v>4</c:v>
                </c:pt>
                <c:pt idx="41">
                  <c:v>3</c:v>
                </c:pt>
                <c:pt idx="42">
                  <c:v>4</c:v>
                </c:pt>
                <c:pt idx="43">
                  <c:v>9</c:v>
                </c:pt>
                <c:pt idx="44">
                  <c:v>3</c:v>
                </c:pt>
                <c:pt idx="45">
                  <c:v>10</c:v>
                </c:pt>
                <c:pt idx="46">
                  <c:v>4</c:v>
                </c:pt>
                <c:pt idx="47">
                  <c:v>7</c:v>
                </c:pt>
                <c:pt idx="48">
                  <c:v>5</c:v>
                </c:pt>
                <c:pt idx="49">
                  <c:v>4</c:v>
                </c:pt>
                <c:pt idx="50">
                  <c:v>7</c:v>
                </c:pt>
                <c:pt idx="51">
                  <c:v>7</c:v>
                </c:pt>
                <c:pt idx="52">
                  <c:v>5</c:v>
                </c:pt>
                <c:pt idx="53">
                  <c:v>5</c:v>
                </c:pt>
                <c:pt idx="54">
                  <c:v>5</c:v>
                </c:pt>
                <c:pt idx="55">
                  <c:v>5</c:v>
                </c:pt>
                <c:pt idx="56">
                  <c:v>8</c:v>
                </c:pt>
                <c:pt idx="57">
                  <c:v>7</c:v>
                </c:pt>
                <c:pt idx="58">
                  <c:v>5</c:v>
                </c:pt>
                <c:pt idx="59">
                  <c:v>4</c:v>
                </c:pt>
                <c:pt idx="60">
                  <c:v>4</c:v>
                </c:pt>
                <c:pt idx="61">
                  <c:v>4</c:v>
                </c:pt>
                <c:pt idx="62">
                  <c:v>3</c:v>
                </c:pt>
                <c:pt idx="63">
                  <c:v>4</c:v>
                </c:pt>
                <c:pt idx="64">
                  <c:v>5</c:v>
                </c:pt>
                <c:pt idx="65">
                  <c:v>8</c:v>
                </c:pt>
                <c:pt idx="66">
                  <c:v>6</c:v>
                </c:pt>
                <c:pt idx="67">
                  <c:v>7</c:v>
                </c:pt>
                <c:pt idx="68">
                  <c:v>7</c:v>
                </c:pt>
                <c:pt idx="69">
                  <c:v>8</c:v>
                </c:pt>
                <c:pt idx="70">
                  <c:v>8</c:v>
                </c:pt>
                <c:pt idx="71">
                  <c:v>3</c:v>
                </c:pt>
                <c:pt idx="72">
                  <c:v>6</c:v>
                </c:pt>
                <c:pt idx="73">
                  <c:v>7</c:v>
                </c:pt>
                <c:pt idx="74">
                  <c:v>7</c:v>
                </c:pt>
                <c:pt idx="75">
                  <c:v>8</c:v>
                </c:pt>
                <c:pt idx="76">
                  <c:v>8</c:v>
                </c:pt>
                <c:pt idx="77">
                  <c:v>7</c:v>
                </c:pt>
                <c:pt idx="78">
                  <c:v>7</c:v>
                </c:pt>
                <c:pt idx="79">
                  <c:v>7</c:v>
                </c:pt>
                <c:pt idx="80">
                  <c:v>6</c:v>
                </c:pt>
                <c:pt idx="81">
                  <c:v>4</c:v>
                </c:pt>
                <c:pt idx="82">
                  <c:v>1</c:v>
                </c:pt>
                <c:pt idx="83">
                  <c:v>2</c:v>
                </c:pt>
                <c:pt idx="84">
                  <c:v>4</c:v>
                </c:pt>
                <c:pt idx="85">
                  <c:v>7</c:v>
                </c:pt>
                <c:pt idx="86">
                  <c:v>7</c:v>
                </c:pt>
                <c:pt idx="87">
                  <c:v>8</c:v>
                </c:pt>
                <c:pt idx="88">
                  <c:v>6</c:v>
                </c:pt>
                <c:pt idx="89">
                  <c:v>6</c:v>
                </c:pt>
                <c:pt idx="90">
                  <c:v>5</c:v>
                </c:pt>
                <c:pt idx="91">
                  <c:v>8</c:v>
                </c:pt>
                <c:pt idx="92">
                  <c:v>6</c:v>
                </c:pt>
                <c:pt idx="93">
                  <c:v>8</c:v>
                </c:pt>
                <c:pt idx="94">
                  <c:v>7</c:v>
                </c:pt>
                <c:pt idx="95">
                  <c:v>2</c:v>
                </c:pt>
                <c:pt idx="96">
                  <c:v>4</c:v>
                </c:pt>
                <c:pt idx="97">
                  <c:v>9</c:v>
                </c:pt>
                <c:pt idx="98">
                  <c:v>8</c:v>
                </c:pt>
                <c:pt idx="99">
                  <c:v>10</c:v>
                </c:pt>
                <c:pt idx="100">
                  <c:v>9</c:v>
                </c:pt>
                <c:pt idx="101">
                  <c:v>7</c:v>
                </c:pt>
                <c:pt idx="102">
                  <c:v>8</c:v>
                </c:pt>
                <c:pt idx="103">
                  <c:v>10</c:v>
                </c:pt>
                <c:pt idx="104">
                  <c:v>9</c:v>
                </c:pt>
                <c:pt idx="105">
                  <c:v>8</c:v>
                </c:pt>
                <c:pt idx="106">
                  <c:v>4</c:v>
                </c:pt>
                <c:pt idx="107">
                  <c:v>5</c:v>
                </c:pt>
                <c:pt idx="108">
                  <c:v>4</c:v>
                </c:pt>
                <c:pt idx="109">
                  <c:v>4</c:v>
                </c:pt>
                <c:pt idx="110">
                  <c:v>3</c:v>
                </c:pt>
                <c:pt idx="111">
                  <c:v>5</c:v>
                </c:pt>
                <c:pt idx="112">
                  <c:v>3</c:v>
                </c:pt>
                <c:pt idx="113">
                  <c:v>5</c:v>
                </c:pt>
                <c:pt idx="114">
                  <c:v>7</c:v>
                </c:pt>
                <c:pt idx="115">
                  <c:v>10</c:v>
                </c:pt>
                <c:pt idx="116">
                  <c:v>5</c:v>
                </c:pt>
                <c:pt idx="117">
                  <c:v>4</c:v>
                </c:pt>
                <c:pt idx="118">
                  <c:v>6</c:v>
                </c:pt>
                <c:pt idx="119">
                  <c:v>8</c:v>
                </c:pt>
                <c:pt idx="120">
                  <c:v>8</c:v>
                </c:pt>
                <c:pt idx="121">
                  <c:v>7</c:v>
                </c:pt>
                <c:pt idx="122">
                  <c:v>8</c:v>
                </c:pt>
                <c:pt idx="123">
                  <c:v>6</c:v>
                </c:pt>
                <c:pt idx="124">
                  <c:v>5</c:v>
                </c:pt>
                <c:pt idx="125">
                  <c:v>5</c:v>
                </c:pt>
                <c:pt idx="126">
                  <c:v>7</c:v>
                </c:pt>
                <c:pt idx="127">
                  <c:v>5</c:v>
                </c:pt>
                <c:pt idx="128">
                  <c:v>6</c:v>
                </c:pt>
                <c:pt idx="129">
                  <c:v>2</c:v>
                </c:pt>
                <c:pt idx="130">
                  <c:v>5</c:v>
                </c:pt>
                <c:pt idx="131">
                  <c:v>8</c:v>
                </c:pt>
                <c:pt idx="132">
                  <c:v>5</c:v>
                </c:pt>
                <c:pt idx="133">
                  <c:v>3</c:v>
                </c:pt>
                <c:pt idx="134">
                  <c:v>5</c:v>
                </c:pt>
                <c:pt idx="135">
                  <c:v>5</c:v>
                </c:pt>
                <c:pt idx="136">
                  <c:v>6</c:v>
                </c:pt>
                <c:pt idx="137">
                  <c:v>8</c:v>
                </c:pt>
                <c:pt idx="138">
                  <c:v>6</c:v>
                </c:pt>
                <c:pt idx="139">
                  <c:v>6</c:v>
                </c:pt>
                <c:pt idx="140">
                  <c:v>8</c:v>
                </c:pt>
                <c:pt idx="141">
                  <c:v>6</c:v>
                </c:pt>
                <c:pt idx="142">
                  <c:v>5</c:v>
                </c:pt>
                <c:pt idx="143">
                  <c:v>7</c:v>
                </c:pt>
                <c:pt idx="144">
                  <c:v>8</c:v>
                </c:pt>
                <c:pt idx="145">
                  <c:v>8</c:v>
                </c:pt>
                <c:pt idx="146">
                  <c:v>7</c:v>
                </c:pt>
                <c:pt idx="147">
                  <c:v>6</c:v>
                </c:pt>
                <c:pt idx="148">
                  <c:v>5</c:v>
                </c:pt>
                <c:pt idx="149">
                  <c:v>6</c:v>
                </c:pt>
                <c:pt idx="150">
                  <c:v>7</c:v>
                </c:pt>
                <c:pt idx="151">
                  <c:v>6</c:v>
                </c:pt>
                <c:pt idx="152">
                  <c:v>5</c:v>
                </c:pt>
                <c:pt idx="153">
                  <c:v>7</c:v>
                </c:pt>
                <c:pt idx="154">
                  <c:v>8</c:v>
                </c:pt>
                <c:pt idx="155">
                  <c:v>3</c:v>
                </c:pt>
                <c:pt idx="156">
                  <c:v>4</c:v>
                </c:pt>
                <c:pt idx="157">
                  <c:v>6</c:v>
                </c:pt>
                <c:pt idx="158">
                  <c:v>7</c:v>
                </c:pt>
                <c:pt idx="159">
                  <c:v>6</c:v>
                </c:pt>
                <c:pt idx="160">
                  <c:v>7</c:v>
                </c:pt>
                <c:pt idx="161">
                  <c:v>2</c:v>
                </c:pt>
                <c:pt idx="162">
                  <c:v>4</c:v>
                </c:pt>
                <c:pt idx="163">
                  <c:v>4</c:v>
                </c:pt>
                <c:pt idx="164">
                  <c:v>6</c:v>
                </c:pt>
                <c:pt idx="165">
                  <c:v>5</c:v>
                </c:pt>
                <c:pt idx="166">
                  <c:v>5</c:v>
                </c:pt>
                <c:pt idx="167">
                  <c:v>7</c:v>
                </c:pt>
                <c:pt idx="168">
                  <c:v>8</c:v>
                </c:pt>
                <c:pt idx="169">
                  <c:v>8</c:v>
                </c:pt>
                <c:pt idx="170">
                  <c:v>7</c:v>
                </c:pt>
                <c:pt idx="171">
                  <c:v>7</c:v>
                </c:pt>
                <c:pt idx="172">
                  <c:v>6</c:v>
                </c:pt>
                <c:pt idx="173">
                  <c:v>6</c:v>
                </c:pt>
                <c:pt idx="174">
                  <c:v>6</c:v>
                </c:pt>
                <c:pt idx="175">
                  <c:v>7</c:v>
                </c:pt>
                <c:pt idx="176">
                  <c:v>6</c:v>
                </c:pt>
                <c:pt idx="177">
                  <c:v>6</c:v>
                </c:pt>
                <c:pt idx="178">
                  <c:v>9</c:v>
                </c:pt>
                <c:pt idx="179">
                  <c:v>10</c:v>
                </c:pt>
                <c:pt idx="180">
                  <c:v>8</c:v>
                </c:pt>
                <c:pt idx="181">
                  <c:v>9</c:v>
                </c:pt>
                <c:pt idx="182">
                  <c:v>9</c:v>
                </c:pt>
                <c:pt idx="183">
                  <c:v>6</c:v>
                </c:pt>
                <c:pt idx="184">
                  <c:v>9</c:v>
                </c:pt>
                <c:pt idx="185">
                  <c:v>9</c:v>
                </c:pt>
                <c:pt idx="186">
                  <c:v>8</c:v>
                </c:pt>
                <c:pt idx="187">
                  <c:v>7</c:v>
                </c:pt>
                <c:pt idx="188">
                  <c:v>4</c:v>
                </c:pt>
                <c:pt idx="189">
                  <c:v>4</c:v>
                </c:pt>
                <c:pt idx="190">
                  <c:v>5</c:v>
                </c:pt>
                <c:pt idx="191">
                  <c:v>8</c:v>
                </c:pt>
                <c:pt idx="192">
                  <c:v>6</c:v>
                </c:pt>
                <c:pt idx="193">
                  <c:v>3</c:v>
                </c:pt>
                <c:pt idx="194">
                  <c:v>6</c:v>
                </c:pt>
                <c:pt idx="195">
                  <c:v>5</c:v>
                </c:pt>
                <c:pt idx="196">
                  <c:v>5</c:v>
                </c:pt>
                <c:pt idx="197">
                  <c:v>6</c:v>
                </c:pt>
                <c:pt idx="198">
                  <c:v>8</c:v>
                </c:pt>
                <c:pt idx="199">
                  <c:v>7</c:v>
                </c:pt>
                <c:pt idx="200">
                  <c:v>6</c:v>
                </c:pt>
                <c:pt idx="201">
                  <c:v>2</c:v>
                </c:pt>
                <c:pt idx="202">
                  <c:v>6</c:v>
                </c:pt>
                <c:pt idx="203">
                  <c:v>8</c:v>
                </c:pt>
                <c:pt idx="204">
                  <c:v>8</c:v>
                </c:pt>
                <c:pt idx="205">
                  <c:v>6</c:v>
                </c:pt>
                <c:pt idx="206">
                  <c:v>8</c:v>
                </c:pt>
                <c:pt idx="207">
                  <c:v>7</c:v>
                </c:pt>
                <c:pt idx="208">
                  <c:v>6</c:v>
                </c:pt>
                <c:pt idx="209">
                  <c:v>8</c:v>
                </c:pt>
                <c:pt idx="210">
                  <c:v>6</c:v>
                </c:pt>
                <c:pt idx="211">
                  <c:v>8</c:v>
                </c:pt>
                <c:pt idx="212">
                  <c:v>7</c:v>
                </c:pt>
                <c:pt idx="213">
                  <c:v>6</c:v>
                </c:pt>
                <c:pt idx="214">
                  <c:v>9</c:v>
                </c:pt>
                <c:pt idx="215">
                  <c:v>7</c:v>
                </c:pt>
                <c:pt idx="216">
                  <c:v>5</c:v>
                </c:pt>
                <c:pt idx="217">
                  <c:v>6</c:v>
                </c:pt>
                <c:pt idx="218">
                  <c:v>4</c:v>
                </c:pt>
                <c:pt idx="219">
                  <c:v>2</c:v>
                </c:pt>
                <c:pt idx="220">
                  <c:v>6</c:v>
                </c:pt>
                <c:pt idx="221">
                  <c:v>5</c:v>
                </c:pt>
                <c:pt idx="222">
                  <c:v>5</c:v>
                </c:pt>
                <c:pt idx="223">
                  <c:v>4</c:v>
                </c:pt>
                <c:pt idx="224">
                  <c:v>8</c:v>
                </c:pt>
                <c:pt idx="225">
                  <c:v>10</c:v>
                </c:pt>
                <c:pt idx="226">
                  <c:v>7</c:v>
                </c:pt>
                <c:pt idx="227">
                  <c:v>3</c:v>
                </c:pt>
                <c:pt idx="228">
                  <c:v>7</c:v>
                </c:pt>
                <c:pt idx="229">
                  <c:v>5</c:v>
                </c:pt>
                <c:pt idx="230">
                  <c:v>5</c:v>
                </c:pt>
                <c:pt idx="231">
                  <c:v>5</c:v>
                </c:pt>
                <c:pt idx="232">
                  <c:v>6</c:v>
                </c:pt>
                <c:pt idx="233">
                  <c:v>8</c:v>
                </c:pt>
                <c:pt idx="234">
                  <c:v>5</c:v>
                </c:pt>
                <c:pt idx="235">
                  <c:v>7</c:v>
                </c:pt>
                <c:pt idx="236">
                  <c:v>4</c:v>
                </c:pt>
                <c:pt idx="237">
                  <c:v>5</c:v>
                </c:pt>
                <c:pt idx="238">
                  <c:v>6</c:v>
                </c:pt>
                <c:pt idx="239">
                  <c:v>6</c:v>
                </c:pt>
                <c:pt idx="240">
                  <c:v>3</c:v>
                </c:pt>
                <c:pt idx="241">
                  <c:v>3</c:v>
                </c:pt>
                <c:pt idx="242">
                  <c:v>3</c:v>
                </c:pt>
                <c:pt idx="243">
                  <c:v>5</c:v>
                </c:pt>
                <c:pt idx="244">
                  <c:v>6</c:v>
                </c:pt>
                <c:pt idx="245">
                  <c:v>5</c:v>
                </c:pt>
                <c:pt idx="246">
                  <c:v>3</c:v>
                </c:pt>
                <c:pt idx="247">
                  <c:v>1</c:v>
                </c:pt>
                <c:pt idx="248">
                  <c:v>3</c:v>
                </c:pt>
                <c:pt idx="249">
                  <c:v>2</c:v>
                </c:pt>
                <c:pt idx="250">
                  <c:v>6</c:v>
                </c:pt>
                <c:pt idx="251">
                  <c:v>2</c:v>
                </c:pt>
                <c:pt idx="252">
                  <c:v>1</c:v>
                </c:pt>
                <c:pt idx="253">
                  <c:v>3</c:v>
                </c:pt>
                <c:pt idx="254">
                  <c:v>2</c:v>
                </c:pt>
                <c:pt idx="255">
                  <c:v>0</c:v>
                </c:pt>
                <c:pt idx="256">
                  <c:v>-1</c:v>
                </c:pt>
                <c:pt idx="257">
                  <c:v>1</c:v>
                </c:pt>
                <c:pt idx="258">
                  <c:v>2</c:v>
                </c:pt>
                <c:pt idx="259">
                  <c:v>6</c:v>
                </c:pt>
                <c:pt idx="260">
                  <c:v>4</c:v>
                </c:pt>
                <c:pt idx="261">
                  <c:v>4</c:v>
                </c:pt>
                <c:pt idx="262">
                  <c:v>7</c:v>
                </c:pt>
                <c:pt idx="263">
                  <c:v>5</c:v>
                </c:pt>
                <c:pt idx="264">
                  <c:v>7</c:v>
                </c:pt>
                <c:pt idx="265">
                  <c:v>7</c:v>
                </c:pt>
                <c:pt idx="266">
                  <c:v>8</c:v>
                </c:pt>
                <c:pt idx="267">
                  <c:v>8</c:v>
                </c:pt>
                <c:pt idx="268">
                  <c:v>9</c:v>
                </c:pt>
                <c:pt idx="269">
                  <c:v>9</c:v>
                </c:pt>
                <c:pt idx="270">
                  <c:v>9</c:v>
                </c:pt>
                <c:pt idx="271">
                  <c:v>7</c:v>
                </c:pt>
                <c:pt idx="272">
                  <c:v>6</c:v>
                </c:pt>
                <c:pt idx="273">
                  <c:v>3</c:v>
                </c:pt>
                <c:pt idx="274">
                  <c:v>2</c:v>
                </c:pt>
                <c:pt idx="275">
                  <c:v>0</c:v>
                </c:pt>
                <c:pt idx="276">
                  <c:v>3</c:v>
                </c:pt>
                <c:pt idx="277">
                  <c:v>6</c:v>
                </c:pt>
                <c:pt idx="278">
                  <c:v>8</c:v>
                </c:pt>
                <c:pt idx="279">
                  <c:v>6</c:v>
                </c:pt>
                <c:pt idx="280">
                  <c:v>3</c:v>
                </c:pt>
                <c:pt idx="281">
                  <c:v>4</c:v>
                </c:pt>
                <c:pt idx="282">
                  <c:v>5</c:v>
                </c:pt>
                <c:pt idx="283">
                  <c:v>7</c:v>
                </c:pt>
                <c:pt idx="284">
                  <c:v>8</c:v>
                </c:pt>
                <c:pt idx="285">
                  <c:v>6</c:v>
                </c:pt>
                <c:pt idx="286">
                  <c:v>5</c:v>
                </c:pt>
                <c:pt idx="287">
                  <c:v>6</c:v>
                </c:pt>
                <c:pt idx="288">
                  <c:v>5</c:v>
                </c:pt>
                <c:pt idx="289">
                  <c:v>7</c:v>
                </c:pt>
                <c:pt idx="290">
                  <c:v>6</c:v>
                </c:pt>
                <c:pt idx="291">
                  <c:v>5</c:v>
                </c:pt>
                <c:pt idx="292">
                  <c:v>6</c:v>
                </c:pt>
                <c:pt idx="293">
                  <c:v>6</c:v>
                </c:pt>
                <c:pt idx="294">
                  <c:v>12</c:v>
                </c:pt>
                <c:pt idx="295">
                  <c:v>7</c:v>
                </c:pt>
                <c:pt idx="296">
                  <c:v>8</c:v>
                </c:pt>
                <c:pt idx="297">
                  <c:v>8</c:v>
                </c:pt>
                <c:pt idx="298">
                  <c:v>8</c:v>
                </c:pt>
                <c:pt idx="299">
                  <c:v>6</c:v>
                </c:pt>
                <c:pt idx="300">
                  <c:v>3</c:v>
                </c:pt>
                <c:pt idx="301">
                  <c:v>0</c:v>
                </c:pt>
                <c:pt idx="302">
                  <c:v>2</c:v>
                </c:pt>
                <c:pt idx="303">
                  <c:v>2</c:v>
                </c:pt>
                <c:pt idx="304">
                  <c:v>7</c:v>
                </c:pt>
                <c:pt idx="305">
                  <c:v>8</c:v>
                </c:pt>
                <c:pt idx="306">
                  <c:v>9</c:v>
                </c:pt>
                <c:pt idx="307">
                  <c:v>11</c:v>
                </c:pt>
                <c:pt idx="308">
                  <c:v>5</c:v>
                </c:pt>
                <c:pt idx="309">
                  <c:v>6</c:v>
                </c:pt>
                <c:pt idx="310">
                  <c:v>3</c:v>
                </c:pt>
                <c:pt idx="311">
                  <c:v>3</c:v>
                </c:pt>
                <c:pt idx="312">
                  <c:v>6</c:v>
                </c:pt>
                <c:pt idx="313">
                  <c:v>9</c:v>
                </c:pt>
                <c:pt idx="314">
                  <c:v>9</c:v>
                </c:pt>
                <c:pt idx="315">
                  <c:v>7</c:v>
                </c:pt>
                <c:pt idx="316">
                  <c:v>4</c:v>
                </c:pt>
                <c:pt idx="317">
                  <c:v>3</c:v>
                </c:pt>
                <c:pt idx="318">
                  <c:v>4</c:v>
                </c:pt>
                <c:pt idx="319">
                  <c:v>3</c:v>
                </c:pt>
                <c:pt idx="320">
                  <c:v>7</c:v>
                </c:pt>
                <c:pt idx="321">
                  <c:v>7</c:v>
                </c:pt>
                <c:pt idx="322">
                  <c:v>6</c:v>
                </c:pt>
                <c:pt idx="323">
                  <c:v>2</c:v>
                </c:pt>
                <c:pt idx="324">
                  <c:v>7</c:v>
                </c:pt>
                <c:pt idx="325">
                  <c:v>8</c:v>
                </c:pt>
                <c:pt idx="326">
                  <c:v>8</c:v>
                </c:pt>
                <c:pt idx="327">
                  <c:v>8</c:v>
                </c:pt>
                <c:pt idx="328">
                  <c:v>4</c:v>
                </c:pt>
                <c:pt idx="329">
                  <c:v>8</c:v>
                </c:pt>
                <c:pt idx="330">
                  <c:v>8</c:v>
                </c:pt>
                <c:pt idx="331">
                  <c:v>3</c:v>
                </c:pt>
                <c:pt idx="332">
                  <c:v>6</c:v>
                </c:pt>
                <c:pt idx="333">
                  <c:v>8</c:v>
                </c:pt>
                <c:pt idx="334">
                  <c:v>8</c:v>
                </c:pt>
                <c:pt idx="335">
                  <c:v>7</c:v>
                </c:pt>
                <c:pt idx="336">
                  <c:v>6</c:v>
                </c:pt>
                <c:pt idx="337">
                  <c:v>7</c:v>
                </c:pt>
                <c:pt idx="338">
                  <c:v>6</c:v>
                </c:pt>
                <c:pt idx="339">
                  <c:v>4</c:v>
                </c:pt>
                <c:pt idx="340">
                  <c:v>5</c:v>
                </c:pt>
                <c:pt idx="341">
                  <c:v>6</c:v>
                </c:pt>
                <c:pt idx="342">
                  <c:v>5</c:v>
                </c:pt>
                <c:pt idx="343">
                  <c:v>5</c:v>
                </c:pt>
                <c:pt idx="344">
                  <c:v>3</c:v>
                </c:pt>
                <c:pt idx="345">
                  <c:v>2</c:v>
                </c:pt>
                <c:pt idx="346">
                  <c:v>3</c:v>
                </c:pt>
                <c:pt idx="347">
                  <c:v>6</c:v>
                </c:pt>
                <c:pt idx="348">
                  <c:v>7</c:v>
                </c:pt>
                <c:pt idx="349">
                  <c:v>7</c:v>
                </c:pt>
                <c:pt idx="350">
                  <c:v>2</c:v>
                </c:pt>
                <c:pt idx="351">
                  <c:v>1</c:v>
                </c:pt>
                <c:pt idx="352">
                  <c:v>7</c:v>
                </c:pt>
                <c:pt idx="353">
                  <c:v>8</c:v>
                </c:pt>
                <c:pt idx="354">
                  <c:v>6</c:v>
                </c:pt>
                <c:pt idx="355">
                  <c:v>2</c:v>
                </c:pt>
                <c:pt idx="356">
                  <c:v>4</c:v>
                </c:pt>
                <c:pt idx="357">
                  <c:v>5</c:v>
                </c:pt>
                <c:pt idx="358">
                  <c:v>7</c:v>
                </c:pt>
                <c:pt idx="359">
                  <c:v>2</c:v>
                </c:pt>
                <c:pt idx="360">
                  <c:v>6</c:v>
                </c:pt>
                <c:pt idx="361">
                  <c:v>2</c:v>
                </c:pt>
                <c:pt idx="362">
                  <c:v>4</c:v>
                </c:pt>
                <c:pt idx="363">
                  <c:v>2</c:v>
                </c:pt>
                <c:pt idx="364">
                  <c:v>3</c:v>
                </c:pt>
                <c:pt idx="365">
                  <c:v>5</c:v>
                </c:pt>
              </c:numCache>
            </c:numRef>
          </c:yVal>
        </c:ser>
        <c:axId val="63899136"/>
        <c:axId val="63900672"/>
      </c:scatterChart>
      <c:valAx>
        <c:axId val="63899136"/>
        <c:scaling>
          <c:orientation val="minMax"/>
        </c:scaling>
        <c:axPos val="b"/>
        <c:numFmt formatCode="General" sourceLinked="1"/>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63900672"/>
        <c:crosses val="autoZero"/>
        <c:crossBetween val="midCat"/>
      </c:valAx>
      <c:valAx>
        <c:axId val="63900672"/>
        <c:scaling>
          <c:orientation val="minMax"/>
        </c:scaling>
        <c:axPos val="l"/>
        <c:numFmt formatCode="General" sourceLinked="1"/>
        <c:tickLblPos val="nextTo"/>
        <c:spPr>
          <a:ln w="3175">
            <a:solidFill>
              <a:srgbClr val="808080"/>
            </a:solidFill>
            <a:prstDash val="solid"/>
          </a:ln>
        </c:spPr>
        <c:crossAx val="63899136"/>
        <c:crosses val="autoZero"/>
        <c:crossBetween val="midCat"/>
      </c:valAx>
      <c:spPr>
        <a:solidFill>
          <a:srgbClr val="FFFFFF"/>
        </a:solidFill>
        <a:ln w="25400">
          <a:noFill/>
        </a:ln>
      </c:spPr>
    </c:plotArea>
    <c:legend>
      <c:legendPos val="r"/>
      <c:layout>
        <c:manualLayout>
          <c:xMode val="edge"/>
          <c:yMode val="edge"/>
          <c:x val="0.64139344262295128"/>
          <c:y val="0.56435825455811361"/>
          <c:w val="0.32786885245901631"/>
          <c:h val="0.1749180555063162"/>
        </c:manualLayout>
      </c:layout>
      <c:spPr>
        <a:noFill/>
        <a:ln w="25400">
          <a:noFill/>
        </a:ln>
      </c:spPr>
    </c:legend>
    <c:plotVisOnly val="1"/>
    <c:dispBlanksAs val="gap"/>
  </c:chart>
  <c:spPr>
    <a:solidFill>
      <a:srgbClr val="FFFFFF"/>
    </a:solidFill>
    <a:ln w="3175">
      <a:noFill/>
      <a:prstDash val="solid"/>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smoothMarker"/>
        <c:ser>
          <c:idx val="0"/>
          <c:order val="0"/>
          <c:tx>
            <c:strRef>
              <c:f>'Weekly Temporal Spatial Var'!$AM$1</c:f>
              <c:strCache>
                <c:ptCount val="1"/>
                <c:pt idx="0">
                  <c:v>FSE_OC</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Var'!$AM$2:$AM$44</c:f>
              <c:numCache>
                <c:formatCode>General</c:formatCode>
                <c:ptCount val="43"/>
                <c:pt idx="0">
                  <c:v>7.2916238061377294</c:v>
                </c:pt>
                <c:pt idx="1">
                  <c:v>5.4571764855012237</c:v>
                </c:pt>
                <c:pt idx="2">
                  <c:v>3.3496297567365292</c:v>
                </c:pt>
                <c:pt idx="3">
                  <c:v>4.7470298081218516</c:v>
                </c:pt>
                <c:pt idx="4">
                  <c:v>6.8236751741980344</c:v>
                </c:pt>
                <c:pt idx="5">
                  <c:v>4.5468494498073335</c:v>
                </c:pt>
                <c:pt idx="6">
                  <c:v>3.3323936103849827</c:v>
                </c:pt>
                <c:pt idx="7">
                  <c:v>3.7677170893199747</c:v>
                </c:pt>
                <c:pt idx="8">
                  <c:v>4.7445413832995129</c:v>
                </c:pt>
                <c:pt idx="9">
                  <c:v>3.8405454815963322</c:v>
                </c:pt>
                <c:pt idx="10">
                  <c:v>5.7040080684321186</c:v>
                </c:pt>
                <c:pt idx="11">
                  <c:v>3.019451850091484</c:v>
                </c:pt>
                <c:pt idx="12">
                  <c:v>6.7792024998663454</c:v>
                </c:pt>
                <c:pt idx="13">
                  <c:v>4.1213173822667155</c:v>
                </c:pt>
                <c:pt idx="14">
                  <c:v>4.3097237639478028</c:v>
                </c:pt>
                <c:pt idx="15">
                  <c:v>3.5444055572114723</c:v>
                </c:pt>
                <c:pt idx="16">
                  <c:v>5.9090159066465295</c:v>
                </c:pt>
                <c:pt idx="17">
                  <c:v>4.5022973066961329</c:v>
                </c:pt>
                <c:pt idx="18">
                  <c:v>3.7683066276375845</c:v>
                </c:pt>
                <c:pt idx="19">
                  <c:v>3.3712398902789649</c:v>
                </c:pt>
                <c:pt idx="20">
                  <c:v>4.3721650150294664</c:v>
                </c:pt>
                <c:pt idx="21">
                  <c:v>3.2316943278324324</c:v>
                </c:pt>
                <c:pt idx="22">
                  <c:v>3.0222914867883288</c:v>
                </c:pt>
                <c:pt idx="23">
                  <c:v>5.6486994298308177</c:v>
                </c:pt>
                <c:pt idx="24">
                  <c:v>5.7555001617004065</c:v>
                </c:pt>
                <c:pt idx="25">
                  <c:v>8.6297852948418665</c:v>
                </c:pt>
                <c:pt idx="26">
                  <c:v>6.6530620406434169</c:v>
                </c:pt>
                <c:pt idx="27">
                  <c:v>3.4592722476104352</c:v>
                </c:pt>
                <c:pt idx="28">
                  <c:v>3.3655919812903985</c:v>
                </c:pt>
                <c:pt idx="29">
                  <c:v>4.2873410855298415</c:v>
                </c:pt>
                <c:pt idx="30">
                  <c:v>5.1869179841358966</c:v>
                </c:pt>
                <c:pt idx="31">
                  <c:v>5.3873209329154159</c:v>
                </c:pt>
                <c:pt idx="32">
                  <c:v>5.8070505324960155</c:v>
                </c:pt>
                <c:pt idx="33">
                  <c:v>7.3686263822251332</c:v>
                </c:pt>
                <c:pt idx="34">
                  <c:v>3.7551766032711371</c:v>
                </c:pt>
                <c:pt idx="35">
                  <c:v>4.6573210142453201</c:v>
                </c:pt>
                <c:pt idx="36">
                  <c:v>6.4993763177514028</c:v>
                </c:pt>
                <c:pt idx="37">
                  <c:v>6.4605405182195117</c:v>
                </c:pt>
                <c:pt idx="38">
                  <c:v>5.2867184565719754</c:v>
                </c:pt>
                <c:pt idx="39">
                  <c:v>6.8108820267114538</c:v>
                </c:pt>
                <c:pt idx="40">
                  <c:v>5.1918372994992135</c:v>
                </c:pt>
                <c:pt idx="41">
                  <c:v>8.2381994965337118</c:v>
                </c:pt>
                <c:pt idx="42">
                  <c:v>6.6347168490311033</c:v>
                </c:pt>
              </c:numCache>
            </c:numRef>
          </c:yVal>
          <c:smooth val="1"/>
        </c:ser>
        <c:ser>
          <c:idx val="1"/>
          <c:order val="1"/>
          <c:tx>
            <c:strRef>
              <c:f>'Weekly Temporal Spatial Var'!$AN$1</c:f>
              <c:strCache>
                <c:ptCount val="1"/>
                <c:pt idx="0">
                  <c:v>SD_OC</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Var'!$AN$2:$AN$44</c:f>
              <c:numCache>
                <c:formatCode>General</c:formatCode>
                <c:ptCount val="43"/>
                <c:pt idx="0">
                  <c:v>2.9577441948741385</c:v>
                </c:pt>
                <c:pt idx="1">
                  <c:v>2.8565508826394828</c:v>
                </c:pt>
                <c:pt idx="2">
                  <c:v>2.2698354245675332</c:v>
                </c:pt>
                <c:pt idx="3">
                  <c:v>1.977858491231824</c:v>
                </c:pt>
                <c:pt idx="4">
                  <c:v>3.0754104845297476</c:v>
                </c:pt>
                <c:pt idx="5">
                  <c:v>3.4289147059913927</c:v>
                </c:pt>
                <c:pt idx="6">
                  <c:v>4.4238324541260754</c:v>
                </c:pt>
                <c:pt idx="7">
                  <c:v>2.1923164489340783</c:v>
                </c:pt>
                <c:pt idx="8">
                  <c:v>2.759679563636154</c:v>
                </c:pt>
                <c:pt idx="9">
                  <c:v>3.1489894579590842</c:v>
                </c:pt>
                <c:pt idx="10">
                  <c:v>5.2916998806410405</c:v>
                </c:pt>
                <c:pt idx="11">
                  <c:v>2.7990865550149735</c:v>
                </c:pt>
                <c:pt idx="12">
                  <c:v>3.3553999112934836</c:v>
                </c:pt>
                <c:pt idx="13">
                  <c:v>2.9832928268636341</c:v>
                </c:pt>
                <c:pt idx="14">
                  <c:v>2.171332257377609</c:v>
                </c:pt>
                <c:pt idx="15">
                  <c:v>1.3590880388998796</c:v>
                </c:pt>
                <c:pt idx="16">
                  <c:v>2.4923478008046396</c:v>
                </c:pt>
                <c:pt idx="17">
                  <c:v>3.4024673059832709</c:v>
                </c:pt>
                <c:pt idx="18">
                  <c:v>3.2518529988831837</c:v>
                </c:pt>
                <c:pt idx="19">
                  <c:v>3.1131531506629622</c:v>
                </c:pt>
                <c:pt idx="20">
                  <c:v>3.9320218124465374</c:v>
                </c:pt>
                <c:pt idx="21">
                  <c:v>2.9522154365079367</c:v>
                </c:pt>
                <c:pt idx="22">
                  <c:v>2.8776889169280464</c:v>
                </c:pt>
                <c:pt idx="23">
                  <c:v>4.535442491920926</c:v>
                </c:pt>
                <c:pt idx="24">
                  <c:v>5.2309672017274975</c:v>
                </c:pt>
                <c:pt idx="25">
                  <c:v>7.2570350281134139</c:v>
                </c:pt>
                <c:pt idx="26">
                  <c:v>6.1304985194714749</c:v>
                </c:pt>
                <c:pt idx="27">
                  <c:v>3.243789298033402</c:v>
                </c:pt>
                <c:pt idx="28">
                  <c:v>3.4575113782776747</c:v>
                </c:pt>
                <c:pt idx="29">
                  <c:v>3.729284397031829</c:v>
                </c:pt>
                <c:pt idx="30">
                  <c:v>4.3118008655951963</c:v>
                </c:pt>
                <c:pt idx="31">
                  <c:v>4.0056363784133096</c:v>
                </c:pt>
                <c:pt idx="32">
                  <c:v>4.0264899930590223</c:v>
                </c:pt>
                <c:pt idx="33">
                  <c:v>5.6251768866329792</c:v>
                </c:pt>
                <c:pt idx="34">
                  <c:v>2.9024105375172278</c:v>
                </c:pt>
                <c:pt idx="35">
                  <c:v>3.787247528481235</c:v>
                </c:pt>
                <c:pt idx="36">
                  <c:v>4.7077898445668165</c:v>
                </c:pt>
                <c:pt idx="37">
                  <c:v>4.906322854111723</c:v>
                </c:pt>
                <c:pt idx="38">
                  <c:v>5.780632826225526</c:v>
                </c:pt>
                <c:pt idx="39">
                  <c:v>6.7890092190529687</c:v>
                </c:pt>
                <c:pt idx="40">
                  <c:v>7.3020202311557396</c:v>
                </c:pt>
                <c:pt idx="41">
                  <c:v>6.9206270025336325</c:v>
                </c:pt>
                <c:pt idx="42">
                  <c:v>5.5963470460774865</c:v>
                </c:pt>
              </c:numCache>
            </c:numRef>
          </c:yVal>
          <c:smooth val="1"/>
        </c:ser>
        <c:ser>
          <c:idx val="2"/>
          <c:order val="2"/>
          <c:tx>
            <c:strRef>
              <c:f>'Weekly Temporal Spatial Var'!$AO$1</c:f>
              <c:strCache>
                <c:ptCount val="1"/>
                <c:pt idx="0">
                  <c:v>YG_OC</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Var'!$AO$2:$AO$44</c:f>
              <c:numCache>
                <c:formatCode>General</c:formatCode>
                <c:ptCount val="43"/>
                <c:pt idx="0">
                  <c:v>0.21076681543163708</c:v>
                </c:pt>
                <c:pt idx="1">
                  <c:v>0.96357475943945503</c:v>
                </c:pt>
                <c:pt idx="2">
                  <c:v>1.1842195770958097</c:v>
                </c:pt>
                <c:pt idx="3">
                  <c:v>4.3274598375471252</c:v>
                </c:pt>
                <c:pt idx="4">
                  <c:v>2.6849682287078633</c:v>
                </c:pt>
                <c:pt idx="5">
                  <c:v>2.1458333079244314</c:v>
                </c:pt>
                <c:pt idx="6">
                  <c:v>4.4998467418205301</c:v>
                </c:pt>
                <c:pt idx="7">
                  <c:v>3.4588876606772572</c:v>
                </c:pt>
                <c:pt idx="8">
                  <c:v>2.965122126580173</c:v>
                </c:pt>
                <c:pt idx="9">
                  <c:v>2.318034898952098</c:v>
                </c:pt>
                <c:pt idx="10">
                  <c:v>4.9377187049512123</c:v>
                </c:pt>
                <c:pt idx="11">
                  <c:v>3.774244217814374</c:v>
                </c:pt>
                <c:pt idx="12">
                  <c:v>7.4264718918759716</c:v>
                </c:pt>
                <c:pt idx="13">
                  <c:v>6.6909531274430316</c:v>
                </c:pt>
                <c:pt idx="14">
                  <c:v>4.4228612778089627</c:v>
                </c:pt>
                <c:pt idx="15">
                  <c:v>5.3384710821586028</c:v>
                </c:pt>
                <c:pt idx="16">
                  <c:v>6.5326612424629911</c:v>
                </c:pt>
                <c:pt idx="17">
                  <c:v>10.064208701763135</c:v>
                </c:pt>
                <c:pt idx="18">
                  <c:v>3.6588250170492347</c:v>
                </c:pt>
                <c:pt idx="19">
                  <c:v>4.5991149247338674</c:v>
                </c:pt>
                <c:pt idx="20">
                  <c:v>7.480450541001332</c:v>
                </c:pt>
                <c:pt idx="21">
                  <c:v>2.7999537734253734</c:v>
                </c:pt>
                <c:pt idx="22">
                  <c:v>2.9587722517465092</c:v>
                </c:pt>
                <c:pt idx="23">
                  <c:v>5.5030649964654001</c:v>
                </c:pt>
                <c:pt idx="24">
                  <c:v>5.1892033666001378</c:v>
                </c:pt>
                <c:pt idx="25">
                  <c:v>8.4548578874802551</c:v>
                </c:pt>
                <c:pt idx="26">
                  <c:v>6.1253255030044054</c:v>
                </c:pt>
                <c:pt idx="27">
                  <c:v>3.1656881637939387</c:v>
                </c:pt>
                <c:pt idx="28">
                  <c:v>4.8103930377266311</c:v>
                </c:pt>
                <c:pt idx="29">
                  <c:v>3.9891326148224402</c:v>
                </c:pt>
                <c:pt idx="30">
                  <c:v>3.9927098845260867</c:v>
                </c:pt>
                <c:pt idx="31">
                  <c:v>3.5750036830401677</c:v>
                </c:pt>
                <c:pt idx="32">
                  <c:v>5.2727425345039114</c:v>
                </c:pt>
                <c:pt idx="33">
                  <c:v>3.9869029594872769</c:v>
                </c:pt>
                <c:pt idx="34">
                  <c:v>2.8499687383462247</c:v>
                </c:pt>
                <c:pt idx="35">
                  <c:v>1.904320286510313</c:v>
                </c:pt>
                <c:pt idx="36">
                  <c:v>5.7432561027251099</c:v>
                </c:pt>
                <c:pt idx="37">
                  <c:v>4.7758331035845005</c:v>
                </c:pt>
                <c:pt idx="38">
                  <c:v>5.7846271800149731</c:v>
                </c:pt>
                <c:pt idx="39">
                  <c:v>4.6105394642173962</c:v>
                </c:pt>
                <c:pt idx="40">
                  <c:v>3.9112526877702916</c:v>
                </c:pt>
                <c:pt idx="41">
                  <c:v>4.3439554728251846</c:v>
                </c:pt>
                <c:pt idx="42">
                  <c:v>4.8118960489645719</c:v>
                </c:pt>
              </c:numCache>
            </c:numRef>
          </c:yVal>
          <c:smooth val="1"/>
        </c:ser>
        <c:axId val="60727680"/>
        <c:axId val="60729216"/>
      </c:scatterChart>
      <c:valAx>
        <c:axId val="60727680"/>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29216"/>
        <c:crosses val="autoZero"/>
        <c:crossBetween val="midCat"/>
      </c:valAx>
      <c:valAx>
        <c:axId val="60729216"/>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27680"/>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no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smoothMarker"/>
        <c:ser>
          <c:idx val="0"/>
          <c:order val="0"/>
          <c:tx>
            <c:strRef>
              <c:f>'Weekly Temporal Spatial Var'!$AP$1</c:f>
              <c:strCache>
                <c:ptCount val="1"/>
                <c:pt idx="0">
                  <c:v>FSE_EC</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Var'!$AP$2:$AP$44</c:f>
              <c:numCache>
                <c:formatCode>General</c:formatCode>
                <c:ptCount val="43"/>
                <c:pt idx="0">
                  <c:v>2.6359378810830743</c:v>
                </c:pt>
                <c:pt idx="1">
                  <c:v>1.359012244261478</c:v>
                </c:pt>
                <c:pt idx="2">
                  <c:v>1.1772019788339991</c:v>
                </c:pt>
                <c:pt idx="3">
                  <c:v>2.0676993741683312</c:v>
                </c:pt>
                <c:pt idx="4">
                  <c:v>1.8616232120283231</c:v>
                </c:pt>
                <c:pt idx="5">
                  <c:v>1.16895147337765</c:v>
                </c:pt>
                <c:pt idx="6">
                  <c:v>0.85382326736408265</c:v>
                </c:pt>
                <c:pt idx="7">
                  <c:v>1.0097414096509358</c:v>
                </c:pt>
                <c:pt idx="8">
                  <c:v>1.5249599862774459</c:v>
                </c:pt>
                <c:pt idx="9">
                  <c:v>1.0201070077998771</c:v>
                </c:pt>
                <c:pt idx="10">
                  <c:v>2.2038015794799315</c:v>
                </c:pt>
                <c:pt idx="11">
                  <c:v>0.53532458121257498</c:v>
                </c:pt>
                <c:pt idx="12">
                  <c:v>1.7479697842410418</c:v>
                </c:pt>
                <c:pt idx="13">
                  <c:v>1.2684148012902776</c:v>
                </c:pt>
                <c:pt idx="14">
                  <c:v>1.1834757232063657</c:v>
                </c:pt>
                <c:pt idx="15">
                  <c:v>0.69114257642156229</c:v>
                </c:pt>
                <c:pt idx="16">
                  <c:v>1.6932720092552997</c:v>
                </c:pt>
                <c:pt idx="17">
                  <c:v>1.12526350275357</c:v>
                </c:pt>
                <c:pt idx="18">
                  <c:v>0.89460982712863035</c:v>
                </c:pt>
                <c:pt idx="19">
                  <c:v>0.80977105710914565</c:v>
                </c:pt>
                <c:pt idx="20">
                  <c:v>0.82504038760247433</c:v>
                </c:pt>
                <c:pt idx="21">
                  <c:v>1.093032398276216</c:v>
                </c:pt>
                <c:pt idx="22">
                  <c:v>0.71120131760289063</c:v>
                </c:pt>
                <c:pt idx="23">
                  <c:v>0.96542030715355032</c:v>
                </c:pt>
                <c:pt idx="24">
                  <c:v>1.0489762967814364</c:v>
                </c:pt>
                <c:pt idx="25">
                  <c:v>1.4900434320778091</c:v>
                </c:pt>
                <c:pt idx="26">
                  <c:v>1.0979091045015621</c:v>
                </c:pt>
                <c:pt idx="27">
                  <c:v>0.79907803541948963</c:v>
                </c:pt>
                <c:pt idx="28">
                  <c:v>1.0354463711074864</c:v>
                </c:pt>
                <c:pt idx="29">
                  <c:v>1.2615950978125579</c:v>
                </c:pt>
                <c:pt idx="30">
                  <c:v>0.79625870431792667</c:v>
                </c:pt>
                <c:pt idx="31">
                  <c:v>0.96978167272399762</c:v>
                </c:pt>
                <c:pt idx="32">
                  <c:v>1.0218936031686612</c:v>
                </c:pt>
                <c:pt idx="33">
                  <c:v>0.89919034368762496</c:v>
                </c:pt>
                <c:pt idx="34">
                  <c:v>0.66718561346354988</c:v>
                </c:pt>
                <c:pt idx="35">
                  <c:v>0.91660980321202934</c:v>
                </c:pt>
                <c:pt idx="36">
                  <c:v>0.86140823957739332</c:v>
                </c:pt>
                <c:pt idx="37">
                  <c:v>1.1211270784769751</c:v>
                </c:pt>
                <c:pt idx="38">
                  <c:v>0.87824855804759661</c:v>
                </c:pt>
                <c:pt idx="39">
                  <c:v>1.468544281763853</c:v>
                </c:pt>
                <c:pt idx="40">
                  <c:v>0.98508919785429072</c:v>
                </c:pt>
                <c:pt idx="41">
                  <c:v>2.2137611898227374</c:v>
                </c:pt>
                <c:pt idx="42">
                  <c:v>1.3017526191367277</c:v>
                </c:pt>
              </c:numCache>
            </c:numRef>
          </c:yVal>
          <c:smooth val="1"/>
        </c:ser>
        <c:ser>
          <c:idx val="1"/>
          <c:order val="1"/>
          <c:tx>
            <c:strRef>
              <c:f>'Weekly Temporal Spatial Var'!$AQ$1</c:f>
              <c:strCache>
                <c:ptCount val="1"/>
                <c:pt idx="0">
                  <c:v>SD_EC</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Var'!$AQ$2:$AQ$44</c:f>
              <c:numCache>
                <c:formatCode>General</c:formatCode>
                <c:ptCount val="43"/>
                <c:pt idx="0">
                  <c:v>1.2244608294626036</c:v>
                </c:pt>
                <c:pt idx="1">
                  <c:v>0.65888588314442664</c:v>
                </c:pt>
                <c:pt idx="2">
                  <c:v>0.43120674546739901</c:v>
                </c:pt>
                <c:pt idx="3">
                  <c:v>0.88622442317745498</c:v>
                </c:pt>
                <c:pt idx="4">
                  <c:v>0.8216670140671043</c:v>
                </c:pt>
                <c:pt idx="5">
                  <c:v>0.87665341793199336</c:v>
                </c:pt>
                <c:pt idx="6">
                  <c:v>0.96492610858639905</c:v>
                </c:pt>
                <c:pt idx="7">
                  <c:v>0.43712732098303408</c:v>
                </c:pt>
                <c:pt idx="8">
                  <c:v>0.66938019100687529</c:v>
                </c:pt>
                <c:pt idx="9">
                  <c:v>0.96420702523524371</c:v>
                </c:pt>
                <c:pt idx="10">
                  <c:v>1.946539605268629</c:v>
                </c:pt>
                <c:pt idx="11">
                  <c:v>0.52113031433660473</c:v>
                </c:pt>
                <c:pt idx="12">
                  <c:v>0.91141722070739439</c:v>
                </c:pt>
                <c:pt idx="13">
                  <c:v>0.80244712228321202</c:v>
                </c:pt>
                <c:pt idx="14">
                  <c:v>0.62666998665862761</c:v>
                </c:pt>
                <c:pt idx="15">
                  <c:v>0.12065104204982904</c:v>
                </c:pt>
                <c:pt idx="16">
                  <c:v>0.73830376072854298</c:v>
                </c:pt>
                <c:pt idx="17">
                  <c:v>0.84707751175936796</c:v>
                </c:pt>
                <c:pt idx="18">
                  <c:v>0.58311545661370734</c:v>
                </c:pt>
                <c:pt idx="19">
                  <c:v>0.92825750433374299</c:v>
                </c:pt>
                <c:pt idx="20">
                  <c:v>1.3849325071257781</c:v>
                </c:pt>
                <c:pt idx="21">
                  <c:v>0.83309353709975931</c:v>
                </c:pt>
                <c:pt idx="22">
                  <c:v>0.55539177130857464</c:v>
                </c:pt>
                <c:pt idx="23">
                  <c:v>0.58277878135098871</c:v>
                </c:pt>
                <c:pt idx="24">
                  <c:v>1.0130991723992484</c:v>
                </c:pt>
                <c:pt idx="25">
                  <c:v>1.1055663838825325</c:v>
                </c:pt>
                <c:pt idx="26">
                  <c:v>0.80682902810673329</c:v>
                </c:pt>
                <c:pt idx="27">
                  <c:v>0.62234028312645628</c:v>
                </c:pt>
                <c:pt idx="28">
                  <c:v>0.89055192267474004</c:v>
                </c:pt>
                <c:pt idx="29">
                  <c:v>1.2007227786049912</c:v>
                </c:pt>
                <c:pt idx="30">
                  <c:v>0.49021905892121986</c:v>
                </c:pt>
                <c:pt idx="31">
                  <c:v>0.48509043693169202</c:v>
                </c:pt>
                <c:pt idx="32">
                  <c:v>0.64477838939482235</c:v>
                </c:pt>
                <c:pt idx="33">
                  <c:v>0.74972572579840335</c:v>
                </c:pt>
                <c:pt idx="34">
                  <c:v>0.33092094134053346</c:v>
                </c:pt>
                <c:pt idx="35">
                  <c:v>0.6235116725438018</c:v>
                </c:pt>
                <c:pt idx="36">
                  <c:v>0.77917541136477186</c:v>
                </c:pt>
                <c:pt idx="37">
                  <c:v>0.68646483386797796</c:v>
                </c:pt>
                <c:pt idx="38">
                  <c:v>1.4632056397472919</c:v>
                </c:pt>
                <c:pt idx="39">
                  <c:v>1.9208059957466037</c:v>
                </c:pt>
                <c:pt idx="40">
                  <c:v>0.7607666546074523</c:v>
                </c:pt>
                <c:pt idx="41">
                  <c:v>1.8092065205897736</c:v>
                </c:pt>
                <c:pt idx="42">
                  <c:v>1.9986657022562027</c:v>
                </c:pt>
              </c:numCache>
            </c:numRef>
          </c:yVal>
          <c:smooth val="1"/>
        </c:ser>
        <c:ser>
          <c:idx val="2"/>
          <c:order val="2"/>
          <c:tx>
            <c:strRef>
              <c:f>'Weekly Temporal Spatial Var'!$AR$1</c:f>
              <c:strCache>
                <c:ptCount val="1"/>
                <c:pt idx="0">
                  <c:v>YG_EC</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Var'!$AR$2:$AR$44</c:f>
              <c:numCache>
                <c:formatCode>General</c:formatCode>
                <c:ptCount val="43"/>
                <c:pt idx="0">
                  <c:v>0</c:v>
                </c:pt>
                <c:pt idx="1">
                  <c:v>0.17926598448935516</c:v>
                </c:pt>
                <c:pt idx="2">
                  <c:v>0.16364182759481</c:v>
                </c:pt>
                <c:pt idx="3">
                  <c:v>0.78616379262308733</c:v>
                </c:pt>
                <c:pt idx="4">
                  <c:v>0.46812786905356024</c:v>
                </c:pt>
                <c:pt idx="5">
                  <c:v>0.33850363533350031</c:v>
                </c:pt>
                <c:pt idx="6">
                  <c:v>0.975162020680861</c:v>
                </c:pt>
                <c:pt idx="7">
                  <c:v>0.47938384491433816</c:v>
                </c:pt>
                <c:pt idx="8">
                  <c:v>0.29324074912674702</c:v>
                </c:pt>
                <c:pt idx="9">
                  <c:v>0.31433677332834342</c:v>
                </c:pt>
                <c:pt idx="10">
                  <c:v>0.59429660034098497</c:v>
                </c:pt>
                <c:pt idx="11">
                  <c:v>0.32036326264138415</c:v>
                </c:pt>
                <c:pt idx="12">
                  <c:v>0.71724149762974165</c:v>
                </c:pt>
                <c:pt idx="13">
                  <c:v>0.76332430867431833</c:v>
                </c:pt>
                <c:pt idx="14">
                  <c:v>0.52949841622311067</c:v>
                </c:pt>
                <c:pt idx="15">
                  <c:v>0.51073980029524302</c:v>
                </c:pt>
                <c:pt idx="16">
                  <c:v>0.70563008566201002</c:v>
                </c:pt>
                <c:pt idx="17">
                  <c:v>2.054730053729001</c:v>
                </c:pt>
                <c:pt idx="18">
                  <c:v>0.44948297434610024</c:v>
                </c:pt>
                <c:pt idx="19">
                  <c:v>0.40667925792477616</c:v>
                </c:pt>
                <c:pt idx="20">
                  <c:v>0.73906529158661904</c:v>
                </c:pt>
                <c:pt idx="21">
                  <c:v>0.23822269526329301</c:v>
                </c:pt>
                <c:pt idx="22">
                  <c:v>0.30702065826680025</c:v>
                </c:pt>
                <c:pt idx="23">
                  <c:v>0.44863958634813683</c:v>
                </c:pt>
                <c:pt idx="24">
                  <c:v>0.35145609413118201</c:v>
                </c:pt>
                <c:pt idx="25">
                  <c:v>0.46033696832636817</c:v>
                </c:pt>
                <c:pt idx="26">
                  <c:v>0.45160847996195125</c:v>
                </c:pt>
                <c:pt idx="27">
                  <c:v>0.32795072349571724</c:v>
                </c:pt>
                <c:pt idx="28">
                  <c:v>0.35321611718750018</c:v>
                </c:pt>
                <c:pt idx="29">
                  <c:v>0.4181882710048665</c:v>
                </c:pt>
                <c:pt idx="30">
                  <c:v>0.23884607974329108</c:v>
                </c:pt>
                <c:pt idx="31">
                  <c:v>0.18927028272621416</c:v>
                </c:pt>
                <c:pt idx="32">
                  <c:v>0.37829211437541616</c:v>
                </c:pt>
                <c:pt idx="33">
                  <c:v>0.28916745844422287</c:v>
                </c:pt>
                <c:pt idx="34">
                  <c:v>0.15630459888556208</c:v>
                </c:pt>
                <c:pt idx="35">
                  <c:v>9.9323471182634848E-2</c:v>
                </c:pt>
                <c:pt idx="36">
                  <c:v>0.42990461240713002</c:v>
                </c:pt>
                <c:pt idx="37">
                  <c:v>0.29819067853875608</c:v>
                </c:pt>
                <c:pt idx="38">
                  <c:v>0.40689048683882217</c:v>
                </c:pt>
                <c:pt idx="39">
                  <c:v>0.35436182198103816</c:v>
                </c:pt>
                <c:pt idx="40">
                  <c:v>0.32949140209165018</c:v>
                </c:pt>
                <c:pt idx="41">
                  <c:v>0.39870016539837033</c:v>
                </c:pt>
                <c:pt idx="42">
                  <c:v>0.354606458471945</c:v>
                </c:pt>
              </c:numCache>
            </c:numRef>
          </c:yVal>
          <c:smooth val="1"/>
        </c:ser>
        <c:axId val="48721920"/>
        <c:axId val="48723456"/>
      </c:scatterChart>
      <c:valAx>
        <c:axId val="48721920"/>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23456"/>
        <c:crosses val="autoZero"/>
        <c:crossBetween val="midCat"/>
      </c:valAx>
      <c:valAx>
        <c:axId val="48723456"/>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21920"/>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no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smoothMarker"/>
        <c:ser>
          <c:idx val="0"/>
          <c:order val="0"/>
          <c:tx>
            <c:strRef>
              <c:f>'Weekly Temporal Spatial Var'!$AG$1</c:f>
              <c:strCache>
                <c:ptCount val="1"/>
                <c:pt idx="0">
                  <c:v>FSE_SO4</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Var'!$AG$2:$AG$44</c:f>
              <c:numCache>
                <c:formatCode>General</c:formatCode>
                <c:ptCount val="43"/>
                <c:pt idx="0">
                  <c:v>0.66652609336280533</c:v>
                </c:pt>
                <c:pt idx="1">
                  <c:v>0.90683720154376901</c:v>
                </c:pt>
                <c:pt idx="2">
                  <c:v>0.58723555153714169</c:v>
                </c:pt>
                <c:pt idx="3">
                  <c:v>0.58075412917275038</c:v>
                </c:pt>
                <c:pt idx="4">
                  <c:v>0.91759382462901029</c:v>
                </c:pt>
                <c:pt idx="5">
                  <c:v>1.6901861342174027</c:v>
                </c:pt>
                <c:pt idx="6">
                  <c:v>0.6915187608833947</c:v>
                </c:pt>
                <c:pt idx="7">
                  <c:v>1.0985970959269771</c:v>
                </c:pt>
                <c:pt idx="8">
                  <c:v>1.6465326878641713</c:v>
                </c:pt>
                <c:pt idx="9">
                  <c:v>0.89854047367892231</c:v>
                </c:pt>
                <c:pt idx="10">
                  <c:v>1.1808169925409071</c:v>
                </c:pt>
                <c:pt idx="11">
                  <c:v>0.72487410839863531</c:v>
                </c:pt>
                <c:pt idx="12">
                  <c:v>1.9989013291498017</c:v>
                </c:pt>
                <c:pt idx="13">
                  <c:v>1.4845486967132331</c:v>
                </c:pt>
                <c:pt idx="14">
                  <c:v>1.5226320254421919</c:v>
                </c:pt>
                <c:pt idx="15">
                  <c:v>1.0395696549963698</c:v>
                </c:pt>
                <c:pt idx="16">
                  <c:v>2.005125596493873</c:v>
                </c:pt>
                <c:pt idx="17">
                  <c:v>1.1549024812351181</c:v>
                </c:pt>
                <c:pt idx="18">
                  <c:v>1.4576775146028911</c:v>
                </c:pt>
                <c:pt idx="19">
                  <c:v>1.660646020264636</c:v>
                </c:pt>
                <c:pt idx="20">
                  <c:v>1.610291381605379</c:v>
                </c:pt>
                <c:pt idx="21">
                  <c:v>0.8824059645799267</c:v>
                </c:pt>
                <c:pt idx="22">
                  <c:v>1.074703519044746</c:v>
                </c:pt>
                <c:pt idx="23">
                  <c:v>1.571031424552946</c:v>
                </c:pt>
                <c:pt idx="24">
                  <c:v>1.6117018241051699</c:v>
                </c:pt>
                <c:pt idx="25">
                  <c:v>2.4204122771893535</c:v>
                </c:pt>
                <c:pt idx="26">
                  <c:v>2.6266580990414568</c:v>
                </c:pt>
                <c:pt idx="27">
                  <c:v>1.4581060797526979</c:v>
                </c:pt>
                <c:pt idx="28">
                  <c:v>0.508864527182186</c:v>
                </c:pt>
                <c:pt idx="29">
                  <c:v>1.1837292965498909</c:v>
                </c:pt>
                <c:pt idx="30">
                  <c:v>2.11783910757342</c:v>
                </c:pt>
                <c:pt idx="31">
                  <c:v>1.832808564485924</c:v>
                </c:pt>
                <c:pt idx="32">
                  <c:v>1.7068843577779258</c:v>
                </c:pt>
                <c:pt idx="33">
                  <c:v>2.7530585223276982</c:v>
                </c:pt>
                <c:pt idx="34">
                  <c:v>1.3315237984910573</c:v>
                </c:pt>
                <c:pt idx="35">
                  <c:v>1.9087158887133326</c:v>
                </c:pt>
                <c:pt idx="36">
                  <c:v>1.5298224395612716</c:v>
                </c:pt>
                <c:pt idx="37">
                  <c:v>2.6942181474968732</c:v>
                </c:pt>
                <c:pt idx="38">
                  <c:v>1.193975236085997</c:v>
                </c:pt>
                <c:pt idx="39">
                  <c:v>1.9182003114325941</c:v>
                </c:pt>
                <c:pt idx="40">
                  <c:v>2.0025440128160974</c:v>
                </c:pt>
                <c:pt idx="41">
                  <c:v>1.011558878340364</c:v>
                </c:pt>
                <c:pt idx="42">
                  <c:v>1.2591523210339137</c:v>
                </c:pt>
              </c:numCache>
            </c:numRef>
          </c:yVal>
          <c:smooth val="1"/>
        </c:ser>
        <c:ser>
          <c:idx val="1"/>
          <c:order val="1"/>
          <c:tx>
            <c:strRef>
              <c:f>'Weekly Temporal Spatial Var'!$AH$1</c:f>
              <c:strCache>
                <c:ptCount val="1"/>
                <c:pt idx="0">
                  <c:v>SD_SO4</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Var'!$AH$2:$AH$44</c:f>
              <c:numCache>
                <c:formatCode>General</c:formatCode>
                <c:ptCount val="43"/>
                <c:pt idx="0">
                  <c:v>0.94775172418122799</c:v>
                </c:pt>
                <c:pt idx="1">
                  <c:v>1.2040298729154104</c:v>
                </c:pt>
                <c:pt idx="2">
                  <c:v>1.0955266810663793</c:v>
                </c:pt>
                <c:pt idx="3">
                  <c:v>1.0308944883966278</c:v>
                </c:pt>
                <c:pt idx="4">
                  <c:v>0.80354585468153661</c:v>
                </c:pt>
                <c:pt idx="5">
                  <c:v>1.7385976563621264</c:v>
                </c:pt>
                <c:pt idx="6">
                  <c:v>0.69210964221131732</c:v>
                </c:pt>
                <c:pt idx="7">
                  <c:v>1.6860874194508952</c:v>
                </c:pt>
                <c:pt idx="8">
                  <c:v>1.8416687854129044</c:v>
                </c:pt>
                <c:pt idx="9">
                  <c:v>1.3051149349507647</c:v>
                </c:pt>
                <c:pt idx="10">
                  <c:v>1.4171893836648544</c:v>
                </c:pt>
                <c:pt idx="11">
                  <c:v>1.3636097925457298</c:v>
                </c:pt>
                <c:pt idx="12">
                  <c:v>2.1575743882578453</c:v>
                </c:pt>
                <c:pt idx="13">
                  <c:v>1.4739923701527118</c:v>
                </c:pt>
                <c:pt idx="14">
                  <c:v>1.0853843929995224</c:v>
                </c:pt>
                <c:pt idx="15">
                  <c:v>1.9602211248828123</c:v>
                </c:pt>
                <c:pt idx="16">
                  <c:v>2.4480543841676932</c:v>
                </c:pt>
                <c:pt idx="17">
                  <c:v>1.7077218262938099</c:v>
                </c:pt>
                <c:pt idx="18">
                  <c:v>1.7340353681936851</c:v>
                </c:pt>
                <c:pt idx="19">
                  <c:v>1.5950616724432405</c:v>
                </c:pt>
                <c:pt idx="20">
                  <c:v>2.0777775015069597</c:v>
                </c:pt>
                <c:pt idx="21">
                  <c:v>0.92286423028071929</c:v>
                </c:pt>
                <c:pt idx="22">
                  <c:v>0.8598728852722497</c:v>
                </c:pt>
                <c:pt idx="23">
                  <c:v>1.3736397887424994</c:v>
                </c:pt>
                <c:pt idx="24">
                  <c:v>1.633974109475012</c:v>
                </c:pt>
                <c:pt idx="25">
                  <c:v>1.4863638702316411</c:v>
                </c:pt>
                <c:pt idx="26">
                  <c:v>2.3859159480037277</c:v>
                </c:pt>
                <c:pt idx="27">
                  <c:v>1.1418850774275999</c:v>
                </c:pt>
                <c:pt idx="28">
                  <c:v>1.2978353917305758</c:v>
                </c:pt>
                <c:pt idx="29">
                  <c:v>1.8415536485692439</c:v>
                </c:pt>
                <c:pt idx="30">
                  <c:v>1.7862255729929011</c:v>
                </c:pt>
                <c:pt idx="31">
                  <c:v>1.7629743135386984</c:v>
                </c:pt>
                <c:pt idx="32">
                  <c:v>2.0742380239284497</c:v>
                </c:pt>
                <c:pt idx="33">
                  <c:v>2.546884115592448</c:v>
                </c:pt>
                <c:pt idx="34">
                  <c:v>1.3822419796243421</c:v>
                </c:pt>
                <c:pt idx="35">
                  <c:v>1.630250576670901</c:v>
                </c:pt>
                <c:pt idx="36">
                  <c:v>1.6920026589280357</c:v>
                </c:pt>
                <c:pt idx="37">
                  <c:v>1.94400929588625</c:v>
                </c:pt>
                <c:pt idx="38">
                  <c:v>1.2174122779069478</c:v>
                </c:pt>
                <c:pt idx="39">
                  <c:v>1.893165732727691</c:v>
                </c:pt>
                <c:pt idx="40">
                  <c:v>1.5460050823071765</c:v>
                </c:pt>
                <c:pt idx="41">
                  <c:v>0.95964590114525605</c:v>
                </c:pt>
                <c:pt idx="42">
                  <c:v>1.1934207931484813</c:v>
                </c:pt>
              </c:numCache>
            </c:numRef>
          </c:yVal>
          <c:smooth val="1"/>
        </c:ser>
        <c:ser>
          <c:idx val="2"/>
          <c:order val="2"/>
          <c:tx>
            <c:strRef>
              <c:f>'Weekly Temporal Spatial Var'!$AI$1</c:f>
              <c:strCache>
                <c:ptCount val="1"/>
                <c:pt idx="0">
                  <c:v>YG_SO4</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Var'!$AI$2:$AI$44</c:f>
              <c:numCache>
                <c:formatCode>General</c:formatCode>
                <c:ptCount val="43"/>
                <c:pt idx="0">
                  <c:v>0.3370735966696814</c:v>
                </c:pt>
                <c:pt idx="1">
                  <c:v>0.54880702418626071</c:v>
                </c:pt>
                <c:pt idx="2">
                  <c:v>1.0171062945800673</c:v>
                </c:pt>
                <c:pt idx="3">
                  <c:v>0.48353397587234631</c:v>
                </c:pt>
                <c:pt idx="4">
                  <c:v>1.2095309109403298</c:v>
                </c:pt>
                <c:pt idx="5">
                  <c:v>2.2763300218508751</c:v>
                </c:pt>
                <c:pt idx="6">
                  <c:v>0.38123502235282508</c:v>
                </c:pt>
                <c:pt idx="7">
                  <c:v>1.9194504024763941</c:v>
                </c:pt>
                <c:pt idx="8">
                  <c:v>0.62813441832429262</c:v>
                </c:pt>
                <c:pt idx="9">
                  <c:v>0.46829839135021617</c:v>
                </c:pt>
                <c:pt idx="10">
                  <c:v>0.75227452531644201</c:v>
                </c:pt>
                <c:pt idx="11">
                  <c:v>1.9541322897830566</c:v>
                </c:pt>
                <c:pt idx="12">
                  <c:v>1.0371426344518238</c:v>
                </c:pt>
                <c:pt idx="13">
                  <c:v>1.3857203875326491</c:v>
                </c:pt>
                <c:pt idx="14">
                  <c:v>1.2037239422177264</c:v>
                </c:pt>
                <c:pt idx="15">
                  <c:v>1.2212084733524484</c:v>
                </c:pt>
                <c:pt idx="16">
                  <c:v>2.3680940080627555</c:v>
                </c:pt>
                <c:pt idx="17">
                  <c:v>3.8706108637231265</c:v>
                </c:pt>
                <c:pt idx="18">
                  <c:v>1.9720545099122833</c:v>
                </c:pt>
                <c:pt idx="19">
                  <c:v>2.1115817975185811</c:v>
                </c:pt>
                <c:pt idx="20">
                  <c:v>2.8859043537773803</c:v>
                </c:pt>
                <c:pt idx="21">
                  <c:v>1.0346681074609838</c:v>
                </c:pt>
                <c:pt idx="22">
                  <c:v>1.2025606791239718</c:v>
                </c:pt>
                <c:pt idx="23">
                  <c:v>1.7825295358649833</c:v>
                </c:pt>
                <c:pt idx="24">
                  <c:v>2.049405709597484</c:v>
                </c:pt>
                <c:pt idx="25">
                  <c:v>2.4742535350110777</c:v>
                </c:pt>
                <c:pt idx="26">
                  <c:v>3.7038739777990752</c:v>
                </c:pt>
                <c:pt idx="27">
                  <c:v>1.127064430547301</c:v>
                </c:pt>
                <c:pt idx="28">
                  <c:v>2.4934594258589478</c:v>
                </c:pt>
                <c:pt idx="29">
                  <c:v>2.2115578737191077</c:v>
                </c:pt>
                <c:pt idx="30">
                  <c:v>1.4578770940074364</c:v>
                </c:pt>
                <c:pt idx="31">
                  <c:v>1.9952088984327931</c:v>
                </c:pt>
                <c:pt idx="32">
                  <c:v>2.4189972310126433</c:v>
                </c:pt>
                <c:pt idx="33">
                  <c:v>2.4975221173648721</c:v>
                </c:pt>
                <c:pt idx="34">
                  <c:v>1.577634103752253</c:v>
                </c:pt>
                <c:pt idx="35">
                  <c:v>1.0992779630054541</c:v>
                </c:pt>
                <c:pt idx="36">
                  <c:v>1.6400526452940491</c:v>
                </c:pt>
                <c:pt idx="37">
                  <c:v>1.2960710273508451</c:v>
                </c:pt>
                <c:pt idx="38">
                  <c:v>2.1720652972422907</c:v>
                </c:pt>
                <c:pt idx="39">
                  <c:v>2.2348397428174001</c:v>
                </c:pt>
                <c:pt idx="40">
                  <c:v>1.2341196880650738</c:v>
                </c:pt>
                <c:pt idx="41">
                  <c:v>1.3187567259393076</c:v>
                </c:pt>
                <c:pt idx="42">
                  <c:v>1.4287906519991966</c:v>
                </c:pt>
              </c:numCache>
            </c:numRef>
          </c:yVal>
          <c:smooth val="1"/>
        </c:ser>
        <c:axId val="48754048"/>
        <c:axId val="60769408"/>
      </c:scatterChart>
      <c:valAx>
        <c:axId val="48754048"/>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69408"/>
        <c:crosses val="autoZero"/>
        <c:crossBetween val="midCat"/>
      </c:valAx>
      <c:valAx>
        <c:axId val="60769408"/>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54048"/>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w="9525" cap="flat" cmpd="sng" algn="ctr">
      <a:no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smoothMarker"/>
        <c:ser>
          <c:idx val="0"/>
          <c:order val="0"/>
          <c:tx>
            <c:strRef>
              <c:f>'Weekly Temporal Spatial Var'!$I$1</c:f>
              <c:strCache>
                <c:ptCount val="1"/>
                <c:pt idx="0">
                  <c:v>FSE_NH4_Avg</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Var'!$I$2:$I$44</c:f>
              <c:numCache>
                <c:formatCode>General</c:formatCode>
                <c:ptCount val="43"/>
                <c:pt idx="0">
                  <c:v>0.23273064630778101</c:v>
                </c:pt>
                <c:pt idx="1">
                  <c:v>0.3561889614707654</c:v>
                </c:pt>
                <c:pt idx="2">
                  <c:v>0.195301690500748</c:v>
                </c:pt>
                <c:pt idx="3">
                  <c:v>0.21876724834247124</c:v>
                </c:pt>
                <c:pt idx="4">
                  <c:v>0.37580855319988943</c:v>
                </c:pt>
                <c:pt idx="5">
                  <c:v>0.7736996917219473</c:v>
                </c:pt>
                <c:pt idx="6">
                  <c:v>0.26698700078459514</c:v>
                </c:pt>
                <c:pt idx="7">
                  <c:v>0.42128405360751414</c:v>
                </c:pt>
                <c:pt idx="8">
                  <c:v>0.42374912967210593</c:v>
                </c:pt>
                <c:pt idx="9">
                  <c:v>0.26437641399003231</c:v>
                </c:pt>
                <c:pt idx="10">
                  <c:v>0.3764148744384504</c:v>
                </c:pt>
                <c:pt idx="11">
                  <c:v>0.29884839471070418</c:v>
                </c:pt>
                <c:pt idx="12">
                  <c:v>0.71328732820175367</c:v>
                </c:pt>
                <c:pt idx="13">
                  <c:v>0.48684179117675624</c:v>
                </c:pt>
                <c:pt idx="14">
                  <c:v>0.55120411551851234</c:v>
                </c:pt>
                <c:pt idx="15">
                  <c:v>0.40055011156266518</c:v>
                </c:pt>
                <c:pt idx="16">
                  <c:v>0.71931613539804673</c:v>
                </c:pt>
                <c:pt idx="17">
                  <c:v>0.41140001871140308</c:v>
                </c:pt>
                <c:pt idx="18">
                  <c:v>0.49910256596269242</c:v>
                </c:pt>
                <c:pt idx="19">
                  <c:v>0.59897112056314605</c:v>
                </c:pt>
                <c:pt idx="20">
                  <c:v>0.64839214731700201</c:v>
                </c:pt>
                <c:pt idx="21">
                  <c:v>0.304749872052124</c:v>
                </c:pt>
                <c:pt idx="22">
                  <c:v>0.32495354046726815</c:v>
                </c:pt>
                <c:pt idx="23">
                  <c:v>0.46486554129411517</c:v>
                </c:pt>
                <c:pt idx="24">
                  <c:v>0.48395739402923416</c:v>
                </c:pt>
                <c:pt idx="25">
                  <c:v>0.8676031873502793</c:v>
                </c:pt>
                <c:pt idx="26">
                  <c:v>0.72425163982405205</c:v>
                </c:pt>
                <c:pt idx="27">
                  <c:v>0.33830731414415033</c:v>
                </c:pt>
                <c:pt idx="28">
                  <c:v>8.2229146002177192E-2</c:v>
                </c:pt>
                <c:pt idx="29">
                  <c:v>0.35272984022904724</c:v>
                </c:pt>
                <c:pt idx="30">
                  <c:v>0.66794011382020635</c:v>
                </c:pt>
                <c:pt idx="31">
                  <c:v>0.560910327753539</c:v>
                </c:pt>
                <c:pt idx="32">
                  <c:v>0.48293538665434715</c:v>
                </c:pt>
                <c:pt idx="33">
                  <c:v>0.9706295284444596</c:v>
                </c:pt>
                <c:pt idx="34">
                  <c:v>0.411943498508546</c:v>
                </c:pt>
                <c:pt idx="35">
                  <c:v>0.59194926973237771</c:v>
                </c:pt>
                <c:pt idx="36">
                  <c:v>0.49334746638610016</c:v>
                </c:pt>
                <c:pt idx="37">
                  <c:v>0.85601628205520008</c:v>
                </c:pt>
                <c:pt idx="38">
                  <c:v>0.37985169884225833</c:v>
                </c:pt>
                <c:pt idx="39">
                  <c:v>0.60943554438341829</c:v>
                </c:pt>
                <c:pt idx="40">
                  <c:v>0.68811412899934465</c:v>
                </c:pt>
                <c:pt idx="41">
                  <c:v>0.27104138737558015</c:v>
                </c:pt>
                <c:pt idx="42">
                  <c:v>0.39338069540249843</c:v>
                </c:pt>
              </c:numCache>
            </c:numRef>
          </c:yVal>
          <c:smooth val="1"/>
        </c:ser>
        <c:ser>
          <c:idx val="1"/>
          <c:order val="1"/>
          <c:tx>
            <c:strRef>
              <c:f>'Weekly Temporal Spatial Var'!$J$1</c:f>
              <c:strCache>
                <c:ptCount val="1"/>
                <c:pt idx="0">
                  <c:v>SD_NH4_Avg</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Var'!$J$2:$J$44</c:f>
              <c:numCache>
                <c:formatCode>General</c:formatCode>
                <c:ptCount val="43"/>
                <c:pt idx="0">
                  <c:v>0.35676768608462517</c:v>
                </c:pt>
                <c:pt idx="1">
                  <c:v>0.440584250540551</c:v>
                </c:pt>
                <c:pt idx="2">
                  <c:v>0.38248037398795859</c:v>
                </c:pt>
                <c:pt idx="3">
                  <c:v>0.30284338548937317</c:v>
                </c:pt>
                <c:pt idx="4">
                  <c:v>0.23168768640531101</c:v>
                </c:pt>
                <c:pt idx="5">
                  <c:v>0.70734621163269529</c:v>
                </c:pt>
                <c:pt idx="6">
                  <c:v>0.20850561303815493</c:v>
                </c:pt>
                <c:pt idx="7">
                  <c:v>0.56321884365483832</c:v>
                </c:pt>
                <c:pt idx="8">
                  <c:v>0.32169473936791432</c:v>
                </c:pt>
                <c:pt idx="9">
                  <c:v>0.40390354063034301</c:v>
                </c:pt>
                <c:pt idx="10">
                  <c:v>0.33135966216241441</c:v>
                </c:pt>
                <c:pt idx="11">
                  <c:v>0.42411751246343699</c:v>
                </c:pt>
                <c:pt idx="12">
                  <c:v>0.63250892395080904</c:v>
                </c:pt>
                <c:pt idx="13">
                  <c:v>0.41054408782599117</c:v>
                </c:pt>
                <c:pt idx="14">
                  <c:v>0.32336761625804933</c:v>
                </c:pt>
                <c:pt idx="15">
                  <c:v>0.557841351422948</c:v>
                </c:pt>
                <c:pt idx="16">
                  <c:v>0.82660876669151662</c:v>
                </c:pt>
                <c:pt idx="17">
                  <c:v>0.42105247377468941</c:v>
                </c:pt>
                <c:pt idx="18">
                  <c:v>0.50376541257382668</c:v>
                </c:pt>
                <c:pt idx="19">
                  <c:v>0.47241076463211218</c:v>
                </c:pt>
                <c:pt idx="20">
                  <c:v>0.67227436761981463</c:v>
                </c:pt>
                <c:pt idx="21">
                  <c:v>0.26843303537680602</c:v>
                </c:pt>
                <c:pt idx="22">
                  <c:v>0.21906819005293623</c:v>
                </c:pt>
                <c:pt idx="23">
                  <c:v>0.25182064817222416</c:v>
                </c:pt>
                <c:pt idx="24">
                  <c:v>0.40107071983041032</c:v>
                </c:pt>
                <c:pt idx="25">
                  <c:v>0.51440730861319728</c:v>
                </c:pt>
                <c:pt idx="26">
                  <c:v>0.6070724022904056</c:v>
                </c:pt>
                <c:pt idx="27">
                  <c:v>0.24337312811405293</c:v>
                </c:pt>
                <c:pt idx="28">
                  <c:v>0.30121102628255902</c:v>
                </c:pt>
                <c:pt idx="29">
                  <c:v>0.46431689114244651</c:v>
                </c:pt>
                <c:pt idx="30">
                  <c:v>0.47071014204156286</c:v>
                </c:pt>
                <c:pt idx="31">
                  <c:v>0.49238456294840943</c:v>
                </c:pt>
                <c:pt idx="32">
                  <c:v>0.52694613388417433</c:v>
                </c:pt>
                <c:pt idx="33">
                  <c:v>0.82298237852240297</c:v>
                </c:pt>
                <c:pt idx="34">
                  <c:v>0.29686479764411533</c:v>
                </c:pt>
                <c:pt idx="35">
                  <c:v>0.38025798132863725</c:v>
                </c:pt>
                <c:pt idx="36">
                  <c:v>0.50985764897430097</c:v>
                </c:pt>
                <c:pt idx="37">
                  <c:v>0.61898315618260102</c:v>
                </c:pt>
                <c:pt idx="38">
                  <c:v>0.37503657853933514</c:v>
                </c:pt>
                <c:pt idx="39">
                  <c:v>0.56728821583917932</c:v>
                </c:pt>
                <c:pt idx="40">
                  <c:v>0.33682184288738631</c:v>
                </c:pt>
                <c:pt idx="41">
                  <c:v>0.25395032433409015</c:v>
                </c:pt>
                <c:pt idx="42">
                  <c:v>0.34260011349725716</c:v>
                </c:pt>
              </c:numCache>
            </c:numRef>
          </c:yVal>
          <c:smooth val="1"/>
        </c:ser>
        <c:ser>
          <c:idx val="2"/>
          <c:order val="2"/>
          <c:tx>
            <c:strRef>
              <c:f>'Weekly Temporal Spatial Var'!$K$1</c:f>
              <c:strCache>
                <c:ptCount val="1"/>
                <c:pt idx="0">
                  <c:v>YG_NH4_Avg</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Var'!$K$2:$K$44</c:f>
              <c:numCache>
                <c:formatCode>General</c:formatCode>
                <c:ptCount val="43"/>
                <c:pt idx="0">
                  <c:v>8.5440034109647581E-2</c:v>
                </c:pt>
                <c:pt idx="1">
                  <c:v>0.23730000149943509</c:v>
                </c:pt>
                <c:pt idx="2">
                  <c:v>0.41071074831572102</c:v>
                </c:pt>
                <c:pt idx="3">
                  <c:v>0.18389164580103212</c:v>
                </c:pt>
                <c:pt idx="4">
                  <c:v>0.81605612608964373</c:v>
                </c:pt>
                <c:pt idx="5">
                  <c:v>0.74389374945999431</c:v>
                </c:pt>
                <c:pt idx="6">
                  <c:v>0.153875217173672</c:v>
                </c:pt>
                <c:pt idx="7">
                  <c:v>0.75490317573645171</c:v>
                </c:pt>
                <c:pt idx="8">
                  <c:v>0.24414205753235713</c:v>
                </c:pt>
                <c:pt idx="9">
                  <c:v>0.26379179122728302</c:v>
                </c:pt>
                <c:pt idx="10">
                  <c:v>0.24017338853150008</c:v>
                </c:pt>
                <c:pt idx="11">
                  <c:v>0.70111546969975502</c:v>
                </c:pt>
                <c:pt idx="12">
                  <c:v>0.32268880213068241</c:v>
                </c:pt>
                <c:pt idx="13">
                  <c:v>0.53434272105708569</c:v>
                </c:pt>
                <c:pt idx="14">
                  <c:v>0.422737812276689</c:v>
                </c:pt>
                <c:pt idx="15">
                  <c:v>0.50601250948597365</c:v>
                </c:pt>
                <c:pt idx="16">
                  <c:v>0.82909334020888936</c:v>
                </c:pt>
                <c:pt idx="17">
                  <c:v>1.2043454391024271</c:v>
                </c:pt>
                <c:pt idx="18">
                  <c:v>0.68980331007201601</c:v>
                </c:pt>
                <c:pt idx="19">
                  <c:v>0.67533102902151831</c:v>
                </c:pt>
                <c:pt idx="20">
                  <c:v>0.85746647619567129</c:v>
                </c:pt>
                <c:pt idx="21">
                  <c:v>0.32598955006408331</c:v>
                </c:pt>
                <c:pt idx="22">
                  <c:v>0.30675412553522302</c:v>
                </c:pt>
                <c:pt idx="23">
                  <c:v>0.55094375270886131</c:v>
                </c:pt>
                <c:pt idx="24">
                  <c:v>0.61975164594320031</c:v>
                </c:pt>
                <c:pt idx="25">
                  <c:v>0.726357877952158</c:v>
                </c:pt>
                <c:pt idx="26">
                  <c:v>0.7535772575787858</c:v>
                </c:pt>
                <c:pt idx="27">
                  <c:v>0.23148569854927709</c:v>
                </c:pt>
                <c:pt idx="28">
                  <c:v>0.65411871019772405</c:v>
                </c:pt>
                <c:pt idx="29">
                  <c:v>0.60135671392792367</c:v>
                </c:pt>
                <c:pt idx="30">
                  <c:v>0.46130660674256124</c:v>
                </c:pt>
                <c:pt idx="31">
                  <c:v>0.58599392879610368</c:v>
                </c:pt>
                <c:pt idx="32">
                  <c:v>0.68322721555998833</c:v>
                </c:pt>
                <c:pt idx="33">
                  <c:v>0.7760989415563283</c:v>
                </c:pt>
                <c:pt idx="34">
                  <c:v>0.40520606017290217</c:v>
                </c:pt>
                <c:pt idx="35">
                  <c:v>0.34306732094282416</c:v>
                </c:pt>
                <c:pt idx="36">
                  <c:v>0.49007425550159101</c:v>
                </c:pt>
                <c:pt idx="37">
                  <c:v>0.42448814073639402</c:v>
                </c:pt>
                <c:pt idx="38">
                  <c:v>0.77969209969994735</c:v>
                </c:pt>
                <c:pt idx="39">
                  <c:v>0.79453310797838672</c:v>
                </c:pt>
                <c:pt idx="40">
                  <c:v>0.32817714883479016</c:v>
                </c:pt>
                <c:pt idx="41">
                  <c:v>0.37538798605122331</c:v>
                </c:pt>
                <c:pt idx="42">
                  <c:v>0.48688998740182832</c:v>
                </c:pt>
              </c:numCache>
            </c:numRef>
          </c:yVal>
          <c:smooth val="1"/>
        </c:ser>
        <c:axId val="60816384"/>
        <c:axId val="60891904"/>
      </c:scatterChart>
      <c:valAx>
        <c:axId val="60816384"/>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891904"/>
        <c:crosses val="autoZero"/>
        <c:crossBetween val="midCat"/>
      </c:valAx>
      <c:valAx>
        <c:axId val="60891904"/>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816384"/>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no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smoothMarker"/>
        <c:ser>
          <c:idx val="0"/>
          <c:order val="0"/>
          <c:tx>
            <c:strRef>
              <c:f>'Weekly Temporal Spatial Var'!$AD$1</c:f>
              <c:strCache>
                <c:ptCount val="1"/>
                <c:pt idx="0">
                  <c:v>FSE_NO3</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Var'!$AD$2:$AD$44</c:f>
              <c:numCache>
                <c:formatCode>General</c:formatCode>
                <c:ptCount val="43"/>
                <c:pt idx="0">
                  <c:v>0.52196705470162941</c:v>
                </c:pt>
                <c:pt idx="1">
                  <c:v>0.62382049929676131</c:v>
                </c:pt>
                <c:pt idx="2">
                  <c:v>0.56477903104284533</c:v>
                </c:pt>
                <c:pt idx="3">
                  <c:v>0.49704065756048216</c:v>
                </c:pt>
                <c:pt idx="4">
                  <c:v>0.620498347756823</c:v>
                </c:pt>
                <c:pt idx="5">
                  <c:v>1.1500337816455717</c:v>
                </c:pt>
                <c:pt idx="6">
                  <c:v>0.6051802855635916</c:v>
                </c:pt>
                <c:pt idx="7">
                  <c:v>0.58308689615086473</c:v>
                </c:pt>
                <c:pt idx="8">
                  <c:v>0.92203742549058831</c:v>
                </c:pt>
                <c:pt idx="9">
                  <c:v>0.50751156151630739</c:v>
                </c:pt>
                <c:pt idx="10">
                  <c:v>0.97964076376348863</c:v>
                </c:pt>
                <c:pt idx="11">
                  <c:v>0.65425934967517263</c:v>
                </c:pt>
                <c:pt idx="12">
                  <c:v>0.92362062720658067</c:v>
                </c:pt>
                <c:pt idx="13">
                  <c:v>0.7123741967215953</c:v>
                </c:pt>
                <c:pt idx="14">
                  <c:v>0.80957672334414998</c:v>
                </c:pt>
                <c:pt idx="15">
                  <c:v>0.55381937307451634</c:v>
                </c:pt>
                <c:pt idx="16">
                  <c:v>0.71798298213448331</c:v>
                </c:pt>
                <c:pt idx="17">
                  <c:v>1.0353704361491518</c:v>
                </c:pt>
                <c:pt idx="18">
                  <c:v>0.62744560244984282</c:v>
                </c:pt>
                <c:pt idx="19">
                  <c:v>0.69426474371393565</c:v>
                </c:pt>
                <c:pt idx="20">
                  <c:v>1.1233719013713046</c:v>
                </c:pt>
                <c:pt idx="21">
                  <c:v>0.68246617763139172</c:v>
                </c:pt>
                <c:pt idx="22">
                  <c:v>0.52346184017910902</c:v>
                </c:pt>
                <c:pt idx="23">
                  <c:v>0.31942011144120125</c:v>
                </c:pt>
                <c:pt idx="24">
                  <c:v>0.288632530892104</c:v>
                </c:pt>
                <c:pt idx="25">
                  <c:v>0.28671125121989016</c:v>
                </c:pt>
                <c:pt idx="26">
                  <c:v>0.49322276220615624</c:v>
                </c:pt>
                <c:pt idx="27">
                  <c:v>0.25033760979077802</c:v>
                </c:pt>
                <c:pt idx="28">
                  <c:v>0.12001899057089098</c:v>
                </c:pt>
                <c:pt idx="29">
                  <c:v>0.17257134784292116</c:v>
                </c:pt>
                <c:pt idx="30">
                  <c:v>0.24035974644076308</c:v>
                </c:pt>
                <c:pt idx="31">
                  <c:v>0.20093330480926616</c:v>
                </c:pt>
                <c:pt idx="32">
                  <c:v>0.21925388779457008</c:v>
                </c:pt>
                <c:pt idx="33">
                  <c:v>0.20280855497789704</c:v>
                </c:pt>
                <c:pt idx="34">
                  <c:v>0.1874593128390612</c:v>
                </c:pt>
                <c:pt idx="35">
                  <c:v>0.14694018099326817</c:v>
                </c:pt>
                <c:pt idx="36">
                  <c:v>0.16384462751868192</c:v>
                </c:pt>
                <c:pt idx="37">
                  <c:v>0.32444765160817701</c:v>
                </c:pt>
                <c:pt idx="38">
                  <c:v>0.22631721059727816</c:v>
                </c:pt>
                <c:pt idx="39">
                  <c:v>0.25967197441564616</c:v>
                </c:pt>
                <c:pt idx="40">
                  <c:v>0.48992261545968541</c:v>
                </c:pt>
                <c:pt idx="41">
                  <c:v>0.24582650477912504</c:v>
                </c:pt>
                <c:pt idx="42">
                  <c:v>0.25696826831998831</c:v>
                </c:pt>
              </c:numCache>
            </c:numRef>
          </c:yVal>
          <c:smooth val="1"/>
        </c:ser>
        <c:ser>
          <c:idx val="1"/>
          <c:order val="1"/>
          <c:tx>
            <c:strRef>
              <c:f>'Weekly Temporal Spatial Var'!$AE$1</c:f>
              <c:strCache>
                <c:ptCount val="1"/>
                <c:pt idx="0">
                  <c:v>SD_NO3</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Var'!$AE$2:$AE$44</c:f>
              <c:numCache>
                <c:formatCode>General</c:formatCode>
                <c:ptCount val="43"/>
                <c:pt idx="0">
                  <c:v>0.53367477898332205</c:v>
                </c:pt>
                <c:pt idx="1">
                  <c:v>0.48704615732368917</c:v>
                </c:pt>
                <c:pt idx="2">
                  <c:v>0.75339699178730768</c:v>
                </c:pt>
                <c:pt idx="3">
                  <c:v>0.47841451390683032</c:v>
                </c:pt>
                <c:pt idx="4">
                  <c:v>0.37615862610867118</c:v>
                </c:pt>
                <c:pt idx="5">
                  <c:v>0.93803737998363967</c:v>
                </c:pt>
                <c:pt idx="6">
                  <c:v>0.62625879402394002</c:v>
                </c:pt>
                <c:pt idx="7">
                  <c:v>0.32485742002497131</c:v>
                </c:pt>
                <c:pt idx="8">
                  <c:v>0.55867209890496372</c:v>
                </c:pt>
                <c:pt idx="9">
                  <c:v>0.32573399219744031</c:v>
                </c:pt>
                <c:pt idx="10">
                  <c:v>0.30341014102370817</c:v>
                </c:pt>
                <c:pt idx="11">
                  <c:v>0.25343412028665602</c:v>
                </c:pt>
                <c:pt idx="12">
                  <c:v>0.3311161213009024</c:v>
                </c:pt>
                <c:pt idx="13">
                  <c:v>0.50618619801085141</c:v>
                </c:pt>
                <c:pt idx="14">
                  <c:v>0.36028695394651117</c:v>
                </c:pt>
                <c:pt idx="15">
                  <c:v>0.44936287987241741</c:v>
                </c:pt>
                <c:pt idx="16">
                  <c:v>0.40976775190884418</c:v>
                </c:pt>
                <c:pt idx="17">
                  <c:v>0.223707006695084</c:v>
                </c:pt>
                <c:pt idx="18">
                  <c:v>0.23891769138034816</c:v>
                </c:pt>
                <c:pt idx="19">
                  <c:v>0.16904633277361708</c:v>
                </c:pt>
                <c:pt idx="20">
                  <c:v>0.2623149433824204</c:v>
                </c:pt>
                <c:pt idx="21">
                  <c:v>0.14605171000889797</c:v>
                </c:pt>
                <c:pt idx="22">
                  <c:v>0.11296054278251307</c:v>
                </c:pt>
                <c:pt idx="23">
                  <c:v>0.25504290342719399</c:v>
                </c:pt>
                <c:pt idx="24">
                  <c:v>0.20598479738942016</c:v>
                </c:pt>
                <c:pt idx="25">
                  <c:v>0.20585280755761601</c:v>
                </c:pt>
                <c:pt idx="26">
                  <c:v>0.42076127938516716</c:v>
                </c:pt>
                <c:pt idx="27">
                  <c:v>0.19844230495993809</c:v>
                </c:pt>
                <c:pt idx="28">
                  <c:v>0.166825119478167</c:v>
                </c:pt>
                <c:pt idx="29">
                  <c:v>0.25969452014984917</c:v>
                </c:pt>
                <c:pt idx="30">
                  <c:v>0.211721946310158</c:v>
                </c:pt>
                <c:pt idx="31">
                  <c:v>0.16333400903082601</c:v>
                </c:pt>
                <c:pt idx="32">
                  <c:v>0.3116260963826934</c:v>
                </c:pt>
                <c:pt idx="33">
                  <c:v>0.16703533154295616</c:v>
                </c:pt>
                <c:pt idx="34">
                  <c:v>0.19038849556172516</c:v>
                </c:pt>
                <c:pt idx="35">
                  <c:v>0.24647554330275601</c:v>
                </c:pt>
                <c:pt idx="36">
                  <c:v>0.14335034148155701</c:v>
                </c:pt>
                <c:pt idx="37">
                  <c:v>0.15178878761946613</c:v>
                </c:pt>
                <c:pt idx="38">
                  <c:v>0.17455289842199509</c:v>
                </c:pt>
                <c:pt idx="39">
                  <c:v>0.20133469961824293</c:v>
                </c:pt>
                <c:pt idx="40">
                  <c:v>0.35603749246533783</c:v>
                </c:pt>
                <c:pt idx="41">
                  <c:v>0.18018714945893707</c:v>
                </c:pt>
                <c:pt idx="42">
                  <c:v>0.16916841470765401</c:v>
                </c:pt>
              </c:numCache>
            </c:numRef>
          </c:yVal>
          <c:smooth val="1"/>
        </c:ser>
        <c:ser>
          <c:idx val="2"/>
          <c:order val="2"/>
          <c:tx>
            <c:strRef>
              <c:f>'Weekly Temporal Spatial Var'!$AF$1</c:f>
              <c:strCache>
                <c:ptCount val="1"/>
                <c:pt idx="0">
                  <c:v>YG_NO3</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Var'!$AF$2:$AF$44</c:f>
              <c:numCache>
                <c:formatCode>General</c:formatCode>
                <c:ptCount val="43"/>
                <c:pt idx="0">
                  <c:v>0.25371264692585915</c:v>
                </c:pt>
                <c:pt idx="1">
                  <c:v>0.60150615958409004</c:v>
                </c:pt>
                <c:pt idx="2">
                  <c:v>0.88035141651597448</c:v>
                </c:pt>
                <c:pt idx="3">
                  <c:v>0.3114179915109504</c:v>
                </c:pt>
                <c:pt idx="4">
                  <c:v>0.67792762959614561</c:v>
                </c:pt>
                <c:pt idx="5">
                  <c:v>0.73868647340286331</c:v>
                </c:pt>
                <c:pt idx="6">
                  <c:v>0.19041046940928308</c:v>
                </c:pt>
                <c:pt idx="7">
                  <c:v>0.45846020757986733</c:v>
                </c:pt>
                <c:pt idx="8">
                  <c:v>0.23234780364677501</c:v>
                </c:pt>
                <c:pt idx="9">
                  <c:v>0.68923022151899904</c:v>
                </c:pt>
                <c:pt idx="10">
                  <c:v>0.170866666666663</c:v>
                </c:pt>
                <c:pt idx="11">
                  <c:v>0.25587134694595415</c:v>
                </c:pt>
                <c:pt idx="12">
                  <c:v>0.22203416675038701</c:v>
                </c:pt>
                <c:pt idx="13">
                  <c:v>0.32283914318364532</c:v>
                </c:pt>
                <c:pt idx="14">
                  <c:v>0.33158688969261951</c:v>
                </c:pt>
                <c:pt idx="15">
                  <c:v>0.27754485822283115</c:v>
                </c:pt>
                <c:pt idx="16">
                  <c:v>0.28246662020304825</c:v>
                </c:pt>
                <c:pt idx="17">
                  <c:v>0.36359891124171217</c:v>
                </c:pt>
                <c:pt idx="18">
                  <c:v>0.18660203812537912</c:v>
                </c:pt>
                <c:pt idx="19">
                  <c:v>0.18471650843881901</c:v>
                </c:pt>
                <c:pt idx="20">
                  <c:v>0.25364666214587117</c:v>
                </c:pt>
                <c:pt idx="21">
                  <c:v>9.6199627452950229E-2</c:v>
                </c:pt>
                <c:pt idx="22">
                  <c:v>0.15392403744725716</c:v>
                </c:pt>
                <c:pt idx="23">
                  <c:v>0.21169030477697409</c:v>
                </c:pt>
                <c:pt idx="24">
                  <c:v>0.14666528154510716</c:v>
                </c:pt>
                <c:pt idx="25">
                  <c:v>0.20469634380650209</c:v>
                </c:pt>
                <c:pt idx="26">
                  <c:v>0.69377920434004836</c:v>
                </c:pt>
                <c:pt idx="27">
                  <c:v>0.14378977546717009</c:v>
                </c:pt>
                <c:pt idx="28">
                  <c:v>0.18082136075947208</c:v>
                </c:pt>
                <c:pt idx="29">
                  <c:v>0.20438768083180708</c:v>
                </c:pt>
                <c:pt idx="30">
                  <c:v>0.20649203272553712</c:v>
                </c:pt>
                <c:pt idx="31">
                  <c:v>9.7314538125376701E-2</c:v>
                </c:pt>
                <c:pt idx="32">
                  <c:v>0.12909824191279609</c:v>
                </c:pt>
                <c:pt idx="33">
                  <c:v>0.15453961200689809</c:v>
                </c:pt>
                <c:pt idx="34">
                  <c:v>0.11551400316450902</c:v>
                </c:pt>
                <c:pt idx="35">
                  <c:v>8.7994495931319888E-2</c:v>
                </c:pt>
                <c:pt idx="36">
                  <c:v>0.137392975813767</c:v>
                </c:pt>
                <c:pt idx="37">
                  <c:v>0.124677588155473</c:v>
                </c:pt>
                <c:pt idx="38">
                  <c:v>0.57384480108494029</c:v>
                </c:pt>
                <c:pt idx="39">
                  <c:v>0.54196534726414003</c:v>
                </c:pt>
                <c:pt idx="40">
                  <c:v>0.14093580470162209</c:v>
                </c:pt>
                <c:pt idx="41">
                  <c:v>0.18585783604580808</c:v>
                </c:pt>
                <c:pt idx="42">
                  <c:v>0.24361631504922612</c:v>
                </c:pt>
              </c:numCache>
            </c:numRef>
          </c:yVal>
          <c:smooth val="1"/>
        </c:ser>
        <c:axId val="60922496"/>
        <c:axId val="60928384"/>
      </c:scatterChart>
      <c:valAx>
        <c:axId val="60922496"/>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28384"/>
        <c:crosses val="autoZero"/>
        <c:crossBetween val="midCat"/>
      </c:valAx>
      <c:valAx>
        <c:axId val="60928384"/>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22496"/>
        <c:crosses val="autoZero"/>
        <c:crossBetween val="midCat"/>
      </c:valAx>
      <c:spPr>
        <a:noFill/>
        <a:ln>
          <a:noFill/>
        </a:ln>
        <a:effectLst/>
      </c:spPr>
    </c:plotArea>
    <c:legend>
      <c:legendPos val="b"/>
      <c:layout>
        <c:manualLayout>
          <c:xMode val="edge"/>
          <c:yMode val="edge"/>
          <c:x val="0.22194969378827709"/>
          <c:y val="0.90335593467483233"/>
          <c:w val="0.55610061242344766"/>
          <c:h val="7.8125546806649238E-2"/>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noFill/>
      <a:round/>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6.5978265874660394E-2"/>
          <c:y val="5.5555555555555483E-2"/>
          <c:w val="0.86740617949072096"/>
          <c:h val="0.71102909011373661"/>
        </c:manualLayout>
      </c:layout>
      <c:scatterChart>
        <c:scatterStyle val="smoothMarker"/>
        <c:ser>
          <c:idx val="0"/>
          <c:order val="0"/>
          <c:tx>
            <c:strRef>
              <c:f>'Weekly Temporal Spatial Var'!$AG$1</c:f>
              <c:strCache>
                <c:ptCount val="1"/>
                <c:pt idx="0">
                  <c:v>FSE_SO4</c:v>
                </c:pt>
              </c:strCache>
            </c:strRef>
          </c:tx>
          <c:spPr>
            <a:ln w="19050" cap="rnd">
              <a:solidFill>
                <a:schemeClr val="accent1"/>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Var'!$AG$2:$AG$44</c:f>
              <c:numCache>
                <c:formatCode>General</c:formatCode>
                <c:ptCount val="43"/>
                <c:pt idx="0">
                  <c:v>0.66652609336280533</c:v>
                </c:pt>
                <c:pt idx="1">
                  <c:v>0.90683720154376901</c:v>
                </c:pt>
                <c:pt idx="2">
                  <c:v>0.58723555153714169</c:v>
                </c:pt>
                <c:pt idx="3">
                  <c:v>0.58075412917275038</c:v>
                </c:pt>
                <c:pt idx="4">
                  <c:v>0.91759382462901029</c:v>
                </c:pt>
                <c:pt idx="5">
                  <c:v>1.6901861342174027</c:v>
                </c:pt>
                <c:pt idx="6">
                  <c:v>0.6915187608833947</c:v>
                </c:pt>
                <c:pt idx="7">
                  <c:v>1.0985970959269771</c:v>
                </c:pt>
                <c:pt idx="8">
                  <c:v>1.6465326878641713</c:v>
                </c:pt>
                <c:pt idx="9">
                  <c:v>0.89854047367892131</c:v>
                </c:pt>
                <c:pt idx="10">
                  <c:v>1.1808169925409071</c:v>
                </c:pt>
                <c:pt idx="11">
                  <c:v>0.72487410839863531</c:v>
                </c:pt>
                <c:pt idx="12">
                  <c:v>1.9989013291498017</c:v>
                </c:pt>
                <c:pt idx="13">
                  <c:v>1.4845486967132331</c:v>
                </c:pt>
                <c:pt idx="14">
                  <c:v>1.5226320254421919</c:v>
                </c:pt>
                <c:pt idx="15">
                  <c:v>1.0395696549963698</c:v>
                </c:pt>
                <c:pt idx="16">
                  <c:v>2.005125596493873</c:v>
                </c:pt>
                <c:pt idx="17">
                  <c:v>1.1549024812351181</c:v>
                </c:pt>
                <c:pt idx="18">
                  <c:v>1.4576775146028911</c:v>
                </c:pt>
                <c:pt idx="19">
                  <c:v>1.660646020264636</c:v>
                </c:pt>
                <c:pt idx="20">
                  <c:v>1.610291381605379</c:v>
                </c:pt>
                <c:pt idx="21">
                  <c:v>0.8824059645799267</c:v>
                </c:pt>
                <c:pt idx="22">
                  <c:v>1.074703519044746</c:v>
                </c:pt>
                <c:pt idx="23">
                  <c:v>1.571031424552946</c:v>
                </c:pt>
                <c:pt idx="24">
                  <c:v>1.6117018241051699</c:v>
                </c:pt>
                <c:pt idx="25">
                  <c:v>2.4204122771893535</c:v>
                </c:pt>
                <c:pt idx="26">
                  <c:v>2.6266580990414576</c:v>
                </c:pt>
                <c:pt idx="27">
                  <c:v>1.4581060797526979</c:v>
                </c:pt>
                <c:pt idx="28">
                  <c:v>0.508864527182186</c:v>
                </c:pt>
                <c:pt idx="29">
                  <c:v>1.1837292965498909</c:v>
                </c:pt>
                <c:pt idx="30">
                  <c:v>2.11783910757342</c:v>
                </c:pt>
                <c:pt idx="31">
                  <c:v>1.8328085644859227</c:v>
                </c:pt>
                <c:pt idx="32">
                  <c:v>1.7068843577779258</c:v>
                </c:pt>
                <c:pt idx="33">
                  <c:v>2.7530585223276982</c:v>
                </c:pt>
                <c:pt idx="34">
                  <c:v>1.3315237984910573</c:v>
                </c:pt>
                <c:pt idx="35">
                  <c:v>1.9087158887133326</c:v>
                </c:pt>
                <c:pt idx="36">
                  <c:v>1.5298224395612716</c:v>
                </c:pt>
                <c:pt idx="37">
                  <c:v>2.6942181474968732</c:v>
                </c:pt>
                <c:pt idx="38">
                  <c:v>1.193975236085997</c:v>
                </c:pt>
                <c:pt idx="39">
                  <c:v>1.9182003114325941</c:v>
                </c:pt>
                <c:pt idx="40">
                  <c:v>2.0025440128160974</c:v>
                </c:pt>
                <c:pt idx="41">
                  <c:v>1.011558878340364</c:v>
                </c:pt>
                <c:pt idx="42">
                  <c:v>1.2591523210339137</c:v>
                </c:pt>
              </c:numCache>
            </c:numRef>
          </c:yVal>
          <c:smooth val="1"/>
        </c:ser>
        <c:ser>
          <c:idx val="1"/>
          <c:order val="1"/>
          <c:tx>
            <c:strRef>
              <c:f>'Weekly Temporal Spatial Var'!$AH$1</c:f>
              <c:strCache>
                <c:ptCount val="1"/>
                <c:pt idx="0">
                  <c:v>SD_SO4</c:v>
                </c:pt>
              </c:strCache>
            </c:strRef>
          </c:tx>
          <c:spPr>
            <a:ln w="19050" cap="rnd">
              <a:solidFill>
                <a:schemeClr val="accent2"/>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Var'!$AH$2:$AH$44</c:f>
              <c:numCache>
                <c:formatCode>General</c:formatCode>
                <c:ptCount val="43"/>
                <c:pt idx="0">
                  <c:v>0.94775172418122799</c:v>
                </c:pt>
                <c:pt idx="1">
                  <c:v>1.2040298729154104</c:v>
                </c:pt>
                <c:pt idx="2">
                  <c:v>1.0955266810663793</c:v>
                </c:pt>
                <c:pt idx="3">
                  <c:v>1.0308944883966278</c:v>
                </c:pt>
                <c:pt idx="4">
                  <c:v>0.80354585468153661</c:v>
                </c:pt>
                <c:pt idx="5">
                  <c:v>1.7385976563621264</c:v>
                </c:pt>
                <c:pt idx="6">
                  <c:v>0.69210964221131732</c:v>
                </c:pt>
                <c:pt idx="7">
                  <c:v>1.6860874194508944</c:v>
                </c:pt>
                <c:pt idx="8">
                  <c:v>1.8416687854129044</c:v>
                </c:pt>
                <c:pt idx="9">
                  <c:v>1.3051149349507647</c:v>
                </c:pt>
                <c:pt idx="10">
                  <c:v>1.4171893836648544</c:v>
                </c:pt>
                <c:pt idx="11">
                  <c:v>1.3636097925457304</c:v>
                </c:pt>
                <c:pt idx="12">
                  <c:v>2.1575743882578453</c:v>
                </c:pt>
                <c:pt idx="13">
                  <c:v>1.4739923701527118</c:v>
                </c:pt>
                <c:pt idx="14">
                  <c:v>1.0853843929995224</c:v>
                </c:pt>
                <c:pt idx="15">
                  <c:v>1.9602211248828123</c:v>
                </c:pt>
                <c:pt idx="16">
                  <c:v>2.4480543841676932</c:v>
                </c:pt>
                <c:pt idx="17">
                  <c:v>1.707721826293809</c:v>
                </c:pt>
                <c:pt idx="18">
                  <c:v>1.7340353681936851</c:v>
                </c:pt>
                <c:pt idx="19">
                  <c:v>1.5950616724432405</c:v>
                </c:pt>
                <c:pt idx="20">
                  <c:v>2.0777775015069588</c:v>
                </c:pt>
                <c:pt idx="21">
                  <c:v>0.92286423028071929</c:v>
                </c:pt>
                <c:pt idx="22">
                  <c:v>0.8598728852722497</c:v>
                </c:pt>
                <c:pt idx="23">
                  <c:v>1.3736397887424994</c:v>
                </c:pt>
                <c:pt idx="24">
                  <c:v>1.633974109475012</c:v>
                </c:pt>
                <c:pt idx="25">
                  <c:v>1.4863638702316411</c:v>
                </c:pt>
                <c:pt idx="26">
                  <c:v>2.3859159480037277</c:v>
                </c:pt>
                <c:pt idx="27">
                  <c:v>1.1418850774275999</c:v>
                </c:pt>
                <c:pt idx="28">
                  <c:v>1.2978353917305758</c:v>
                </c:pt>
                <c:pt idx="29">
                  <c:v>1.8415536485692439</c:v>
                </c:pt>
                <c:pt idx="30">
                  <c:v>1.7862255729929011</c:v>
                </c:pt>
                <c:pt idx="31">
                  <c:v>1.7629743135386984</c:v>
                </c:pt>
                <c:pt idx="32">
                  <c:v>2.0742380239284497</c:v>
                </c:pt>
                <c:pt idx="33">
                  <c:v>2.546884115592448</c:v>
                </c:pt>
                <c:pt idx="34">
                  <c:v>1.3822419796243417</c:v>
                </c:pt>
                <c:pt idx="35">
                  <c:v>1.630250576670901</c:v>
                </c:pt>
                <c:pt idx="36">
                  <c:v>1.6920026589280341</c:v>
                </c:pt>
                <c:pt idx="37">
                  <c:v>1.9440092958862516</c:v>
                </c:pt>
                <c:pt idx="38">
                  <c:v>1.2174122779069478</c:v>
                </c:pt>
                <c:pt idx="39">
                  <c:v>1.893165732727691</c:v>
                </c:pt>
                <c:pt idx="40">
                  <c:v>1.5460050823071765</c:v>
                </c:pt>
                <c:pt idx="41">
                  <c:v>0.95964590114525605</c:v>
                </c:pt>
                <c:pt idx="42">
                  <c:v>1.1934207931484813</c:v>
                </c:pt>
              </c:numCache>
            </c:numRef>
          </c:yVal>
          <c:smooth val="1"/>
        </c:ser>
        <c:ser>
          <c:idx val="2"/>
          <c:order val="2"/>
          <c:tx>
            <c:strRef>
              <c:f>'Weekly Temporal Spatial Var'!$AI$1</c:f>
              <c:strCache>
                <c:ptCount val="1"/>
                <c:pt idx="0">
                  <c:v>YG_SO4</c:v>
                </c:pt>
              </c:strCache>
            </c:strRef>
          </c:tx>
          <c:spPr>
            <a:ln w="19050" cap="rnd">
              <a:solidFill>
                <a:schemeClr val="accent3"/>
              </a:solidFill>
              <a:round/>
            </a:ln>
            <a:effectLst/>
          </c:spPr>
          <c:marker>
            <c:symbol val="none"/>
          </c:marker>
          <c:xVal>
            <c:strRef>
              <c:f>'Weekly Temporal Spatial Var'!$A$2:$A$44</c:f>
              <c:strCache>
                <c:ptCount val="43"/>
                <c:pt idx="0">
                  <c:v>1 (Jan)</c:v>
                </c:pt>
                <c:pt idx="1">
                  <c:v>2 (Jan)</c:v>
                </c:pt>
                <c:pt idx="2">
                  <c:v>3 (Jan)</c:v>
                </c:pt>
                <c:pt idx="3">
                  <c:v>4 (Jan)</c:v>
                </c:pt>
                <c:pt idx="4">
                  <c:v>5 (Feb)</c:v>
                </c:pt>
                <c:pt idx="5">
                  <c:v>6 (Feb)</c:v>
                </c:pt>
                <c:pt idx="6">
                  <c:v>7 (Feb)</c:v>
                </c:pt>
                <c:pt idx="7">
                  <c:v>8 (Feb)</c:v>
                </c:pt>
                <c:pt idx="8">
                  <c:v>9 (Feb)</c:v>
                </c:pt>
                <c:pt idx="9">
                  <c:v>10 (March)</c:v>
                </c:pt>
                <c:pt idx="10">
                  <c:v>11 (March)</c:v>
                </c:pt>
                <c:pt idx="11">
                  <c:v>12 (March)</c:v>
                </c:pt>
                <c:pt idx="12">
                  <c:v>13 (March)</c:v>
                </c:pt>
                <c:pt idx="13">
                  <c:v>14 (April)</c:v>
                </c:pt>
                <c:pt idx="14">
                  <c:v>15 (April)</c:v>
                </c:pt>
                <c:pt idx="15">
                  <c:v>16 (April)</c:v>
                </c:pt>
                <c:pt idx="16">
                  <c:v>17 (April)</c:v>
                </c:pt>
                <c:pt idx="17">
                  <c:v>18 (May)</c:v>
                </c:pt>
                <c:pt idx="18">
                  <c:v>19 (May)</c:v>
                </c:pt>
                <c:pt idx="19">
                  <c:v>20 (May)</c:v>
                </c:pt>
                <c:pt idx="20">
                  <c:v>21 (May)</c:v>
                </c:pt>
                <c:pt idx="21">
                  <c:v>22 (May)</c:v>
                </c:pt>
                <c:pt idx="22">
                  <c:v>23 (June)</c:v>
                </c:pt>
                <c:pt idx="23">
                  <c:v>24 (June)</c:v>
                </c:pt>
                <c:pt idx="24">
                  <c:v>25 (June)</c:v>
                </c:pt>
                <c:pt idx="25">
                  <c:v>26 (June)</c:v>
                </c:pt>
                <c:pt idx="26">
                  <c:v>27 (July)</c:v>
                </c:pt>
                <c:pt idx="27">
                  <c:v>28 (July)</c:v>
                </c:pt>
                <c:pt idx="28">
                  <c:v>29 (July)</c:v>
                </c:pt>
                <c:pt idx="29">
                  <c:v>30 (July)</c:v>
                </c:pt>
                <c:pt idx="30">
                  <c:v>31 (Aug)</c:v>
                </c:pt>
                <c:pt idx="31">
                  <c:v>32 (Aug)</c:v>
                </c:pt>
                <c:pt idx="32">
                  <c:v>33 (Aug)</c:v>
                </c:pt>
                <c:pt idx="33">
                  <c:v>34 (Aug)</c:v>
                </c:pt>
                <c:pt idx="34">
                  <c:v>35 (Sept)</c:v>
                </c:pt>
                <c:pt idx="35">
                  <c:v>36 (Sept)</c:v>
                </c:pt>
                <c:pt idx="36">
                  <c:v>37 (Sept)</c:v>
                </c:pt>
                <c:pt idx="37">
                  <c:v>38 (Sept)</c:v>
                </c:pt>
                <c:pt idx="38">
                  <c:v>39 (Sept)</c:v>
                </c:pt>
                <c:pt idx="39">
                  <c:v>40 (Oct)</c:v>
                </c:pt>
                <c:pt idx="40">
                  <c:v>41 (Oct)</c:v>
                </c:pt>
                <c:pt idx="41">
                  <c:v>42 (Oct)</c:v>
                </c:pt>
                <c:pt idx="42">
                  <c:v>43 (Oct)</c:v>
                </c:pt>
              </c:strCache>
            </c:strRef>
          </c:xVal>
          <c:yVal>
            <c:numRef>
              <c:f>'Weekly Temporal Spatial Var'!$AI$2:$AI$44</c:f>
              <c:numCache>
                <c:formatCode>General</c:formatCode>
                <c:ptCount val="43"/>
                <c:pt idx="0">
                  <c:v>0.3370735966696814</c:v>
                </c:pt>
                <c:pt idx="1">
                  <c:v>0.54880702418626071</c:v>
                </c:pt>
                <c:pt idx="2">
                  <c:v>1.0171062945800673</c:v>
                </c:pt>
                <c:pt idx="3">
                  <c:v>0.48353397587234631</c:v>
                </c:pt>
                <c:pt idx="4">
                  <c:v>1.2095309109403298</c:v>
                </c:pt>
                <c:pt idx="5">
                  <c:v>2.2763300218508751</c:v>
                </c:pt>
                <c:pt idx="6">
                  <c:v>0.38123502235282508</c:v>
                </c:pt>
                <c:pt idx="7">
                  <c:v>1.9194504024763941</c:v>
                </c:pt>
                <c:pt idx="8">
                  <c:v>0.62813441832429262</c:v>
                </c:pt>
                <c:pt idx="9">
                  <c:v>0.46829839135021617</c:v>
                </c:pt>
                <c:pt idx="10">
                  <c:v>0.75227452531644201</c:v>
                </c:pt>
                <c:pt idx="11">
                  <c:v>1.9541322897830566</c:v>
                </c:pt>
                <c:pt idx="12">
                  <c:v>1.0371426344518238</c:v>
                </c:pt>
                <c:pt idx="13">
                  <c:v>1.3857203875326491</c:v>
                </c:pt>
                <c:pt idx="14">
                  <c:v>1.2037239422177273</c:v>
                </c:pt>
                <c:pt idx="15">
                  <c:v>1.2212084733524484</c:v>
                </c:pt>
                <c:pt idx="16">
                  <c:v>2.3680940080627551</c:v>
                </c:pt>
                <c:pt idx="17">
                  <c:v>3.8706108637231269</c:v>
                </c:pt>
                <c:pt idx="18">
                  <c:v>1.9720545099122833</c:v>
                </c:pt>
                <c:pt idx="19">
                  <c:v>2.1115817975185811</c:v>
                </c:pt>
                <c:pt idx="20">
                  <c:v>2.8859043537773794</c:v>
                </c:pt>
                <c:pt idx="21">
                  <c:v>1.0346681074609838</c:v>
                </c:pt>
                <c:pt idx="22">
                  <c:v>1.2025606791239725</c:v>
                </c:pt>
                <c:pt idx="23">
                  <c:v>1.7825295358649833</c:v>
                </c:pt>
                <c:pt idx="24">
                  <c:v>2.049405709597484</c:v>
                </c:pt>
                <c:pt idx="25">
                  <c:v>2.4742535350110786</c:v>
                </c:pt>
                <c:pt idx="26">
                  <c:v>3.7038739777990743</c:v>
                </c:pt>
                <c:pt idx="27">
                  <c:v>1.127064430547301</c:v>
                </c:pt>
                <c:pt idx="28">
                  <c:v>2.4934594258589478</c:v>
                </c:pt>
                <c:pt idx="29">
                  <c:v>2.2115578737191077</c:v>
                </c:pt>
                <c:pt idx="30">
                  <c:v>1.4578770940074364</c:v>
                </c:pt>
                <c:pt idx="31">
                  <c:v>1.9952088984327931</c:v>
                </c:pt>
                <c:pt idx="32">
                  <c:v>2.4189972310126433</c:v>
                </c:pt>
                <c:pt idx="33">
                  <c:v>2.4975221173648721</c:v>
                </c:pt>
                <c:pt idx="34">
                  <c:v>1.577634103752253</c:v>
                </c:pt>
                <c:pt idx="35">
                  <c:v>1.0992779630054541</c:v>
                </c:pt>
                <c:pt idx="36">
                  <c:v>1.6400526452940491</c:v>
                </c:pt>
                <c:pt idx="37">
                  <c:v>1.2960710273508451</c:v>
                </c:pt>
                <c:pt idx="38">
                  <c:v>2.1720652972422907</c:v>
                </c:pt>
                <c:pt idx="39">
                  <c:v>2.2348397428173974</c:v>
                </c:pt>
                <c:pt idx="40">
                  <c:v>1.2341196880650738</c:v>
                </c:pt>
                <c:pt idx="41">
                  <c:v>1.3187567259393076</c:v>
                </c:pt>
                <c:pt idx="42">
                  <c:v>1.4287906519991966</c:v>
                </c:pt>
              </c:numCache>
            </c:numRef>
          </c:yVal>
          <c:smooth val="1"/>
        </c:ser>
        <c:axId val="60975360"/>
        <c:axId val="60977152"/>
      </c:scatterChart>
      <c:valAx>
        <c:axId val="60975360"/>
        <c:scaling>
          <c:orientation val="minMax"/>
        </c:scaling>
        <c:axPos val="b"/>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77152"/>
        <c:crosses val="autoZero"/>
        <c:crossBetween val="midCat"/>
      </c:valAx>
      <c:valAx>
        <c:axId val="60977152"/>
        <c:scaling>
          <c:orientation val="minMax"/>
        </c:scaling>
        <c:axPos val="l"/>
        <c:numFmt formatCode="General" sourceLinked="1"/>
        <c:maj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975360"/>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w="9525" cap="flat" cmpd="sng" algn="ctr">
      <a:noFill/>
      <a:round/>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2012</a:t>
            </a:r>
            <a:r>
              <a:rPr lang="en-US" baseline="0"/>
              <a:t> Monthly Sulfate Average</a:t>
            </a:r>
            <a:endParaRPr lang="en-US"/>
          </a:p>
        </c:rich>
      </c:tx>
      <c:layout>
        <c:manualLayout>
          <c:xMode val="edge"/>
          <c:yMode val="edge"/>
          <c:x val="0.29152096372568842"/>
          <c:y val="0.64783811949976877"/>
        </c:manualLayout>
      </c:layout>
    </c:title>
    <c:plotArea>
      <c:layout>
        <c:manualLayout>
          <c:layoutTarget val="inner"/>
          <c:xMode val="edge"/>
          <c:yMode val="edge"/>
          <c:x val="6.9396886286650097E-2"/>
          <c:y val="3.27450980392157E-2"/>
          <c:w val="0.83639365592121473"/>
          <c:h val="0.74779411764705961"/>
        </c:manualLayout>
      </c:layout>
      <c:scatterChart>
        <c:scatterStyle val="lineMarker"/>
        <c:ser>
          <c:idx val="0"/>
          <c:order val="0"/>
          <c:tx>
            <c:strRef>
              <c:f>'Monthly Average'!$I$2</c:f>
              <c:strCache>
                <c:ptCount val="1"/>
                <c:pt idx="0">
                  <c:v>FSE</c:v>
                </c:pt>
              </c:strCache>
            </c:strRef>
          </c:tx>
          <c:xVal>
            <c:strRef>
              <c:f>'Monthly Average'!$J$1:$S$1</c:f>
              <c:strCache>
                <c:ptCount val="10"/>
                <c:pt idx="0">
                  <c:v>Jan</c:v>
                </c:pt>
                <c:pt idx="1">
                  <c:v>Feb</c:v>
                </c:pt>
                <c:pt idx="2">
                  <c:v>March</c:v>
                </c:pt>
                <c:pt idx="3">
                  <c:v>April</c:v>
                </c:pt>
                <c:pt idx="4">
                  <c:v>May</c:v>
                </c:pt>
                <c:pt idx="5">
                  <c:v>June</c:v>
                </c:pt>
                <c:pt idx="6">
                  <c:v>July</c:v>
                </c:pt>
                <c:pt idx="7">
                  <c:v>Aug</c:v>
                </c:pt>
                <c:pt idx="8">
                  <c:v>Sept</c:v>
                </c:pt>
                <c:pt idx="9">
                  <c:v>Oct</c:v>
                </c:pt>
              </c:strCache>
            </c:strRef>
          </c:xVal>
          <c:yVal>
            <c:numRef>
              <c:f>'Monthly Average'!$J$2:$S$2</c:f>
              <c:numCache>
                <c:formatCode>General</c:formatCode>
                <c:ptCount val="10"/>
                <c:pt idx="0">
                  <c:v>0.72715352097327202</c:v>
                </c:pt>
                <c:pt idx="1">
                  <c:v>1.0489869899382023</c:v>
                </c:pt>
                <c:pt idx="2">
                  <c:v>1.2934705448636241</c:v>
                </c:pt>
                <c:pt idx="3">
                  <c:v>1.6320939549514486</c:v>
                </c:pt>
                <c:pt idx="4">
                  <c:v>1.3706802613797677</c:v>
                </c:pt>
                <c:pt idx="5">
                  <c:v>1.4796760598754253</c:v>
                </c:pt>
                <c:pt idx="6">
                  <c:v>1.5660525651060164</c:v>
                </c:pt>
                <c:pt idx="7">
                  <c:v>1.9657977718756301</c:v>
                </c:pt>
                <c:pt idx="8">
                  <c:v>1.856876135222238</c:v>
                </c:pt>
                <c:pt idx="9">
                  <c:v>1.4322781468923751</c:v>
                </c:pt>
              </c:numCache>
            </c:numRef>
          </c:yVal>
        </c:ser>
        <c:ser>
          <c:idx val="1"/>
          <c:order val="1"/>
          <c:tx>
            <c:strRef>
              <c:f>'Monthly Average'!$I$3</c:f>
              <c:strCache>
                <c:ptCount val="1"/>
                <c:pt idx="0">
                  <c:v>SD</c:v>
                </c:pt>
              </c:strCache>
            </c:strRef>
          </c:tx>
          <c:xVal>
            <c:strRef>
              <c:f>'Monthly Average'!$J$1:$S$1</c:f>
              <c:strCache>
                <c:ptCount val="10"/>
                <c:pt idx="0">
                  <c:v>Jan</c:v>
                </c:pt>
                <c:pt idx="1">
                  <c:v>Feb</c:v>
                </c:pt>
                <c:pt idx="2">
                  <c:v>March</c:v>
                </c:pt>
                <c:pt idx="3">
                  <c:v>April</c:v>
                </c:pt>
                <c:pt idx="4">
                  <c:v>May</c:v>
                </c:pt>
                <c:pt idx="5">
                  <c:v>June</c:v>
                </c:pt>
                <c:pt idx="6">
                  <c:v>July</c:v>
                </c:pt>
                <c:pt idx="7">
                  <c:v>Aug</c:v>
                </c:pt>
                <c:pt idx="8">
                  <c:v>Sept</c:v>
                </c:pt>
                <c:pt idx="9">
                  <c:v>Oct</c:v>
                </c:pt>
              </c:strCache>
            </c:strRef>
          </c:xVal>
          <c:yVal>
            <c:numRef>
              <c:f>'Monthly Average'!$J$3:$S$3</c:f>
              <c:numCache>
                <c:formatCode>General</c:formatCode>
                <c:ptCount val="10"/>
                <c:pt idx="0">
                  <c:v>1.0570227076031538</c:v>
                </c:pt>
                <c:pt idx="1">
                  <c:v>1.3060862165097371</c:v>
                </c:pt>
                <c:pt idx="2">
                  <c:v>1.4744304780251698</c:v>
                </c:pt>
                <c:pt idx="3">
                  <c:v>1.6467713665621939</c:v>
                </c:pt>
                <c:pt idx="4">
                  <c:v>1.575751886703032</c:v>
                </c:pt>
                <c:pt idx="5">
                  <c:v>1.2443769861362266</c:v>
                </c:pt>
                <c:pt idx="6">
                  <c:v>1.6466224705419621</c:v>
                </c:pt>
                <c:pt idx="7">
                  <c:v>1.9382148907354031</c:v>
                </c:pt>
                <c:pt idx="8">
                  <c:v>1.7338697487194046</c:v>
                </c:pt>
                <c:pt idx="9">
                  <c:v>1.3072940720864292</c:v>
                </c:pt>
              </c:numCache>
            </c:numRef>
          </c:yVal>
        </c:ser>
        <c:ser>
          <c:idx val="2"/>
          <c:order val="2"/>
          <c:tx>
            <c:strRef>
              <c:f>'Monthly Average'!$I$4</c:f>
              <c:strCache>
                <c:ptCount val="1"/>
                <c:pt idx="0">
                  <c:v>YG</c:v>
                </c:pt>
              </c:strCache>
            </c:strRef>
          </c:tx>
          <c:xVal>
            <c:strRef>
              <c:f>'Monthly Average'!$J$1:$S$1</c:f>
              <c:strCache>
                <c:ptCount val="10"/>
                <c:pt idx="0">
                  <c:v>Jan</c:v>
                </c:pt>
                <c:pt idx="1">
                  <c:v>Feb</c:v>
                </c:pt>
                <c:pt idx="2">
                  <c:v>March</c:v>
                </c:pt>
                <c:pt idx="3">
                  <c:v>April</c:v>
                </c:pt>
                <c:pt idx="4">
                  <c:v>May</c:v>
                </c:pt>
                <c:pt idx="5">
                  <c:v>June</c:v>
                </c:pt>
                <c:pt idx="6">
                  <c:v>July</c:v>
                </c:pt>
                <c:pt idx="7">
                  <c:v>Aug</c:v>
                </c:pt>
                <c:pt idx="8">
                  <c:v>Sept</c:v>
                </c:pt>
                <c:pt idx="9">
                  <c:v>Oct</c:v>
                </c:pt>
              </c:strCache>
            </c:strRef>
          </c:xVal>
          <c:yVal>
            <c:numRef>
              <c:f>'Monthly Average'!$J$4:$S$4</c:f>
              <c:numCache>
                <c:formatCode>General</c:formatCode>
                <c:ptCount val="10"/>
                <c:pt idx="0">
                  <c:v>0.58500987994776266</c:v>
                </c:pt>
                <c:pt idx="1">
                  <c:v>1.4466365894051059</c:v>
                </c:pt>
                <c:pt idx="2">
                  <c:v>0.84068391161845435</c:v>
                </c:pt>
                <c:pt idx="3">
                  <c:v>1.5112509205985727</c:v>
                </c:pt>
                <c:pt idx="4">
                  <c:v>2.0839231788449215</c:v>
                </c:pt>
                <c:pt idx="5">
                  <c:v>1.597069301788228</c:v>
                </c:pt>
                <c:pt idx="6">
                  <c:v>2.2651662984732601</c:v>
                </c:pt>
                <c:pt idx="7">
                  <c:v>1.962690738752479</c:v>
                </c:pt>
                <c:pt idx="8">
                  <c:v>1.5649726190479558</c:v>
                </c:pt>
                <c:pt idx="9">
                  <c:v>1.6096644012458539</c:v>
                </c:pt>
              </c:numCache>
            </c:numRef>
          </c:yVal>
        </c:ser>
        <c:axId val="61387520"/>
        <c:axId val="61389056"/>
      </c:scatterChart>
      <c:valAx>
        <c:axId val="61387520"/>
        <c:scaling>
          <c:orientation val="minMax"/>
        </c:scaling>
        <c:delete val="1"/>
        <c:axPos val="b"/>
        <c:majorTickMark val="none"/>
        <c:tickLblPos val="none"/>
        <c:crossAx val="61389056"/>
        <c:crosses val="autoZero"/>
        <c:crossBetween val="midCat"/>
      </c:valAx>
      <c:valAx>
        <c:axId val="61389056"/>
        <c:scaling>
          <c:orientation val="minMax"/>
        </c:scaling>
        <c:axPos val="l"/>
        <c:title>
          <c:tx>
            <c:rich>
              <a:bodyPr/>
              <a:lstStyle/>
              <a:p>
                <a:pPr>
                  <a:defRPr/>
                </a:pPr>
                <a:r>
                  <a:rPr lang="en-US"/>
                  <a:t>Average</a:t>
                </a:r>
                <a:r>
                  <a:rPr lang="en-US" baseline="0"/>
                  <a:t> Sulfate (ug/m3)</a:t>
                </a:r>
                <a:endParaRPr lang="en-US"/>
              </a:p>
            </c:rich>
          </c:tx>
          <c:layout>
            <c:manualLayout>
              <c:xMode val="edge"/>
              <c:yMode val="edge"/>
              <c:x val="7.6681921170110171E-3"/>
              <c:y val="0.12110313416705266"/>
            </c:manualLayout>
          </c:layout>
        </c:title>
        <c:numFmt formatCode="General" sourceLinked="1"/>
        <c:majorTickMark val="none"/>
        <c:tickLblPos val="nextTo"/>
        <c:crossAx val="61387520"/>
        <c:crosses val="autoZero"/>
        <c:crossBetween val="midCat"/>
      </c:valAx>
    </c:plotArea>
    <c:legend>
      <c:legendPos val="r"/>
      <c:layout>
        <c:manualLayout>
          <c:xMode val="edge"/>
          <c:yMode val="edge"/>
          <c:x val="0.88157401799134072"/>
          <c:y val="0.23948780299521408"/>
          <c:w val="6.8568432151109332E-2"/>
          <c:h val="0.25362204724409415"/>
        </c:manualLayout>
      </c:layout>
    </c:legend>
    <c:plotVisOnly val="1"/>
    <c:dispBlanksAs val="gap"/>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style val="18"/>
  <c:chart>
    <c:title>
      <c:tx>
        <c:rich>
          <a:bodyPr/>
          <a:lstStyle/>
          <a:p>
            <a:pPr>
              <a:defRPr/>
            </a:pPr>
            <a:r>
              <a:rPr lang="en-US"/>
              <a:t>2012 Monthly OC Average</a:t>
            </a:r>
          </a:p>
        </c:rich>
      </c:tx>
      <c:layout/>
    </c:title>
    <c:plotArea>
      <c:layout>
        <c:manualLayout>
          <c:layoutTarget val="inner"/>
          <c:xMode val="edge"/>
          <c:yMode val="edge"/>
          <c:x val="6.254710348706409E-2"/>
          <c:y val="0.19491978609625676"/>
          <c:w val="0.82717379077615272"/>
          <c:h val="0.54661375215798569"/>
        </c:manualLayout>
      </c:layout>
      <c:scatterChart>
        <c:scatterStyle val="lineMarker"/>
        <c:ser>
          <c:idx val="0"/>
          <c:order val="0"/>
          <c:tx>
            <c:strRef>
              <c:f>'Monthly Average'!$I$2</c:f>
              <c:strCache>
                <c:ptCount val="1"/>
                <c:pt idx="0">
                  <c:v>SD</c:v>
                </c:pt>
              </c:strCache>
            </c:strRef>
          </c:tx>
          <c:spPr>
            <a:ln w="28575"/>
          </c:spPr>
          <c:xVal>
            <c:strRef>
              <c:f>'Monthly Average'!$J$1:$U$1</c:f>
              <c:strCache>
                <c:ptCount val="12"/>
                <c:pt idx="0">
                  <c:v>Jan</c:v>
                </c:pt>
                <c:pt idx="1">
                  <c:v>Feb</c:v>
                </c:pt>
                <c:pt idx="2">
                  <c:v>March</c:v>
                </c:pt>
                <c:pt idx="3">
                  <c:v>April</c:v>
                </c:pt>
                <c:pt idx="4">
                  <c:v>May</c:v>
                </c:pt>
                <c:pt idx="5">
                  <c:v>June</c:v>
                </c:pt>
                <c:pt idx="6">
                  <c:v>July</c:v>
                </c:pt>
                <c:pt idx="7">
                  <c:v>Aug</c:v>
                </c:pt>
                <c:pt idx="8">
                  <c:v>Sept</c:v>
                </c:pt>
                <c:pt idx="9">
                  <c:v>Oct</c:v>
                </c:pt>
                <c:pt idx="10">
                  <c:v>Nov</c:v>
                </c:pt>
                <c:pt idx="11">
                  <c:v>Dec</c:v>
                </c:pt>
              </c:strCache>
            </c:strRef>
          </c:xVal>
          <c:yVal>
            <c:numRef>
              <c:f>'Monthly Average'!$J$2:$U$2</c:f>
              <c:numCache>
                <c:formatCode>General</c:formatCode>
                <c:ptCount val="12"/>
                <c:pt idx="0">
                  <c:v>2.4664234407227221</c:v>
                </c:pt>
                <c:pt idx="1">
                  <c:v>3.3065490204290167</c:v>
                </c:pt>
                <c:pt idx="2">
                  <c:v>3.5463193870041669</c:v>
                </c:pt>
                <c:pt idx="3">
                  <c:v>2.2144382198920609</c:v>
                </c:pt>
                <c:pt idx="4">
                  <c:v>3.3717269319023249</c:v>
                </c:pt>
                <c:pt idx="5">
                  <c:v>4.4952267934963439</c:v>
                </c:pt>
                <c:pt idx="6">
                  <c:v>4.5308196384365003</c:v>
                </c:pt>
                <c:pt idx="7">
                  <c:v>3.8388126926251669</c:v>
                </c:pt>
                <c:pt idx="8">
                  <c:v>4.8168410761074814</c:v>
                </c:pt>
                <c:pt idx="9">
                  <c:v>6.2125760136185963</c:v>
                </c:pt>
                <c:pt idx="10">
                  <c:v>5.6464656158165019</c:v>
                </c:pt>
                <c:pt idx="11">
                  <c:v>4.7218786339820387</c:v>
                </c:pt>
              </c:numCache>
            </c:numRef>
          </c:yVal>
        </c:ser>
        <c:ser>
          <c:idx val="1"/>
          <c:order val="1"/>
          <c:tx>
            <c:strRef>
              <c:f>'Monthly Average'!$I$3</c:f>
              <c:strCache>
                <c:ptCount val="1"/>
                <c:pt idx="0">
                  <c:v>YG</c:v>
                </c:pt>
              </c:strCache>
            </c:strRef>
          </c:tx>
          <c:spPr>
            <a:ln w="28575"/>
          </c:spPr>
          <c:xVal>
            <c:strRef>
              <c:f>'Monthly Average'!$J$1:$U$1</c:f>
              <c:strCache>
                <c:ptCount val="12"/>
                <c:pt idx="0">
                  <c:v>Jan</c:v>
                </c:pt>
                <c:pt idx="1">
                  <c:v>Feb</c:v>
                </c:pt>
                <c:pt idx="2">
                  <c:v>March</c:v>
                </c:pt>
                <c:pt idx="3">
                  <c:v>April</c:v>
                </c:pt>
                <c:pt idx="4">
                  <c:v>May</c:v>
                </c:pt>
                <c:pt idx="5">
                  <c:v>June</c:v>
                </c:pt>
                <c:pt idx="6">
                  <c:v>July</c:v>
                </c:pt>
                <c:pt idx="7">
                  <c:v>Aug</c:v>
                </c:pt>
                <c:pt idx="8">
                  <c:v>Sept</c:v>
                </c:pt>
                <c:pt idx="9">
                  <c:v>Oct</c:v>
                </c:pt>
                <c:pt idx="10">
                  <c:v>Nov</c:v>
                </c:pt>
                <c:pt idx="11">
                  <c:v>Dec</c:v>
                </c:pt>
              </c:strCache>
            </c:strRef>
          </c:xVal>
          <c:yVal>
            <c:numRef>
              <c:f>'Monthly Average'!$J$3:$U$3</c:f>
              <c:numCache>
                <c:formatCode>General</c:formatCode>
                <c:ptCount val="12"/>
                <c:pt idx="0">
                  <c:v>1.7699501816575185</c:v>
                </c:pt>
                <c:pt idx="1">
                  <c:v>3.3421020688978538</c:v>
                </c:pt>
                <c:pt idx="2">
                  <c:v>4.6365610674484365</c:v>
                </c:pt>
                <c:pt idx="3">
                  <c:v>5.3849562127496879</c:v>
                </c:pt>
                <c:pt idx="4">
                  <c:v>5.9001976779773795</c:v>
                </c:pt>
                <c:pt idx="5">
                  <c:v>4.7788498326264151</c:v>
                </c:pt>
                <c:pt idx="6">
                  <c:v>4.5621176774056025</c:v>
                </c:pt>
                <c:pt idx="7">
                  <c:v>4.0440272459522264</c:v>
                </c:pt>
                <c:pt idx="8">
                  <c:v>4.6843699387105415</c:v>
                </c:pt>
                <c:pt idx="9">
                  <c:v>4.4777722860736882</c:v>
                </c:pt>
                <c:pt idx="10">
                  <c:v>6.2427083680347666</c:v>
                </c:pt>
                <c:pt idx="11">
                  <c:v>4.0903016440036613</c:v>
                </c:pt>
              </c:numCache>
            </c:numRef>
          </c:yVal>
        </c:ser>
        <c:ser>
          <c:idx val="2"/>
          <c:order val="2"/>
          <c:tx>
            <c:strRef>
              <c:f>'Monthly Average'!$I$4</c:f>
              <c:strCache>
                <c:ptCount val="1"/>
                <c:pt idx="0">
                  <c:v>FSE</c:v>
                </c:pt>
              </c:strCache>
            </c:strRef>
          </c:tx>
          <c:spPr>
            <a:ln w="28575"/>
          </c:spPr>
          <c:xVal>
            <c:strRef>
              <c:f>'Monthly Average'!$J$1:$U$1</c:f>
              <c:strCache>
                <c:ptCount val="12"/>
                <c:pt idx="0">
                  <c:v>Jan</c:v>
                </c:pt>
                <c:pt idx="1">
                  <c:v>Feb</c:v>
                </c:pt>
                <c:pt idx="2">
                  <c:v>March</c:v>
                </c:pt>
                <c:pt idx="3">
                  <c:v>April</c:v>
                </c:pt>
                <c:pt idx="4">
                  <c:v>May</c:v>
                </c:pt>
                <c:pt idx="5">
                  <c:v>June</c:v>
                </c:pt>
                <c:pt idx="6">
                  <c:v>July</c:v>
                </c:pt>
                <c:pt idx="7">
                  <c:v>Aug</c:v>
                </c:pt>
                <c:pt idx="8">
                  <c:v>Sept</c:v>
                </c:pt>
                <c:pt idx="9">
                  <c:v>Oct</c:v>
                </c:pt>
                <c:pt idx="10">
                  <c:v>Nov</c:v>
                </c:pt>
                <c:pt idx="11">
                  <c:v>Dec</c:v>
                </c:pt>
              </c:strCache>
            </c:strRef>
          </c:xVal>
          <c:yVal>
            <c:numRef>
              <c:f>'Monthly Average'!$J$4:$U$4</c:f>
              <c:numCache>
                <c:formatCode>General</c:formatCode>
                <c:ptCount val="12"/>
                <c:pt idx="0">
                  <c:v>5.6314418572379052</c:v>
                </c:pt>
                <c:pt idx="1">
                  <c:v>4.2629057101888668</c:v>
                </c:pt>
                <c:pt idx="2">
                  <c:v>4.9032008879243705</c:v>
                </c:pt>
                <c:pt idx="3">
                  <c:v>4.5267027854079922</c:v>
                </c:pt>
                <c:pt idx="4">
                  <c:v>3.9740376056489182</c:v>
                </c:pt>
                <c:pt idx="5">
                  <c:v>5.1537911834664003</c:v>
                </c:pt>
                <c:pt idx="6">
                  <c:v>4.7558717712055705</c:v>
                </c:pt>
                <c:pt idx="7">
                  <c:v>5.5110658352789015</c:v>
                </c:pt>
                <c:pt idx="8">
                  <c:v>5.7256550350455315</c:v>
                </c:pt>
                <c:pt idx="9">
                  <c:v>6.5368065111718785</c:v>
                </c:pt>
                <c:pt idx="10">
                  <c:v>8.4939232178490265</c:v>
                </c:pt>
                <c:pt idx="11">
                  <c:v>5.4288550091053507</c:v>
                </c:pt>
              </c:numCache>
            </c:numRef>
          </c:yVal>
        </c:ser>
        <c:axId val="61419520"/>
        <c:axId val="61421440"/>
      </c:scatterChart>
      <c:valAx>
        <c:axId val="61419520"/>
        <c:scaling>
          <c:orientation val="minMax"/>
        </c:scaling>
        <c:axPos val="b"/>
        <c:title>
          <c:tx>
            <c:rich>
              <a:bodyPr/>
              <a:lstStyle/>
              <a:p>
                <a:pPr>
                  <a:defRPr/>
                </a:pPr>
                <a:r>
                  <a:rPr lang="en-US"/>
                  <a:t>Month</a:t>
                </a:r>
              </a:p>
            </c:rich>
          </c:tx>
          <c:layout>
            <c:manualLayout>
              <c:xMode val="edge"/>
              <c:yMode val="edge"/>
              <c:x val="0.44600358548931385"/>
              <c:y val="0.80556149732620308"/>
            </c:manualLayout>
          </c:layout>
        </c:title>
        <c:majorTickMark val="none"/>
        <c:tickLblPos val="nextTo"/>
        <c:crossAx val="61421440"/>
        <c:crosses val="autoZero"/>
        <c:crossBetween val="midCat"/>
      </c:valAx>
      <c:valAx>
        <c:axId val="61421440"/>
        <c:scaling>
          <c:orientation val="minMax"/>
        </c:scaling>
        <c:axPos val="l"/>
        <c:title>
          <c:tx>
            <c:rich>
              <a:bodyPr/>
              <a:lstStyle/>
              <a:p>
                <a:pPr>
                  <a:defRPr/>
                </a:pPr>
                <a:r>
                  <a:rPr lang="en-US"/>
                  <a:t>Average</a:t>
                </a:r>
                <a:r>
                  <a:rPr lang="en-US" baseline="0"/>
                  <a:t> OC (microg/m3) </a:t>
                </a:r>
                <a:endParaRPr lang="en-US"/>
              </a:p>
            </c:rich>
          </c:tx>
          <c:layout>
            <c:manualLayout>
              <c:xMode val="edge"/>
              <c:yMode val="edge"/>
              <c:x val="4.3904668166479174E-4"/>
              <c:y val="0.13074866310160432"/>
            </c:manualLayout>
          </c:layout>
        </c:title>
        <c:numFmt formatCode="General" sourceLinked="1"/>
        <c:majorTickMark val="none"/>
        <c:tickLblPos val="nextTo"/>
        <c:crossAx val="61419520"/>
        <c:crosses val="autoZero"/>
        <c:crossBetween val="midCat"/>
      </c:valAx>
    </c:plotArea>
    <c:legend>
      <c:legendPos val="r"/>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0DD70-512E-4A93-BE6F-8C0E45106033}" type="datetimeFigureOut">
              <a:rPr lang="en-US" smtClean="0"/>
              <a:pPr/>
              <a:t>4/25/2013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7FE04-201E-4CB0-A617-409D03A0A3FB}" type="slidenum">
              <a:rPr lang="en-US" smtClean="0"/>
              <a:pPr/>
              <a:t>‹#›</a:t>
            </a:fld>
            <a:endParaRPr lang="en-US"/>
          </a:p>
        </p:txBody>
      </p:sp>
    </p:spTree>
    <p:extLst>
      <p:ext uri="{BB962C8B-B14F-4D97-AF65-F5344CB8AC3E}">
        <p14:creationId xmlns:p14="http://schemas.microsoft.com/office/powerpoint/2010/main" xmlns="" val="264299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Past studies [Chow et al., 1992, 1993a, 1996, 1998] have shown that elevated PM concentrations frequently occur in winter, when PM10 concentrations are primarily in the PM2.5 size fraction. </a:t>
            </a: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2</a:t>
            </a:fld>
            <a:endParaRPr lang="en-US"/>
          </a:p>
        </p:txBody>
      </p:sp>
    </p:spTree>
    <p:extLst>
      <p:ext uri="{BB962C8B-B14F-4D97-AF65-F5344CB8AC3E}">
        <p14:creationId xmlns:p14="http://schemas.microsoft.com/office/powerpoint/2010/main" xmlns="" val="3852411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latin typeface="+mn-lt"/>
                <a:ea typeface="+mn-ea"/>
                <a:cs typeface="+mn-cs"/>
              </a:rPr>
              <a:t>Pertinent to the methods of temperature measurement, two types of UHI can be distinguished: the canopy layer (UCL) heat island, and the boundary layer (UBL) heat island (</a:t>
            </a:r>
            <a:r>
              <a:rPr lang="en-US" sz="1200" kern="1200" dirty="0" err="1" smtClean="0">
                <a:solidFill>
                  <a:schemeClr val="tx1"/>
                </a:solidFill>
                <a:latin typeface="+mn-lt"/>
                <a:ea typeface="+mn-ea"/>
                <a:cs typeface="+mn-cs"/>
              </a:rPr>
              <a:t>Oke</a:t>
            </a:r>
            <a:r>
              <a:rPr lang="en-US" sz="1200" kern="1200" dirty="0" smtClean="0">
                <a:solidFill>
                  <a:schemeClr val="tx1"/>
                </a:solidFill>
                <a:latin typeface="+mn-lt"/>
                <a:ea typeface="+mn-ea"/>
                <a:cs typeface="+mn-cs"/>
              </a:rPr>
              <a:t>, 1979). The former consists of air between the roughness elements, e.g., buildings and tree canopies, with an upper boundary just below roof level.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Replacing natural vegetation with </a:t>
            </a:r>
            <a:r>
              <a:rPr lang="en-US" sz="1200" kern="1200" dirty="0" err="1" smtClean="0">
                <a:solidFill>
                  <a:schemeClr val="tx1"/>
                </a:solidFill>
                <a:effectLst/>
                <a:latin typeface="+mn-lt"/>
                <a:ea typeface="+mn-ea"/>
                <a:cs typeface="+mn-cs"/>
              </a:rPr>
              <a:t>artifi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cial</a:t>
            </a:r>
            <a:r>
              <a:rPr lang="en-US" sz="1200" kern="1200" dirty="0" smtClean="0">
                <a:solidFill>
                  <a:schemeClr val="tx1"/>
                </a:solidFill>
                <a:effectLst/>
                <a:latin typeface="+mn-lt"/>
                <a:ea typeface="+mn-ea"/>
                <a:cs typeface="+mn-cs"/>
              </a:rPr>
              <a:t> surfaces alters the heat balance and hydrology of the local environment. Urban canyons affect wind speed and increased particulate content enhances precipitation down wind of a city.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Artificial surfaces with low albedo absorb much insolation, heating the surface more than if it were a natural surface like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Urbanization, due to its increased </a:t>
            </a:r>
            <a:r>
              <a:rPr lang="en-US" sz="1200" kern="1200" dirty="0" err="1" smtClean="0">
                <a:solidFill>
                  <a:schemeClr val="tx1"/>
                </a:solidFill>
                <a:effectLst/>
                <a:latin typeface="+mn-lt"/>
                <a:ea typeface="+mn-ea"/>
                <a:cs typeface="+mn-cs"/>
              </a:rPr>
              <a:t>ther</a:t>
            </a:r>
            <a:r>
              <a:rPr lang="en-US" sz="1200" kern="1200" dirty="0" smtClean="0">
                <a:solidFill>
                  <a:schemeClr val="tx1"/>
                </a:solidFill>
                <a:effectLst/>
                <a:latin typeface="+mn-lt"/>
                <a:ea typeface="+mn-ea"/>
                <a:cs typeface="+mn-cs"/>
              </a:rPr>
              <a:t>- mal capacity, lack of water for </a:t>
            </a:r>
            <a:r>
              <a:rPr lang="en-US" sz="1200" kern="1200" dirty="0" err="1" smtClean="0">
                <a:solidFill>
                  <a:schemeClr val="tx1"/>
                </a:solidFill>
                <a:effectLst/>
                <a:latin typeface="+mn-lt"/>
                <a:ea typeface="+mn-ea"/>
                <a:cs typeface="+mn-cs"/>
              </a:rPr>
              <a:t>evapotran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spiration</a:t>
            </a:r>
            <a:r>
              <a:rPr lang="en-US" sz="1200" kern="1200" dirty="0" smtClean="0">
                <a:solidFill>
                  <a:schemeClr val="tx1"/>
                </a:solidFill>
                <a:effectLst/>
                <a:latin typeface="+mn-lt"/>
                <a:ea typeface="+mn-ea"/>
                <a:cs typeface="+mn-cs"/>
              </a:rPr>
              <a:t>, and the canyon effect, tends to aggravate the negative effects of climate. </a:t>
            </a:r>
            <a:endParaRPr lang="en-US" dirty="0" smtClean="0"/>
          </a:p>
          <a:p>
            <a:r>
              <a:rPr lang="en-US" sz="1200" kern="1200" dirty="0" smtClean="0">
                <a:solidFill>
                  <a:schemeClr val="tx1"/>
                </a:solidFill>
                <a:effectLst/>
                <a:latin typeface="+mn-lt"/>
                <a:ea typeface="+mn-ea"/>
                <a:cs typeface="+mn-cs"/>
              </a:rPr>
              <a:t>●  the release (and reflection) of </a:t>
            </a:r>
            <a:endParaRPr lang="en-US" dirty="0" smtClean="0">
              <a:effectLst/>
            </a:endParaRPr>
          </a:p>
          <a:p>
            <a:r>
              <a:rPr lang="en-US" sz="1200" kern="1200" dirty="0" smtClean="0">
                <a:solidFill>
                  <a:schemeClr val="tx1"/>
                </a:solidFill>
                <a:effectLst/>
                <a:latin typeface="+mn-lt"/>
                <a:ea typeface="+mn-ea"/>
                <a:cs typeface="+mn-cs"/>
              </a:rPr>
              <a:t>heat from industrial and domestic </a:t>
            </a:r>
            <a:endParaRPr lang="en-US" dirty="0" smtClean="0">
              <a:effectLst/>
            </a:endParaRPr>
          </a:p>
          <a:p>
            <a:r>
              <a:rPr lang="en-US" sz="1200" kern="1200" dirty="0" smtClean="0">
                <a:solidFill>
                  <a:schemeClr val="tx1"/>
                </a:solidFill>
                <a:effectLst/>
                <a:latin typeface="+mn-lt"/>
                <a:ea typeface="+mn-ea"/>
                <a:cs typeface="+mn-cs"/>
              </a:rPr>
              <a:t>buildings; </a:t>
            </a:r>
            <a:endParaRPr lang="en-US" dirty="0" smtClean="0">
              <a:effectLst/>
            </a:endParaRPr>
          </a:p>
          <a:p>
            <a:r>
              <a:rPr lang="en-US" sz="1200" kern="1200" dirty="0" smtClean="0">
                <a:solidFill>
                  <a:schemeClr val="tx1"/>
                </a:solidFill>
                <a:effectLst/>
                <a:latin typeface="+mn-lt"/>
                <a:ea typeface="+mn-ea"/>
                <a:cs typeface="+mn-cs"/>
              </a:rPr>
              <a:t>●  the absorption by concrete, brick </a:t>
            </a:r>
            <a:endParaRPr lang="en-US" dirty="0" smtClean="0">
              <a:effectLst/>
            </a:endParaRPr>
          </a:p>
          <a:p>
            <a:r>
              <a:rPr lang="en-US" sz="1200" kern="1200" dirty="0" smtClean="0">
                <a:solidFill>
                  <a:schemeClr val="tx1"/>
                </a:solidFill>
                <a:effectLst/>
                <a:latin typeface="+mn-lt"/>
                <a:ea typeface="+mn-ea"/>
                <a:cs typeface="+mn-cs"/>
              </a:rPr>
              <a:t>and tarmac of heat during the day, </a:t>
            </a:r>
            <a:endParaRPr lang="en-US" dirty="0" smtClean="0">
              <a:effectLst/>
            </a:endParaRPr>
          </a:p>
          <a:p>
            <a:r>
              <a:rPr lang="en-US" sz="1200" kern="1200" dirty="0" smtClean="0">
                <a:solidFill>
                  <a:schemeClr val="tx1"/>
                </a:solidFill>
                <a:effectLst/>
                <a:latin typeface="+mn-lt"/>
                <a:ea typeface="+mn-ea"/>
                <a:cs typeface="+mn-cs"/>
              </a:rPr>
              <a:t>and its release into the lower </a:t>
            </a:r>
            <a:r>
              <a:rPr lang="en-US" sz="1200" kern="1200" dirty="0" err="1" smtClean="0">
                <a:solidFill>
                  <a:schemeClr val="tx1"/>
                </a:solidFill>
                <a:effectLst/>
                <a:latin typeface="+mn-lt"/>
                <a:ea typeface="+mn-ea"/>
                <a:cs typeface="+mn-cs"/>
              </a:rPr>
              <a:t>atmos</a:t>
            </a:r>
            <a:r>
              <a:rPr lang="en-US" sz="1200" kern="1200" dirty="0" smtClean="0">
                <a:solidFill>
                  <a:schemeClr val="tx1"/>
                </a:solidFill>
                <a:effectLst/>
                <a:latin typeface="+mn-lt"/>
                <a:ea typeface="+mn-ea"/>
                <a:cs typeface="+mn-cs"/>
              </a:rPr>
              <a:t>- </a:t>
            </a:r>
            <a:endParaRPr lang="en-US" dirty="0" smtClean="0"/>
          </a:p>
          <a:p>
            <a:r>
              <a:rPr lang="en-US" sz="1200" kern="1200" dirty="0" err="1" smtClean="0">
                <a:solidFill>
                  <a:schemeClr val="tx1"/>
                </a:solidFill>
                <a:effectLst/>
                <a:latin typeface="+mn-lt"/>
                <a:ea typeface="+mn-ea"/>
                <a:cs typeface="+mn-cs"/>
              </a:rPr>
              <a:t>phere</a:t>
            </a:r>
            <a:r>
              <a:rPr lang="en-US" sz="1200" kern="1200" dirty="0" smtClean="0">
                <a:solidFill>
                  <a:schemeClr val="tx1"/>
                </a:solidFill>
                <a:effectLst/>
                <a:latin typeface="+mn-lt"/>
                <a:ea typeface="+mn-ea"/>
                <a:cs typeface="+mn-cs"/>
              </a:rPr>
              <a:t> at night;</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the reflection of solar radiation by glass </a:t>
            </a:r>
            <a:endParaRPr lang="en-US" dirty="0" smtClean="0"/>
          </a:p>
          <a:p>
            <a:r>
              <a:rPr lang="en-US" sz="1200" kern="1200" dirty="0" smtClean="0">
                <a:solidFill>
                  <a:schemeClr val="tx1"/>
                </a:solidFill>
                <a:effectLst/>
                <a:latin typeface="+mn-lt"/>
                <a:ea typeface="+mn-ea"/>
                <a:cs typeface="+mn-cs"/>
              </a:rPr>
              <a:t>buildings and windows. The central business districts of some urban areas can therefore have quite high albedo rates (proportion of light reflected); </a:t>
            </a:r>
            <a:endParaRPr lang="en-US" dirty="0" smtClean="0"/>
          </a:p>
          <a:p>
            <a:r>
              <a:rPr lang="en-US" sz="1200" kern="1200" dirty="0" smtClean="0">
                <a:solidFill>
                  <a:schemeClr val="tx1"/>
                </a:solidFill>
                <a:effectLst/>
                <a:latin typeface="+mn-lt"/>
                <a:ea typeface="+mn-ea"/>
                <a:cs typeface="+mn-cs"/>
              </a:rPr>
              <a:t>● the emission of hygroscopic </a:t>
            </a:r>
            <a:r>
              <a:rPr lang="en-US" sz="1200" kern="1200" dirty="0" err="1" smtClean="0">
                <a:solidFill>
                  <a:schemeClr val="tx1"/>
                </a:solidFill>
                <a:effectLst/>
                <a:latin typeface="+mn-lt"/>
                <a:ea typeface="+mn-ea"/>
                <a:cs typeface="+mn-cs"/>
              </a:rPr>
              <a:t>pollu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tants</a:t>
            </a:r>
            <a:r>
              <a:rPr lang="en-US" sz="1200" kern="1200" dirty="0" smtClean="0">
                <a:solidFill>
                  <a:schemeClr val="tx1"/>
                </a:solidFill>
                <a:effectLst/>
                <a:latin typeface="+mn-lt"/>
                <a:ea typeface="+mn-ea"/>
                <a:cs typeface="+mn-cs"/>
              </a:rPr>
              <a:t> from cars and heavy industry act as condensation nuclei, leading to the formation of cloud and smog, which can trap radiation. In some cases, a pollution dome can also build up; </a:t>
            </a:r>
            <a:endParaRPr lang="en-US" dirty="0" smtClean="0"/>
          </a:p>
          <a:p>
            <a:r>
              <a:rPr lang="en-US" sz="1200" kern="1200" dirty="0" smtClean="0">
                <a:solidFill>
                  <a:schemeClr val="tx1"/>
                </a:solidFill>
                <a:effectLst/>
                <a:latin typeface="+mn-lt"/>
                <a:ea typeface="+mn-ea"/>
                <a:cs typeface="+mn-cs"/>
              </a:rPr>
              <a:t>● Recent research on London’s heat island has shown that the pollution domes can also filter incoming solar radiation, thereby reducing the build up of heat during the day. At night, the dome may trap some of the heat from the day, so these domes might be reducing the sharp differences between urban and rural areas; </a:t>
            </a:r>
            <a:endParaRPr lang="en-US" dirty="0" smtClean="0"/>
          </a:p>
          <a:p>
            <a:r>
              <a:rPr lang="en-US" sz="1200" kern="1200" dirty="0" smtClean="0">
                <a:solidFill>
                  <a:schemeClr val="tx1"/>
                </a:solidFill>
                <a:effectLst/>
                <a:latin typeface="+mn-lt"/>
                <a:ea typeface="+mn-ea"/>
                <a:cs typeface="+mn-cs"/>
              </a:rPr>
              <a:t>● the relative absence of water in urban areas means that less energy is used for evapotranspiration and more is avail- able to heat the lower atmosphere.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Increased heat enhances </a:t>
            </a:r>
            <a:r>
              <a:rPr lang="en-US" sz="1200" kern="1200" dirty="0" err="1" smtClean="0">
                <a:solidFill>
                  <a:schemeClr val="tx1"/>
                </a:solidFill>
                <a:effectLst/>
                <a:latin typeface="+mn-lt"/>
                <a:ea typeface="+mn-ea"/>
                <a:cs typeface="+mn-cs"/>
              </a:rPr>
              <a:t>photochem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ical</a:t>
            </a:r>
            <a:r>
              <a:rPr lang="en-US" sz="1200" kern="1200" dirty="0" smtClean="0">
                <a:solidFill>
                  <a:schemeClr val="tx1"/>
                </a:solidFill>
                <a:effectLst/>
                <a:latin typeface="+mn-lt"/>
                <a:ea typeface="+mn-ea"/>
                <a:cs typeface="+mn-cs"/>
              </a:rPr>
              <a:t> reactions, which increases the </a:t>
            </a:r>
            <a:r>
              <a:rPr lang="en-US" sz="1200" kern="1200" dirty="0" err="1" smtClean="0">
                <a:solidFill>
                  <a:schemeClr val="tx1"/>
                </a:solidFill>
                <a:effectLst/>
                <a:latin typeface="+mn-lt"/>
                <a:ea typeface="+mn-ea"/>
                <a:cs typeface="+mn-cs"/>
              </a:rPr>
              <a:t>parti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cles</a:t>
            </a:r>
            <a:r>
              <a:rPr lang="en-US" sz="1200" kern="1200" dirty="0" smtClean="0">
                <a:solidFill>
                  <a:schemeClr val="tx1"/>
                </a:solidFill>
                <a:effectLst/>
                <a:latin typeface="+mn-lt"/>
                <a:ea typeface="+mn-ea"/>
                <a:cs typeface="+mn-cs"/>
              </a:rPr>
              <a:t> in the air and thus contributes to the formation of smog and clouds. London receives approximately 270 fewer hours of sunlight than the surrounding country- side due to clouds and smog. Urban heat islands also increase precipitation in cities and areas downwind of cities.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11</a:t>
            </a:fld>
            <a:endParaRPr lang="en-US"/>
          </a:p>
        </p:txBody>
      </p:sp>
    </p:spTree>
    <p:extLst>
      <p:ext uri="{BB962C8B-B14F-4D97-AF65-F5344CB8AC3E}">
        <p14:creationId xmlns:p14="http://schemas.microsoft.com/office/powerpoint/2010/main" xmlns="" val="3537751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explanation for the night-time maximum is that the principal cause of UHI is blocking of “sky view” during cool- </a:t>
            </a:r>
            <a:r>
              <a:rPr lang="en-US" sz="1200" kern="1200" dirty="0" err="1" smtClean="0">
                <a:solidFill>
                  <a:schemeClr val="tx1"/>
                </a:solidFill>
                <a:effectLst/>
                <a:latin typeface="+mn-lt"/>
                <a:ea typeface="+mn-ea"/>
                <a:cs typeface="+mn-cs"/>
              </a:rPr>
              <a:t>ing</a:t>
            </a:r>
            <a:r>
              <a:rPr lang="en-US" sz="1200" kern="1200" dirty="0" smtClean="0">
                <a:solidFill>
                  <a:schemeClr val="tx1"/>
                </a:solidFill>
                <a:effectLst/>
                <a:latin typeface="+mn-lt"/>
                <a:ea typeface="+mn-ea"/>
                <a:cs typeface="+mn-cs"/>
              </a:rPr>
              <a:t>: surfaces lose heat at night principally by radiation to the (comparatively cold) sky, and this is blocked by the buildings in an urban area. </a:t>
            </a: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13</a:t>
            </a:fld>
            <a:endParaRPr lang="en-US"/>
          </a:p>
        </p:txBody>
      </p:sp>
    </p:spTree>
    <p:extLst>
      <p:ext uri="{BB962C8B-B14F-4D97-AF65-F5344CB8AC3E}">
        <p14:creationId xmlns:p14="http://schemas.microsoft.com/office/powerpoint/2010/main" xmlns="" val="2435930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According to the 2001 Census, 27.8% of the urban population resides in cities, compared with 25.5% in 1990. The Urban </a:t>
            </a:r>
            <a:r>
              <a:rPr lang="en-US" sz="1200" kern="1200" dirty="0" err="1" smtClean="0">
                <a:solidFill>
                  <a:schemeClr val="tx1"/>
                </a:solidFill>
                <a:effectLst/>
                <a:latin typeface="+mn-lt"/>
                <a:ea typeface="+mn-ea"/>
                <a:cs typeface="+mn-cs"/>
              </a:rPr>
              <a:t>popula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tion</a:t>
            </a:r>
            <a:r>
              <a:rPr lang="en-US" sz="1200" kern="1200" dirty="0" smtClean="0">
                <a:solidFill>
                  <a:schemeClr val="tx1"/>
                </a:solidFill>
                <a:effectLst/>
                <a:latin typeface="+mn-lt"/>
                <a:ea typeface="+mn-ea"/>
                <a:cs typeface="+mn-cs"/>
              </a:rPr>
              <a:t> is expected to rise to around 40% by 2020.City growth and urban develop- </a:t>
            </a:r>
            <a:r>
              <a:rPr lang="en-US" sz="1200" kern="1200" dirty="0" err="1" smtClean="0">
                <a:solidFill>
                  <a:schemeClr val="tx1"/>
                </a:solidFill>
                <a:effectLst/>
                <a:latin typeface="+mn-lt"/>
                <a:ea typeface="+mn-ea"/>
                <a:cs typeface="+mn-cs"/>
              </a:rPr>
              <a:t>ment</a:t>
            </a:r>
            <a:r>
              <a:rPr lang="en-US" sz="1200" kern="1200" dirty="0" smtClean="0">
                <a:solidFill>
                  <a:schemeClr val="tx1"/>
                </a:solidFill>
                <a:effectLst/>
                <a:latin typeface="+mn-lt"/>
                <a:ea typeface="+mn-ea"/>
                <a:cs typeface="+mn-cs"/>
              </a:rPr>
              <a:t> are inevitable phenomenon of the 21st century, hence there is a need to explore the causes and peculiarities of the Urban Heat Island Effect and pro- pose solutions to the problem </a:t>
            </a: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14</a:t>
            </a:fld>
            <a:endParaRPr lang="en-US"/>
          </a:p>
        </p:txBody>
      </p:sp>
    </p:spTree>
    <p:extLst>
      <p:ext uri="{BB962C8B-B14F-4D97-AF65-F5344CB8AC3E}">
        <p14:creationId xmlns:p14="http://schemas.microsoft.com/office/powerpoint/2010/main" xmlns="" val="2413147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r>
              <a:rPr lang="en-US" dirty="0" smtClean="0"/>
              <a:t>Talk about </a:t>
            </a:r>
            <a:r>
              <a:rPr lang="en-US" dirty="0" err="1" smtClean="0"/>
              <a:t>sources</a:t>
            </a:r>
            <a:r>
              <a:rPr lang="en-US" sz="1200" kern="1200" dirty="0" err="1" smtClean="0">
                <a:solidFill>
                  <a:schemeClr val="tx1"/>
                </a:solidFill>
                <a:latin typeface="+mn-lt"/>
                <a:ea typeface="+mn-ea"/>
                <a:cs typeface="+mn-cs"/>
              </a:rPr>
              <a:t>In</a:t>
            </a:r>
            <a:r>
              <a:rPr lang="en-US" sz="1200" kern="1200" dirty="0" smtClean="0">
                <a:solidFill>
                  <a:schemeClr val="tx1"/>
                </a:solidFill>
                <a:latin typeface="+mn-lt"/>
                <a:ea typeface="+mn-ea"/>
                <a:cs typeface="+mn-cs"/>
              </a:rPr>
              <a:t> Atlanta, PM</a:t>
            </a:r>
          </a:p>
          <a:p>
            <a:pPr rtl="0"/>
            <a:r>
              <a:rPr lang="en-US" sz="1200" kern="1200" dirty="0" smtClean="0">
                <a:solidFill>
                  <a:schemeClr val="tx1"/>
                </a:solidFill>
                <a:latin typeface="+mn-lt"/>
                <a:ea typeface="+mn-ea"/>
                <a:cs typeface="+mn-cs"/>
              </a:rPr>
              <a:t>2.5</a:t>
            </a:r>
          </a:p>
          <a:p>
            <a:pPr rtl="0"/>
            <a:r>
              <a:rPr lang="en-US" sz="1200" kern="1200" dirty="0" smtClean="0">
                <a:solidFill>
                  <a:schemeClr val="tx1"/>
                </a:solidFill>
                <a:latin typeface="+mn-lt"/>
                <a:ea typeface="+mn-ea"/>
                <a:cs typeface="+mn-cs"/>
              </a:rPr>
              <a:t>concentrations have been decreasing </a:t>
            </a:r>
          </a:p>
          <a:p>
            <a:pPr rtl="0"/>
            <a:r>
              <a:rPr lang="en-US" sz="1200" kern="1200" dirty="0" smtClean="0">
                <a:solidFill>
                  <a:schemeClr val="tx1"/>
                </a:solidFill>
                <a:latin typeface="+mn-lt"/>
                <a:ea typeface="+mn-ea"/>
                <a:cs typeface="+mn-cs"/>
              </a:rPr>
              <a:t>over the past ten years (E</a:t>
            </a:r>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FSE had the highest annual average PM2.5 levels measured in Atlanta </a:t>
            </a:r>
          </a:p>
          <a:p>
            <a:r>
              <a:rPr lang="en-US" sz="1200" i="1" kern="1200" dirty="0" smtClean="0">
                <a:solidFill>
                  <a:schemeClr val="tx1"/>
                </a:solidFill>
                <a:latin typeface="+mn-lt"/>
                <a:ea typeface="+mn-ea"/>
                <a:cs typeface="+mn-cs"/>
              </a:rPr>
              <a:t>Particle Composition Monitor (PCM), the PM composition was analyzed. Ion chromatography was used to analyze the ionic components, and a thermal-optical transmittance device analyzed the carbonaceous material. TEOM and </a:t>
            </a:r>
            <a:r>
              <a:rPr lang="en-US" sz="1200" i="1" kern="1200" dirty="0" err="1" smtClean="0">
                <a:solidFill>
                  <a:schemeClr val="tx1"/>
                </a:solidFill>
                <a:latin typeface="+mn-lt"/>
                <a:ea typeface="+mn-ea"/>
                <a:cs typeface="+mn-cs"/>
              </a:rPr>
              <a:t>aetholometer</a:t>
            </a:r>
            <a:r>
              <a:rPr lang="en-US" sz="1200" i="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Edit the 4%</a:t>
            </a:r>
          </a:p>
          <a:p>
            <a:r>
              <a:rPr lang="en-US" sz="1200" kern="1200" dirty="0" smtClean="0">
                <a:solidFill>
                  <a:schemeClr val="tx1"/>
                </a:solidFill>
                <a:latin typeface="+mn-lt"/>
                <a:ea typeface="+mn-ea"/>
                <a:cs typeface="+mn-cs"/>
              </a:rPr>
              <a:t>As can be seen, organic matter (OM) and sulfate are the dominating components. As expected, the rural site (YG) has the highest organic matter composition, as well as the highest sulfate composition (however, it is not a significant difference). Ammonium dominates more in the urban sites than in the rural sites. As expected, the PM</a:t>
            </a:r>
            <a:r>
              <a:rPr lang="en-US" sz="1200" kern="1200" baseline="-25000" dirty="0" smtClean="0">
                <a:solidFill>
                  <a:schemeClr val="tx1"/>
                </a:solidFill>
                <a:latin typeface="+mn-lt"/>
                <a:ea typeface="+mn-ea"/>
                <a:cs typeface="+mn-cs"/>
              </a:rPr>
              <a:t>2.5 </a:t>
            </a:r>
            <a:r>
              <a:rPr lang="en-US" sz="1200" kern="1200" dirty="0" smtClean="0">
                <a:solidFill>
                  <a:schemeClr val="tx1"/>
                </a:solidFill>
                <a:latin typeface="+mn-lt"/>
                <a:ea typeface="+mn-ea"/>
                <a:cs typeface="+mn-cs"/>
              </a:rPr>
              <a:t>total average concentration is higher at the urban site (FSE) over the rural site (YG). As expected, the urban site has a lot more traffic and vehicular emissions, leading a larger particulate concentration.</a:t>
            </a:r>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SO4</a:t>
            </a:r>
            <a:r>
              <a:rPr lang="en-US" baseline="0" dirty="0" smtClean="0"/>
              <a:t> 2- largest </a:t>
            </a:r>
            <a:r>
              <a:rPr lang="en-US" baseline="0" dirty="0" err="1" smtClean="0"/>
              <a:t>contributer</a:t>
            </a:r>
            <a:r>
              <a:rPr lang="en-US" baseline="0" dirty="0" smtClean="0"/>
              <a:t> in summer, nitrate is largest contributor in the winter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Both EC and NO3– PM2.5 were higher in California, and peaked in winter and autumn. </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ammo- </a:t>
            </a:r>
            <a:r>
              <a:rPr lang="en-US" sz="1200" kern="1200" dirty="0" err="1" smtClean="0">
                <a:solidFill>
                  <a:schemeClr val="tx1"/>
                </a:solidFill>
                <a:effectLst/>
                <a:latin typeface="+mn-lt"/>
                <a:ea typeface="+mn-ea"/>
                <a:cs typeface="+mn-cs"/>
              </a:rPr>
              <a:t>nium</a:t>
            </a:r>
            <a:r>
              <a:rPr lang="en-US" sz="1200" kern="1200" dirty="0" smtClean="0">
                <a:solidFill>
                  <a:schemeClr val="tx1"/>
                </a:solidFill>
                <a:effectLst/>
                <a:latin typeface="+mn-lt"/>
                <a:ea typeface="+mn-ea"/>
                <a:cs typeface="+mn-cs"/>
              </a:rPr>
              <a:t> (NH4+) is commonly observed in the forms of ammonium nitrate or ammonium sulfate, the ammonium component of PM2.5 is correlated with SO42– and NO3– compo- </a:t>
            </a:r>
            <a:r>
              <a:rPr lang="en-US" sz="1200" kern="1200" dirty="0" err="1" smtClean="0">
                <a:solidFill>
                  <a:schemeClr val="tx1"/>
                </a:solidFill>
                <a:effectLst/>
                <a:latin typeface="+mn-lt"/>
                <a:ea typeface="+mn-ea"/>
                <a:cs typeface="+mn-cs"/>
              </a:rPr>
              <a:t>nents</a:t>
            </a:r>
            <a:r>
              <a:rPr lang="en-US" sz="1200" kern="1200" dirty="0" smtClean="0">
                <a:solidFill>
                  <a:schemeClr val="tx1"/>
                </a:solidFill>
                <a:effectLst/>
                <a:latin typeface="+mn-lt"/>
                <a:ea typeface="+mn-ea"/>
                <a:cs typeface="+mn-cs"/>
              </a:rPr>
              <a:t> and consequently exhibits a mix of those components’ spatial and temporal patterns for yearly averages (Figure S8) and seasonal aver- ages (Figure S9). OCM is higher on the west coast (Figures S10 and S11).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Find this correlation tomorrow</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6</a:t>
            </a:fld>
            <a:endParaRPr lang="en-US"/>
          </a:p>
        </p:txBody>
      </p:sp>
    </p:spTree>
    <p:extLst>
      <p:ext uri="{BB962C8B-B14F-4D97-AF65-F5344CB8AC3E}">
        <p14:creationId xmlns:p14="http://schemas.microsoft.com/office/powerpoint/2010/main" xmlns="" val="3258617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Tomorrow- do the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NH4NO3 generally accounted for 30 – 60% of PM2.5 during winter [</a:t>
            </a:r>
            <a:r>
              <a:rPr lang="en-US" sz="1200" kern="1200" dirty="0" err="1" smtClean="0">
                <a:solidFill>
                  <a:schemeClr val="tx1"/>
                </a:solidFill>
                <a:effectLst/>
                <a:latin typeface="+mn-lt"/>
                <a:ea typeface="+mn-ea"/>
                <a:cs typeface="+mn-cs"/>
              </a:rPr>
              <a:t>Magliano</a:t>
            </a:r>
            <a:r>
              <a:rPr lang="en-US" sz="1200" kern="1200" dirty="0" smtClean="0">
                <a:solidFill>
                  <a:schemeClr val="tx1"/>
                </a:solidFill>
                <a:effectLst/>
                <a:latin typeface="+mn-lt"/>
                <a:ea typeface="+mn-ea"/>
                <a:cs typeface="+mn-cs"/>
              </a:rPr>
              <a:t> et al., 1998a, 1998b, 1999; Chow et al., 1999]. Vehicular exhaust and RWC emissions are mostly in the PM2.5 fraction with abundant organic carbon (OC) and elemental carbon (EC).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night, the cities experience a build up of primary pollutants emitted from traffic and RWC. Nitric acid (HNO3) can form in the upper layer during nighttime hours through a series of reactions [Atkinson et al., 1986; </a:t>
            </a:r>
            <a:r>
              <a:rPr lang="en-US" sz="1200" kern="1200" dirty="0" err="1" smtClean="0">
                <a:solidFill>
                  <a:schemeClr val="tx1"/>
                </a:solidFill>
                <a:effectLst/>
                <a:latin typeface="+mn-lt"/>
                <a:ea typeface="+mn-ea"/>
                <a:cs typeface="+mn-cs"/>
              </a:rPr>
              <a:t>Stockwell</a:t>
            </a:r>
            <a:r>
              <a:rPr lang="en-US" sz="1200" kern="1200" dirty="0" smtClean="0">
                <a:solidFill>
                  <a:schemeClr val="tx1"/>
                </a:solidFill>
                <a:effectLst/>
                <a:latin typeface="+mn-lt"/>
                <a:ea typeface="+mn-ea"/>
                <a:cs typeface="+mn-cs"/>
              </a:rPr>
              <a:t> et al., 2000; Pun and Seigneur, 2001]. Prevented from deposition by the surface inversion, this HNO3 would be made available over rural areas with high NH3 emissions to rapidly create NH4NO3. Limited upper air observations [</a:t>
            </a:r>
            <a:r>
              <a:rPr lang="en-US" sz="1200" kern="1200" dirty="0" err="1" smtClean="0">
                <a:solidFill>
                  <a:schemeClr val="tx1"/>
                </a:solidFill>
                <a:effectLst/>
                <a:latin typeface="+mn-lt"/>
                <a:ea typeface="+mn-ea"/>
                <a:cs typeface="+mn-cs"/>
              </a:rPr>
              <a:t>Lehrman</a:t>
            </a:r>
            <a:r>
              <a:rPr lang="en-US" sz="1200" kern="1200" dirty="0" smtClean="0">
                <a:solidFill>
                  <a:schemeClr val="tx1"/>
                </a:solidFill>
                <a:effectLst/>
                <a:latin typeface="+mn-lt"/>
                <a:ea typeface="+mn-ea"/>
                <a:cs typeface="+mn-cs"/>
              </a:rPr>
              <a:t> et al., 1998] indicate that winds within the valley-wide layer often reach speeds of 1–6 m s􏰣1 while surface winds are &lt;1 m s􏰣1. This implies that secondary NH4NO3 can be mixed throughout the valley in one to two days. When </a:t>
            </a:r>
            <a:r>
              <a:rPr lang="en-US" sz="1200" kern="1200" dirty="0" err="1" smtClean="0">
                <a:solidFill>
                  <a:schemeClr val="tx1"/>
                </a:solidFill>
                <a:effectLst/>
                <a:latin typeface="+mn-lt"/>
                <a:ea typeface="+mn-ea"/>
                <a:cs typeface="+mn-cs"/>
              </a:rPr>
              <a:t>radiative</a:t>
            </a:r>
            <a:r>
              <a:rPr lang="en-US" sz="1200" kern="1200" dirty="0" smtClean="0">
                <a:solidFill>
                  <a:schemeClr val="tx1"/>
                </a:solidFill>
                <a:effectLst/>
                <a:latin typeface="+mn-lt"/>
                <a:ea typeface="+mn-ea"/>
                <a:cs typeface="+mn-cs"/>
              </a:rPr>
              <a:t> heating breaks the inversion after 􏰤1100 LT, turbulent mixing between the upper and surface layers intensifies, causing a net downward flux of NH4NO3, which escalates near the surface. In urban areas, this mixing also dilutes the concentrations of primary pollutants, creating a complex diurnal pattern of PM2.5 </a:t>
            </a: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7</a:t>
            </a:fld>
            <a:endParaRPr lang="en-US"/>
          </a:p>
        </p:txBody>
      </p:sp>
    </p:spTree>
    <p:extLst>
      <p:ext uri="{BB962C8B-B14F-4D97-AF65-F5344CB8AC3E}">
        <p14:creationId xmlns:p14="http://schemas.microsoft.com/office/powerpoint/2010/main" xmlns="" val="3771035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 show in figure I, sulfate concentration peaks in the warmer summer months. Organic carbon concentrations peak in the cooler, winter months, and are generally highest in the downtown FSE site than at the other two sites. </a:t>
            </a:r>
            <a:endParaRPr lang="en-US" dirty="0" smtClean="0"/>
          </a:p>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a:t>
            </a:r>
            <a:r>
              <a:rPr lang="en-US" baseline="0" dirty="0" smtClean="0"/>
              <a:t> </a:t>
            </a:r>
            <a:r>
              <a:rPr lang="en-US" baseline="0" dirty="0" err="1" smtClean="0"/>
              <a:t>avg</a:t>
            </a:r>
            <a:r>
              <a:rPr lang="en-US" baseline="0" dirty="0" smtClean="0"/>
              <a:t> </a:t>
            </a:r>
            <a:r>
              <a:rPr lang="en-US" baseline="0" dirty="0" err="1" smtClean="0"/>
              <a:t>windspeed</a:t>
            </a:r>
            <a:r>
              <a:rPr lang="en-US" baseline="0" dirty="0" smtClean="0"/>
              <a:t> </a:t>
            </a:r>
            <a:r>
              <a:rPr lang="en-US" baseline="0" dirty="0" err="1" smtClean="0"/>
              <a:t>graphsince</a:t>
            </a:r>
            <a:r>
              <a:rPr lang="en-US" baseline="0" dirty="0" smtClean="0"/>
              <a:t> you already have half the data\FSE and temp, FSE and </a:t>
            </a:r>
            <a:r>
              <a:rPr lang="en-US" baseline="0" dirty="0" err="1" smtClean="0"/>
              <a:t>windspeed</a:t>
            </a:r>
            <a:r>
              <a:rPr lang="en-US" baseline="0" dirty="0" smtClean="0"/>
              <a:t>, YG and temp, YG and </a:t>
            </a:r>
            <a:r>
              <a:rPr lang="en-US" baseline="0" dirty="0" err="1" smtClean="0"/>
              <a:t>windspeed</a:t>
            </a:r>
            <a:r>
              <a:rPr lang="en-US" baseline="0" dirty="0" smtClean="0"/>
              <a:t>; compare them to each other  -actually do SD </a:t>
            </a:r>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9</a:t>
            </a:fld>
            <a:endParaRPr lang="en-US"/>
          </a:p>
        </p:txBody>
      </p:sp>
    </p:spTree>
    <p:extLst>
      <p:ext uri="{BB962C8B-B14F-4D97-AF65-F5344CB8AC3E}">
        <p14:creationId xmlns:p14="http://schemas.microsoft.com/office/powerpoint/2010/main" xmlns="" val="3195706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A7FE04-201E-4CB0-A617-409D03A0A3FB}" type="slidenum">
              <a:rPr lang="en-US" smtClean="0"/>
              <a:pPr/>
              <a:t>10</a:t>
            </a:fld>
            <a:endParaRPr lang="en-US"/>
          </a:p>
        </p:txBody>
      </p:sp>
    </p:spTree>
    <p:extLst>
      <p:ext uri="{BB962C8B-B14F-4D97-AF65-F5344CB8AC3E}">
        <p14:creationId xmlns:p14="http://schemas.microsoft.com/office/powerpoint/2010/main" xmlns="" val="1102560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243193F-CF79-4A96-A7BC-90D6F0939D6A}" type="datetimeFigureOut">
              <a:rPr lang="en-US" smtClean="0"/>
              <a:pPr/>
              <a:t>4/25/2013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2942858-CF6C-414D-BF25-A8BBDFD5F1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43193F-CF79-4A96-A7BC-90D6F0939D6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43193F-CF79-4A96-A7BC-90D6F0939D6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43193F-CF79-4A96-A7BC-90D6F0939D6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43193F-CF79-4A96-A7BC-90D6F0939D6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43193F-CF79-4A96-A7BC-90D6F0939D6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243193F-CF79-4A96-A7BC-90D6F0939D6A}" type="datetimeFigureOut">
              <a:rPr lang="en-US" smtClean="0"/>
              <a:pPr/>
              <a:t>4/25/2013</a:t>
            </a:fld>
            <a:endParaRPr lang="en-US"/>
          </a:p>
        </p:txBody>
      </p:sp>
      <p:sp>
        <p:nvSpPr>
          <p:cNvPr id="27" name="Slide Number Placeholder 26"/>
          <p:cNvSpPr>
            <a:spLocks noGrp="1"/>
          </p:cNvSpPr>
          <p:nvPr>
            <p:ph type="sldNum" sz="quarter" idx="11"/>
          </p:nvPr>
        </p:nvSpPr>
        <p:spPr/>
        <p:txBody>
          <a:bodyPr rtlCol="0"/>
          <a:lstStyle/>
          <a:p>
            <a:fld id="{F2942858-CF6C-414D-BF25-A8BBDFD5F1B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243193F-CF79-4A96-A7BC-90D6F0939D6A}" type="datetimeFigureOut">
              <a:rPr lang="en-US" smtClean="0"/>
              <a:pPr/>
              <a:t>4/25/2013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2942858-CF6C-414D-BF25-A8BBDFD5F1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3193F-CF79-4A96-A7BC-90D6F0939D6A}" type="datetimeFigureOut">
              <a:rPr lang="en-US" smtClean="0"/>
              <a:pPr/>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43193F-CF79-4A96-A7BC-90D6F0939D6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43193F-CF79-4A96-A7BC-90D6F0939D6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42858-CF6C-414D-BF25-A8BBDFD5F1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243193F-CF79-4A96-A7BC-90D6F0939D6A}" type="datetimeFigureOut">
              <a:rPr lang="en-US" smtClean="0"/>
              <a:pPr/>
              <a:t>4/25/2013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2942858-CF6C-414D-BF25-A8BBDFD5F1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Urban vs. Rural Atlanta </a:t>
            </a:r>
            <a:endParaRPr lang="en-US" dirty="0"/>
          </a:p>
        </p:txBody>
      </p:sp>
      <p:sp>
        <p:nvSpPr>
          <p:cNvPr id="3" name="Subtitle 2"/>
          <p:cNvSpPr>
            <a:spLocks noGrp="1"/>
          </p:cNvSpPr>
          <p:nvPr>
            <p:ph type="subTitle" idx="1"/>
          </p:nvPr>
        </p:nvSpPr>
        <p:spPr>
          <a:xfrm>
            <a:off x="457200" y="3899938"/>
            <a:ext cx="7772400" cy="1662662"/>
          </a:xfrm>
        </p:spPr>
        <p:txBody>
          <a:bodyPr/>
          <a:lstStyle/>
          <a:p>
            <a:r>
              <a:rPr lang="en-US" dirty="0" smtClean="0"/>
              <a:t>An assessment of :</a:t>
            </a:r>
          </a:p>
          <a:p>
            <a:pPr marL="521208" indent="-457200">
              <a:buAutoNum type="arabicParenR"/>
            </a:pPr>
            <a:r>
              <a:rPr lang="en-US" dirty="0" smtClean="0"/>
              <a:t>PM2.5 composition and trends</a:t>
            </a:r>
          </a:p>
          <a:p>
            <a:pPr marL="521208" indent="-457200">
              <a:buAutoNum type="arabicParenR"/>
            </a:pPr>
            <a:r>
              <a:rPr lang="en-US" dirty="0" smtClean="0"/>
              <a:t>The Atlanta Urban Heat Island Effect</a:t>
            </a:r>
          </a:p>
          <a:p>
            <a:pPr marL="521208" indent="-457200">
              <a:buAutoNum type="arabicParen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r>
              <a:rPr lang="en-US" sz="3600" dirty="0" smtClean="0"/>
              <a:t>PM</a:t>
            </a:r>
            <a:r>
              <a:rPr lang="en-US" sz="1600" dirty="0" smtClean="0"/>
              <a:t>2.5</a:t>
            </a:r>
            <a:r>
              <a:rPr lang="en-US" sz="3600" dirty="0" smtClean="0"/>
              <a:t>: Meteorological Correlations</a:t>
            </a:r>
            <a:endParaRPr lang="en-US" sz="3600" dirty="0"/>
          </a:p>
        </p:txBody>
      </p:sp>
      <p:graphicFrame>
        <p:nvGraphicFramePr>
          <p:cNvPr id="4" name="Chart 3"/>
          <p:cNvGraphicFramePr/>
          <p:nvPr/>
        </p:nvGraphicFramePr>
        <p:xfrm>
          <a:off x="381000" y="1524000"/>
          <a:ext cx="44958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0" y="4114800"/>
          <a:ext cx="4572000" cy="2438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Table 8"/>
          <p:cNvGraphicFramePr>
            <a:graphicFrameLocks noGrp="1"/>
          </p:cNvGraphicFramePr>
          <p:nvPr/>
        </p:nvGraphicFramePr>
        <p:xfrm>
          <a:off x="4114800" y="1447800"/>
          <a:ext cx="4572000" cy="2250145"/>
        </p:xfrm>
        <a:graphic>
          <a:graphicData uri="http://schemas.openxmlformats.org/drawingml/2006/table">
            <a:tbl>
              <a:tblPr/>
              <a:tblGrid>
                <a:gridCol w="1277697"/>
                <a:gridCol w="1277697"/>
                <a:gridCol w="1277697"/>
                <a:gridCol w="738909"/>
              </a:tblGrid>
              <a:tr h="328013">
                <a:tc>
                  <a:txBody>
                    <a:bodyPr/>
                    <a:lstStyle/>
                    <a:p>
                      <a:pPr algn="ctr" rtl="0" fontAlgn="ctr"/>
                      <a:r>
                        <a:rPr lang="en-US" sz="1400" b="1" i="1" u="none" strike="noStrike" dirty="0">
                          <a:solidFill>
                            <a:srgbClr val="000000"/>
                          </a:solidFill>
                          <a:latin typeface="Calibri"/>
                        </a:rPr>
                        <a:t>Regression Statistics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r>
              <a:tr h="275531">
                <a:tc>
                  <a:txBody>
                    <a:bodyPr/>
                    <a:lstStyle/>
                    <a:p>
                      <a:pPr algn="ctr" rtl="0" fontAlgn="ctr"/>
                      <a:r>
                        <a:rPr lang="en-US" sz="1400" b="1" i="0" u="none" strike="noStrike">
                          <a:solidFill>
                            <a:srgbClr val="000000"/>
                          </a:solidFill>
                          <a:latin typeface="Calibri"/>
                        </a:rPr>
                        <a:t>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0.0717</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275531">
                <a:tc>
                  <a:txBody>
                    <a:bodyPr/>
                    <a:lstStyle/>
                    <a:p>
                      <a:pPr algn="ctr" rtl="0" fontAlgn="ctr"/>
                      <a:r>
                        <a:rPr lang="en-US" sz="1400" b="1" i="0" u="none" strike="noStrike">
                          <a:solidFill>
                            <a:srgbClr val="000000"/>
                          </a:solidFill>
                          <a:latin typeface="Calibri"/>
                        </a:rPr>
                        <a:t>Adjusted 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0.0643</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275531">
                <a:tc>
                  <a:txBody>
                    <a:bodyPr/>
                    <a:lstStyle/>
                    <a:p>
                      <a:pPr algn="ctr" rtl="0" fontAlgn="ctr"/>
                      <a:r>
                        <a:rPr lang="en-US" sz="1400" b="1" i="0"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4.727</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endParaRPr lang="en-US" sz="1400" b="0" i="0" u="none" strike="noStrike">
                        <a:solidFill>
                          <a:srgbClr val="000000"/>
                        </a:solidFill>
                        <a:latin typeface="Calibri"/>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275531">
                <a:tc>
                  <a:txBody>
                    <a:bodyPr/>
                    <a:lstStyle/>
                    <a:p>
                      <a:pPr algn="ctr" rtl="0" fontAlgn="ctr"/>
                      <a:r>
                        <a:rPr lang="en-US" sz="1400" b="1" i="1"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Coefficients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P-value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31">
                <a:tc>
                  <a:txBody>
                    <a:bodyPr/>
                    <a:lstStyle/>
                    <a:p>
                      <a:pPr algn="ctr" rtl="0" fontAlgn="ctr"/>
                      <a:r>
                        <a:rPr lang="en-US" sz="1400" b="1" i="0" u="none" strike="noStrike">
                          <a:solidFill>
                            <a:srgbClr val="000000"/>
                          </a:solidFill>
                          <a:latin typeface="Calibri"/>
                        </a:rPr>
                        <a:t>Intercept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6.0758</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1.148</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5.19E-07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531">
                <a:tc>
                  <a:txBody>
                    <a:bodyPr/>
                    <a:lstStyle/>
                    <a:p>
                      <a:pPr algn="ctr" rtl="0" fontAlgn="ctr"/>
                      <a:r>
                        <a:rPr lang="en-US" sz="1400" b="1" i="0" u="none" strike="noStrike">
                          <a:solidFill>
                            <a:srgbClr val="000000"/>
                          </a:solidFill>
                          <a:latin typeface="Calibri"/>
                        </a:rPr>
                        <a:t>X Variable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0.181</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0.058</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0.00225</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4114800" y="4038600"/>
          <a:ext cx="4648200" cy="2686050"/>
        </p:xfrm>
        <a:graphic>
          <a:graphicData uri="http://schemas.openxmlformats.org/drawingml/2006/table">
            <a:tbl>
              <a:tblPr/>
              <a:tblGrid>
                <a:gridCol w="1162050"/>
                <a:gridCol w="1162050"/>
                <a:gridCol w="1162050"/>
                <a:gridCol w="1162050"/>
              </a:tblGrid>
              <a:tr h="485775">
                <a:tc>
                  <a:txBody>
                    <a:bodyPr/>
                    <a:lstStyle/>
                    <a:p>
                      <a:pPr algn="ctr" rtl="0" fontAlgn="ctr"/>
                      <a:r>
                        <a:rPr lang="en-US" sz="1400" b="1" i="1" u="none" strike="noStrike" dirty="0">
                          <a:solidFill>
                            <a:srgbClr val="000000"/>
                          </a:solidFill>
                          <a:latin typeface="Calibri"/>
                        </a:rPr>
                        <a:t>Regression Statistics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1400" b="0" i="1" u="none" strike="noStrike">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c>
                  <a:txBody>
                    <a:bodyPr/>
                    <a:lstStyle/>
                    <a:p>
                      <a:pPr algn="ctr" fontAlgn="ctr"/>
                      <a:endParaRPr lang="en-US" sz="1400" b="0" i="0" u="none" strike="noStrike" dirty="0">
                        <a:solidFill>
                          <a:srgbClr val="000000"/>
                        </a:solidFill>
                        <a:latin typeface="Calibri"/>
                      </a:endParaRPr>
                    </a:p>
                  </a:txBody>
                  <a:tcPr marL="9525" marR="9525" marT="9525" marB="0" anchor="ctr">
                    <a:lnL>
                      <a:noFill/>
                    </a:lnL>
                    <a:lnR>
                      <a:noFill/>
                    </a:lnR>
                    <a:lnT>
                      <a:noFill/>
                    </a:lnT>
                    <a:lnB>
                      <a:noFill/>
                    </a:lnB>
                  </a:tcPr>
                </a:tc>
              </a:tr>
              <a:tr h="247650">
                <a:tc>
                  <a:txBody>
                    <a:bodyPr/>
                    <a:lstStyle/>
                    <a:p>
                      <a:pPr algn="ctr" rtl="0" fontAlgn="ctr"/>
                      <a:r>
                        <a:rPr lang="en-US" sz="1400" b="1" i="0" u="none" strike="noStrike">
                          <a:solidFill>
                            <a:srgbClr val="000000"/>
                          </a:solidFill>
                          <a:latin typeface="Calibri"/>
                        </a:rPr>
                        <a:t>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0.12</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485775">
                <a:tc>
                  <a:txBody>
                    <a:bodyPr/>
                    <a:lstStyle/>
                    <a:p>
                      <a:pPr algn="ctr" rtl="0" fontAlgn="ctr"/>
                      <a:r>
                        <a:rPr lang="en-US" sz="1400" b="1" i="0" u="none" strike="noStrike">
                          <a:solidFill>
                            <a:srgbClr val="000000"/>
                          </a:solidFill>
                          <a:latin typeface="Calibri"/>
                        </a:rPr>
                        <a:t>Adjusted 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0.118</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485775">
                <a:tc>
                  <a:txBody>
                    <a:bodyPr/>
                    <a:lstStyle/>
                    <a:p>
                      <a:pPr algn="ctr" rtl="0" fontAlgn="ctr"/>
                      <a:r>
                        <a:rPr lang="en-US" sz="1400" b="1" i="0"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4.785</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485775">
                <a:tc>
                  <a:txBody>
                    <a:bodyPr/>
                    <a:lstStyle/>
                    <a:p>
                      <a:pPr algn="ctr" rtl="0" fontAlgn="ctr"/>
                      <a:r>
                        <a:rPr lang="en-US" sz="1400" b="1" i="1"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Coefficients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1" u="none" strike="noStrike">
                          <a:solidFill>
                            <a:srgbClr val="000000"/>
                          </a:solidFill>
                          <a:latin typeface="Calibri"/>
                        </a:rPr>
                        <a:t>P-value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50">
                <a:tc>
                  <a:txBody>
                    <a:bodyPr/>
                    <a:lstStyle/>
                    <a:p>
                      <a:pPr algn="ctr" rtl="0" fontAlgn="ctr"/>
                      <a:r>
                        <a:rPr lang="en-US" sz="1400" b="1" i="0" u="none" strike="noStrike">
                          <a:solidFill>
                            <a:srgbClr val="000000"/>
                          </a:solidFill>
                          <a:latin typeface="Calibri"/>
                        </a:rPr>
                        <a:t>Intercept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12.322</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0.489</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FF0000"/>
                          </a:solidFill>
                          <a:latin typeface="Calibri"/>
                        </a:rPr>
                        <a:t>9.49E-82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50">
                <a:tc>
                  <a:txBody>
                    <a:bodyPr/>
                    <a:lstStyle/>
                    <a:p>
                      <a:pPr algn="ctr" rtl="0" fontAlgn="ctr"/>
                      <a:r>
                        <a:rPr lang="en-US" sz="1400" b="1" i="0" u="none" strike="noStrike">
                          <a:solidFill>
                            <a:srgbClr val="000000"/>
                          </a:solidFill>
                          <a:latin typeface="Calibri"/>
                        </a:rPr>
                        <a:t>X Variable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a:t>
                      </a:r>
                      <a:r>
                        <a:rPr lang="en-US" sz="1400" b="0" i="0" u="none" strike="noStrike" dirty="0" smtClean="0">
                          <a:solidFill>
                            <a:srgbClr val="FF0000"/>
                          </a:solidFill>
                          <a:latin typeface="Calibri"/>
                        </a:rPr>
                        <a:t>0.855</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0.121</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8.92E-12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066800"/>
          </a:xfrm>
        </p:spPr>
        <p:txBody>
          <a:bodyPr>
            <a:normAutofit fontScale="90000"/>
          </a:bodyPr>
          <a:lstStyle/>
          <a:p>
            <a:r>
              <a:rPr lang="en-US" dirty="0" smtClean="0"/>
              <a:t>Part II: Urban Heat Island Index and Effect</a:t>
            </a:r>
            <a:endParaRPr lang="en-US" dirty="0"/>
          </a:p>
        </p:txBody>
      </p:sp>
      <p:sp>
        <p:nvSpPr>
          <p:cNvPr id="3" name="Content Placeholder 2"/>
          <p:cNvSpPr>
            <a:spLocks noGrp="1"/>
          </p:cNvSpPr>
          <p:nvPr>
            <p:ph idx="1"/>
          </p:nvPr>
        </p:nvSpPr>
        <p:spPr>
          <a:xfrm>
            <a:off x="457200" y="1676400"/>
            <a:ext cx="8229600" cy="5181600"/>
          </a:xfrm>
        </p:spPr>
        <p:txBody>
          <a:bodyPr/>
          <a:lstStyle/>
          <a:p>
            <a:r>
              <a:rPr lang="en-US" dirty="0" smtClean="0"/>
              <a:t>Urban Area Temperature &gt; Rural Area Temperature</a:t>
            </a:r>
          </a:p>
          <a:p>
            <a:pPr lvl="1"/>
            <a:r>
              <a:rPr lang="en-US" dirty="0" smtClean="0"/>
              <a:t>Population density, geography, building structure and material, vegetation</a:t>
            </a:r>
          </a:p>
          <a:p>
            <a:pPr lvl="1"/>
            <a:r>
              <a:rPr lang="en-US" dirty="0" smtClean="0"/>
              <a:t>Urban cities trap radiation near the surface</a:t>
            </a:r>
          </a:p>
          <a:p>
            <a:pPr lvl="2"/>
            <a:r>
              <a:rPr lang="en-US" dirty="0" smtClean="0"/>
              <a:t>Large differences in solar radiation and heat and water balances</a:t>
            </a:r>
          </a:p>
          <a:p>
            <a:pPr>
              <a:buNone/>
            </a:pPr>
            <a:endParaRPr lang="en-US" dirty="0" smtClean="0"/>
          </a:p>
          <a:p>
            <a:pPr lvl="1"/>
            <a:endParaRPr lang="en-US" dirty="0"/>
          </a:p>
        </p:txBody>
      </p:sp>
      <p:graphicFrame>
        <p:nvGraphicFramePr>
          <p:cNvPr id="4" name="Chart 3"/>
          <p:cNvGraphicFramePr/>
          <p:nvPr>
            <p:extLst>
              <p:ext uri="{D42A27DB-BD31-4B8C-83A1-F6EECF244321}">
                <p14:modId xmlns:p14="http://schemas.microsoft.com/office/powerpoint/2010/main" xmlns="" val="2421592068"/>
              </p:ext>
            </p:extLst>
          </p:nvPr>
        </p:nvGraphicFramePr>
        <p:xfrm>
          <a:off x="457200" y="4724400"/>
          <a:ext cx="8458200" cy="175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Urban Atlanta Albedo</a:t>
            </a:r>
            <a:endParaRPr lang="en-US" dirty="0"/>
          </a:p>
        </p:txBody>
      </p:sp>
      <p:pic>
        <p:nvPicPr>
          <p:cNvPr id="4" name="Picture 3"/>
          <p:cNvPicPr>
            <a:picLocks noChangeAspect="1"/>
          </p:cNvPicPr>
          <p:nvPr/>
        </p:nvPicPr>
        <p:blipFill>
          <a:blip r:embed="rId2" cstate="print"/>
          <a:stretch>
            <a:fillRect/>
          </a:stretch>
        </p:blipFill>
        <p:spPr>
          <a:xfrm>
            <a:off x="0" y="1600200"/>
            <a:ext cx="9144000" cy="5080157"/>
          </a:xfrm>
          <a:prstGeom prst="rect">
            <a:avLst/>
          </a:prstGeom>
        </p:spPr>
      </p:pic>
    </p:spTree>
    <p:extLst>
      <p:ext uri="{BB962C8B-B14F-4D97-AF65-F5344CB8AC3E}">
        <p14:creationId xmlns:p14="http://schemas.microsoft.com/office/powerpoint/2010/main" xmlns="" val="1967007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066800"/>
          </a:xfrm>
        </p:spPr>
        <p:txBody>
          <a:bodyPr/>
          <a:lstStyle/>
          <a:p>
            <a:r>
              <a:rPr lang="en-US" dirty="0" smtClean="0"/>
              <a:t>Diurnal UHI in Urban </a:t>
            </a:r>
            <a:r>
              <a:rPr lang="en-US" dirty="0" err="1" smtClean="0"/>
              <a:t>vs</a:t>
            </a:r>
            <a:r>
              <a:rPr lang="en-US" dirty="0" smtClean="0"/>
              <a:t> Rural Sites</a:t>
            </a:r>
            <a:endParaRPr lang="en-US" dirty="0"/>
          </a:p>
        </p:txBody>
      </p:sp>
      <p:pic>
        <p:nvPicPr>
          <p:cNvPr id="28673" name="Picture 1"/>
          <p:cNvPicPr>
            <a:picLocks noChangeAspect="1" noChangeArrowheads="1"/>
          </p:cNvPicPr>
          <p:nvPr/>
        </p:nvPicPr>
        <p:blipFill>
          <a:blip r:embed="rId3" cstate="print"/>
          <a:srcRect/>
          <a:stretch>
            <a:fillRect/>
          </a:stretch>
        </p:blipFill>
        <p:spPr bwMode="auto">
          <a:xfrm>
            <a:off x="152400" y="1600200"/>
            <a:ext cx="3962400" cy="2363421"/>
          </a:xfrm>
          <a:prstGeom prst="rect">
            <a:avLst/>
          </a:prstGeom>
          <a:noFill/>
          <a:ln w="9525">
            <a:noFill/>
            <a:miter lim="800000"/>
            <a:headEnd/>
            <a:tailEnd/>
          </a:ln>
        </p:spPr>
      </p:pic>
      <p:sp>
        <p:nvSpPr>
          <p:cNvPr id="5" name="TextBox 4"/>
          <p:cNvSpPr txBox="1"/>
          <p:nvPr/>
        </p:nvSpPr>
        <p:spPr>
          <a:xfrm>
            <a:off x="457200" y="1600200"/>
            <a:ext cx="1371599" cy="184666"/>
          </a:xfrm>
          <a:prstGeom prst="rect">
            <a:avLst/>
          </a:prstGeom>
          <a:noFill/>
        </p:spPr>
        <p:txBody>
          <a:bodyPr wrap="square" rtlCol="0">
            <a:spAutoFit/>
          </a:bodyPr>
          <a:lstStyle/>
          <a:p>
            <a:r>
              <a:rPr lang="en-US" sz="600" dirty="0" smtClean="0"/>
              <a:t>January 16</a:t>
            </a:r>
            <a:endParaRPr lang="en-US" sz="600" dirty="0"/>
          </a:p>
        </p:txBody>
      </p:sp>
      <p:pic>
        <p:nvPicPr>
          <p:cNvPr id="28674" name="Picture 2"/>
          <p:cNvPicPr>
            <a:picLocks noChangeAspect="1" noChangeArrowheads="1"/>
          </p:cNvPicPr>
          <p:nvPr/>
        </p:nvPicPr>
        <p:blipFill>
          <a:blip r:embed="rId4" cstate="print"/>
          <a:srcRect/>
          <a:stretch>
            <a:fillRect/>
          </a:stretch>
        </p:blipFill>
        <p:spPr bwMode="auto">
          <a:xfrm>
            <a:off x="4648200" y="1600200"/>
            <a:ext cx="4191000" cy="2337563"/>
          </a:xfrm>
          <a:prstGeom prst="rect">
            <a:avLst/>
          </a:prstGeom>
          <a:noFill/>
          <a:ln w="9525">
            <a:noFill/>
            <a:miter lim="800000"/>
            <a:headEnd/>
            <a:tailEnd/>
          </a:ln>
        </p:spPr>
      </p:pic>
      <p:sp>
        <p:nvSpPr>
          <p:cNvPr id="7" name="TextBox 6"/>
          <p:cNvSpPr txBox="1"/>
          <p:nvPr/>
        </p:nvSpPr>
        <p:spPr>
          <a:xfrm>
            <a:off x="4724400" y="1567934"/>
            <a:ext cx="1371599" cy="184666"/>
          </a:xfrm>
          <a:prstGeom prst="rect">
            <a:avLst/>
          </a:prstGeom>
          <a:noFill/>
        </p:spPr>
        <p:txBody>
          <a:bodyPr wrap="square" rtlCol="0">
            <a:spAutoFit/>
          </a:bodyPr>
          <a:lstStyle/>
          <a:p>
            <a:r>
              <a:rPr lang="en-US" sz="600" dirty="0" smtClean="0"/>
              <a:t>February 16</a:t>
            </a:r>
            <a:endParaRPr lang="en-US" sz="600" dirty="0"/>
          </a:p>
        </p:txBody>
      </p:sp>
      <p:pic>
        <p:nvPicPr>
          <p:cNvPr id="28675" name="Picture 3"/>
          <p:cNvPicPr>
            <a:picLocks noChangeAspect="1" noChangeArrowheads="1"/>
          </p:cNvPicPr>
          <p:nvPr/>
        </p:nvPicPr>
        <p:blipFill>
          <a:blip r:embed="rId5" cstate="print"/>
          <a:srcRect/>
          <a:stretch>
            <a:fillRect/>
          </a:stretch>
        </p:blipFill>
        <p:spPr bwMode="auto">
          <a:xfrm>
            <a:off x="152400" y="4191000"/>
            <a:ext cx="3945727" cy="2362200"/>
          </a:xfrm>
          <a:prstGeom prst="rect">
            <a:avLst/>
          </a:prstGeom>
          <a:noFill/>
          <a:ln w="9525">
            <a:noFill/>
            <a:miter lim="800000"/>
            <a:headEnd/>
            <a:tailEnd/>
          </a:ln>
        </p:spPr>
      </p:pic>
      <p:sp>
        <p:nvSpPr>
          <p:cNvPr id="10" name="TextBox 9"/>
          <p:cNvSpPr txBox="1"/>
          <p:nvPr/>
        </p:nvSpPr>
        <p:spPr>
          <a:xfrm>
            <a:off x="457200" y="4158734"/>
            <a:ext cx="1371599" cy="184666"/>
          </a:xfrm>
          <a:prstGeom prst="rect">
            <a:avLst/>
          </a:prstGeom>
          <a:noFill/>
        </p:spPr>
        <p:txBody>
          <a:bodyPr wrap="square" rtlCol="0">
            <a:spAutoFit/>
          </a:bodyPr>
          <a:lstStyle/>
          <a:p>
            <a:r>
              <a:rPr lang="en-US" sz="600" dirty="0" smtClean="0"/>
              <a:t>May 1</a:t>
            </a:r>
            <a:endParaRPr lang="en-US" sz="600" dirty="0"/>
          </a:p>
        </p:txBody>
      </p:sp>
      <p:pic>
        <p:nvPicPr>
          <p:cNvPr id="28676" name="Picture 4"/>
          <p:cNvPicPr>
            <a:picLocks noChangeAspect="1" noChangeArrowheads="1"/>
          </p:cNvPicPr>
          <p:nvPr/>
        </p:nvPicPr>
        <p:blipFill>
          <a:blip r:embed="rId6" cstate="print"/>
          <a:srcRect/>
          <a:stretch>
            <a:fillRect/>
          </a:stretch>
        </p:blipFill>
        <p:spPr bwMode="auto">
          <a:xfrm>
            <a:off x="4572000" y="4191000"/>
            <a:ext cx="4191000" cy="2340600"/>
          </a:xfrm>
          <a:prstGeom prst="rect">
            <a:avLst/>
          </a:prstGeom>
          <a:noFill/>
          <a:ln w="9525">
            <a:noFill/>
            <a:miter lim="800000"/>
            <a:headEnd/>
            <a:tailEnd/>
          </a:ln>
        </p:spPr>
      </p:pic>
      <p:sp>
        <p:nvSpPr>
          <p:cNvPr id="12" name="TextBox 11"/>
          <p:cNvSpPr txBox="1"/>
          <p:nvPr/>
        </p:nvSpPr>
        <p:spPr>
          <a:xfrm>
            <a:off x="4648200" y="4158734"/>
            <a:ext cx="1371599" cy="184666"/>
          </a:xfrm>
          <a:prstGeom prst="rect">
            <a:avLst/>
          </a:prstGeom>
          <a:noFill/>
        </p:spPr>
        <p:txBody>
          <a:bodyPr wrap="square" rtlCol="0">
            <a:spAutoFit/>
          </a:bodyPr>
          <a:lstStyle/>
          <a:p>
            <a:r>
              <a:rPr lang="en-US" sz="600" dirty="0" smtClean="0"/>
              <a:t>November 7</a:t>
            </a:r>
            <a:endParaRPr lang="en-US" sz="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UHII </a:t>
            </a:r>
            <a:r>
              <a:rPr lang="en-US" dirty="0" err="1" smtClean="0"/>
              <a:t>vs</a:t>
            </a:r>
            <a:r>
              <a:rPr lang="en-US" dirty="0" smtClean="0"/>
              <a:t> Meteorological Correlations</a:t>
            </a:r>
            <a:endParaRPr lang="en-US" dirty="0"/>
          </a:p>
        </p:txBody>
      </p:sp>
      <p:graphicFrame>
        <p:nvGraphicFramePr>
          <p:cNvPr id="4" name="Chart 3"/>
          <p:cNvGraphicFramePr/>
          <p:nvPr/>
        </p:nvGraphicFramePr>
        <p:xfrm>
          <a:off x="228600" y="1600200"/>
          <a:ext cx="48006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nvGraphicFramePr>
        <p:xfrm>
          <a:off x="304800" y="4191000"/>
          <a:ext cx="38862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Table 9"/>
          <p:cNvGraphicFramePr>
            <a:graphicFrameLocks noGrp="1"/>
          </p:cNvGraphicFramePr>
          <p:nvPr/>
        </p:nvGraphicFramePr>
        <p:xfrm>
          <a:off x="4419600" y="3886199"/>
          <a:ext cx="4572000" cy="2590802"/>
        </p:xfrm>
        <a:graphic>
          <a:graphicData uri="http://schemas.openxmlformats.org/drawingml/2006/table">
            <a:tbl>
              <a:tblPr/>
              <a:tblGrid>
                <a:gridCol w="1143000"/>
                <a:gridCol w="1143000"/>
                <a:gridCol w="1123627"/>
                <a:gridCol w="1162373"/>
              </a:tblGrid>
              <a:tr h="281452">
                <a:tc>
                  <a:txBody>
                    <a:bodyPr/>
                    <a:lstStyle/>
                    <a:p>
                      <a:pPr algn="l" fontAlgn="b"/>
                      <a:endParaRPr lang="en-US" sz="1400" b="0"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r>
              <a:tr h="550876">
                <a:tc>
                  <a:txBody>
                    <a:bodyPr/>
                    <a:lstStyle/>
                    <a:p>
                      <a:pPr algn="ctr" rtl="0" fontAlgn="ctr"/>
                      <a:r>
                        <a:rPr lang="en-US" sz="1400" b="0" i="1" u="none" strike="noStrike">
                          <a:solidFill>
                            <a:srgbClr val="000000"/>
                          </a:solidFill>
                          <a:latin typeface="Calibri"/>
                        </a:rPr>
                        <a:t>Regression Statistics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r>
              <a:tr h="550876">
                <a:tc>
                  <a:txBody>
                    <a:bodyPr/>
                    <a:lstStyle/>
                    <a:p>
                      <a:pPr algn="ctr" rtl="0" fontAlgn="ctr"/>
                      <a:r>
                        <a:rPr lang="en-US" sz="1400" b="0" i="0" u="none" strike="noStrike" dirty="0">
                          <a:solidFill>
                            <a:srgbClr val="000000"/>
                          </a:solidFill>
                          <a:latin typeface="Calibri"/>
                        </a:rPr>
                        <a:t>Adjusted 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0.236</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281452">
                <a:tc>
                  <a:txBody>
                    <a:bodyPr/>
                    <a:lstStyle/>
                    <a:p>
                      <a:pPr algn="ctr" rtl="0" fontAlgn="ctr"/>
                      <a:r>
                        <a:rPr lang="en-US" sz="1400" b="0" i="0"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1.910</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363242">
                <a:tc>
                  <a:txBody>
                    <a:bodyPr/>
                    <a:lstStyle/>
                    <a:p>
                      <a:pPr algn="ctr" rtl="0" fontAlgn="ctr"/>
                      <a:r>
                        <a:rPr lang="en-US" sz="1400" b="0" i="1"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a:solidFill>
                            <a:srgbClr val="000000"/>
                          </a:solidFill>
                          <a:latin typeface="Calibri"/>
                        </a:rPr>
                        <a:t>Coefficients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a:solidFill>
                            <a:srgbClr val="000000"/>
                          </a:solidFill>
                          <a:latin typeface="Calibri"/>
                        </a:rPr>
                        <a:t>P-value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452">
                <a:tc>
                  <a:txBody>
                    <a:bodyPr/>
                    <a:lstStyle/>
                    <a:p>
                      <a:pPr algn="ctr" rtl="0" fontAlgn="ctr"/>
                      <a:r>
                        <a:rPr lang="en-US" sz="1400" b="0" i="0" u="none" strike="noStrike">
                          <a:solidFill>
                            <a:srgbClr val="000000"/>
                          </a:solidFill>
                          <a:latin typeface="Calibri"/>
                        </a:rPr>
                        <a:t>Intercept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3.707</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0.2194</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FF0000"/>
                          </a:solidFill>
                          <a:latin typeface="Calibri"/>
                        </a:rPr>
                        <a:t>1.15E-47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452">
                <a:tc>
                  <a:txBody>
                    <a:bodyPr/>
                    <a:lstStyle/>
                    <a:p>
                      <a:pPr algn="ctr" rtl="0" fontAlgn="ctr"/>
                      <a:r>
                        <a:rPr lang="en-US" sz="1400" b="0" i="0" u="none" strike="noStrike">
                          <a:solidFill>
                            <a:srgbClr val="000000"/>
                          </a:solidFill>
                          <a:latin typeface="Calibri"/>
                        </a:rPr>
                        <a:t>X Variable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a:t>
                      </a:r>
                      <a:r>
                        <a:rPr lang="en-US" sz="1400" b="0" i="0" u="none" strike="noStrike" dirty="0" smtClean="0">
                          <a:solidFill>
                            <a:srgbClr val="FF0000"/>
                          </a:solidFill>
                          <a:latin typeface="Calibri"/>
                        </a:rPr>
                        <a:t>0.0872</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0.00819</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2.93E-23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nvGraphicFramePr>
        <p:xfrm>
          <a:off x="4419600" y="1524000"/>
          <a:ext cx="4216400" cy="2255520"/>
        </p:xfrm>
        <a:graphic>
          <a:graphicData uri="http://schemas.openxmlformats.org/drawingml/2006/table">
            <a:tbl>
              <a:tblPr/>
              <a:tblGrid>
                <a:gridCol w="1054100"/>
                <a:gridCol w="1054100"/>
                <a:gridCol w="1054100"/>
                <a:gridCol w="1054100"/>
              </a:tblGrid>
              <a:tr h="255270">
                <a:tc>
                  <a:txBody>
                    <a:bodyPr/>
                    <a:lstStyle/>
                    <a:p>
                      <a:pPr algn="ctr" rtl="0" fontAlgn="ctr"/>
                      <a:r>
                        <a:rPr lang="en-US" sz="1400" b="0" i="1" u="none" strike="noStrike" dirty="0">
                          <a:solidFill>
                            <a:srgbClr val="000000"/>
                          </a:solidFill>
                          <a:latin typeface="Calibri"/>
                        </a:rPr>
                        <a:t>Regression Statistics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255270">
                <a:tc>
                  <a:txBody>
                    <a:bodyPr/>
                    <a:lstStyle/>
                    <a:p>
                      <a:pPr algn="ctr" rtl="0" fontAlgn="ctr"/>
                      <a:r>
                        <a:rPr lang="en-US" sz="1400" b="0" i="0" u="none" strike="noStrike" dirty="0">
                          <a:solidFill>
                            <a:srgbClr val="000000"/>
                          </a:solidFill>
                          <a:latin typeface="Calibri"/>
                        </a:rPr>
                        <a:t>Adjusted R Square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0.112</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400" b="0" i="0" u="none" strike="noStrike">
                        <a:solidFill>
                          <a:srgbClr val="000000"/>
                        </a:solidFill>
                        <a:latin typeface="Calibri"/>
                      </a:endParaRPr>
                    </a:p>
                  </a:txBody>
                  <a:tcPr marL="9525" marR="9525" marT="9525" marB="0" anchor="ctr">
                    <a:lnL>
                      <a:noFill/>
                    </a:lnL>
                    <a:lnR>
                      <a:noFill/>
                    </a:lnR>
                    <a:lnT>
                      <a:noFill/>
                    </a:lnT>
                    <a:lnB>
                      <a:noFill/>
                    </a:lnB>
                  </a:tcPr>
                </a:tc>
              </a:tr>
              <a:tr h="255270">
                <a:tc>
                  <a:txBody>
                    <a:bodyPr/>
                    <a:lstStyle/>
                    <a:p>
                      <a:pPr algn="ctr" rtl="0" fontAlgn="ctr"/>
                      <a:r>
                        <a:rPr lang="en-US" sz="1400" b="0" i="0"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000000"/>
                          </a:solidFill>
                          <a:latin typeface="Calibri"/>
                        </a:rPr>
                        <a:t>2.059</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340995">
                <a:tc>
                  <a:txBody>
                    <a:bodyPr/>
                    <a:lstStyle/>
                    <a:p>
                      <a:pPr algn="ctr" rtl="0" fontAlgn="ctr"/>
                      <a:r>
                        <a:rPr lang="en-US" sz="1400" b="0" i="1"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dirty="0">
                          <a:solidFill>
                            <a:srgbClr val="000000"/>
                          </a:solidFill>
                          <a:latin typeface="Calibri"/>
                        </a:rPr>
                        <a:t>Coefficients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a:solidFill>
                            <a:srgbClr val="000000"/>
                          </a:solidFill>
                          <a:latin typeface="Calibri"/>
                        </a:rPr>
                        <a:t>Standard Error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1" u="none" strike="noStrike">
                          <a:solidFill>
                            <a:srgbClr val="000000"/>
                          </a:solidFill>
                          <a:latin typeface="Calibri"/>
                        </a:rPr>
                        <a:t>P-value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70">
                <a:tc>
                  <a:txBody>
                    <a:bodyPr/>
                    <a:lstStyle/>
                    <a:p>
                      <a:pPr algn="ctr" rtl="0" fontAlgn="ctr"/>
                      <a:r>
                        <a:rPr lang="en-US" sz="1400" b="0" i="0" u="none" strike="noStrike">
                          <a:solidFill>
                            <a:srgbClr val="000000"/>
                          </a:solidFill>
                          <a:latin typeface="Calibri"/>
                        </a:rPr>
                        <a:t>Intercept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6.032</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0.1133</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FF0000"/>
                          </a:solidFill>
                          <a:latin typeface="Calibri"/>
                        </a:rPr>
                        <a:t>6.95E-174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70">
                <a:tc>
                  <a:txBody>
                    <a:bodyPr/>
                    <a:lstStyle/>
                    <a:p>
                      <a:pPr algn="ctr" rtl="0" fontAlgn="ctr"/>
                      <a:r>
                        <a:rPr lang="en-US" sz="1400" b="0" i="0" u="none" strike="noStrike">
                          <a:solidFill>
                            <a:srgbClr val="000000"/>
                          </a:solidFill>
                          <a:latin typeface="Calibri"/>
                        </a:rPr>
                        <a:t>X Variable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a:t>
                      </a:r>
                      <a:r>
                        <a:rPr lang="en-US" sz="1400" b="0" i="0" u="none" strike="noStrike" dirty="0" smtClean="0">
                          <a:solidFill>
                            <a:srgbClr val="FF0000"/>
                          </a:solidFill>
                          <a:latin typeface="Calibri"/>
                        </a:rPr>
                        <a:t>0.14</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smtClean="0">
                          <a:solidFill>
                            <a:srgbClr val="FF0000"/>
                          </a:solidFill>
                          <a:latin typeface="Calibri"/>
                        </a:rPr>
                        <a:t>0.0204</a:t>
                      </a:r>
                      <a:endParaRPr lang="en-US" sz="1400" b="0" i="0" u="none" strike="noStrike" dirty="0">
                        <a:solidFill>
                          <a:srgbClr val="FF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FF0000"/>
                          </a:solidFill>
                          <a:latin typeface="Calibri"/>
                        </a:rPr>
                        <a:t>2.92E-11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To sum up…</a:t>
            </a:r>
            <a:endParaRPr lang="en-US" dirty="0"/>
          </a:p>
        </p:txBody>
      </p:sp>
      <p:sp>
        <p:nvSpPr>
          <p:cNvPr id="3" name="Content Placeholder 2"/>
          <p:cNvSpPr>
            <a:spLocks noGrp="1"/>
          </p:cNvSpPr>
          <p:nvPr>
            <p:ph idx="1"/>
          </p:nvPr>
        </p:nvSpPr>
        <p:spPr>
          <a:xfrm>
            <a:off x="457200" y="1600200"/>
            <a:ext cx="8229600" cy="4974336"/>
          </a:xfrm>
        </p:spPr>
        <p:txBody>
          <a:bodyPr/>
          <a:lstStyle/>
          <a:p>
            <a:r>
              <a:rPr lang="en-US" dirty="0" smtClean="0"/>
              <a:t>PM</a:t>
            </a:r>
            <a:r>
              <a:rPr lang="en-US" sz="1400" dirty="0" smtClean="0"/>
              <a:t>2.5</a:t>
            </a:r>
            <a:r>
              <a:rPr lang="en-US" dirty="0" smtClean="0"/>
              <a:t> is of concern in both urban and rural Atlanta</a:t>
            </a:r>
          </a:p>
          <a:p>
            <a:pPr lvl="1"/>
            <a:r>
              <a:rPr lang="en-US" dirty="0" smtClean="0"/>
              <a:t>Although composition similar, concentrations need to be monitored</a:t>
            </a:r>
          </a:p>
          <a:p>
            <a:pPr lvl="1"/>
            <a:r>
              <a:rPr lang="en-US" dirty="0" smtClean="0"/>
              <a:t>Meteorological factors play a big role</a:t>
            </a:r>
          </a:p>
          <a:p>
            <a:pPr lvl="1">
              <a:buNone/>
            </a:pPr>
            <a:endParaRPr lang="en-US" dirty="0" smtClean="0"/>
          </a:p>
          <a:p>
            <a:r>
              <a:rPr lang="en-US" dirty="0" smtClean="0"/>
              <a:t>Atlanta is a hub for UHI</a:t>
            </a:r>
          </a:p>
          <a:p>
            <a:pPr lvl="1"/>
            <a:r>
              <a:rPr lang="en-US" dirty="0" smtClean="0"/>
              <a:t>More attention needed in diurnal changed in meteorological patterns </a:t>
            </a:r>
          </a:p>
          <a:p>
            <a:pPr lvl="1">
              <a:buNone/>
            </a:pPr>
            <a:endParaRPr lang="en-US" dirty="0" smtClean="0"/>
          </a:p>
          <a:p>
            <a:r>
              <a:rPr lang="en-US" dirty="0" smtClean="0"/>
              <a:t>A lot can change in a small distance!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066800"/>
          </a:xfrm>
        </p:spPr>
        <p:txBody>
          <a:bodyPr/>
          <a:lstStyle/>
          <a:p>
            <a:r>
              <a:rPr lang="en-US" dirty="0" smtClean="0"/>
              <a:t>Special Thanks to</a:t>
            </a:r>
            <a:endParaRPr lang="en-US" dirty="0"/>
          </a:p>
        </p:txBody>
      </p:sp>
      <p:sp>
        <p:nvSpPr>
          <p:cNvPr id="3" name="Content Placeholder 2"/>
          <p:cNvSpPr>
            <a:spLocks noGrp="1"/>
          </p:cNvSpPr>
          <p:nvPr>
            <p:ph idx="1"/>
          </p:nvPr>
        </p:nvSpPr>
        <p:spPr>
          <a:xfrm>
            <a:off x="457200" y="1981200"/>
            <a:ext cx="8229600" cy="4593336"/>
          </a:xfrm>
        </p:spPr>
        <p:txBody>
          <a:bodyPr/>
          <a:lstStyle/>
          <a:p>
            <a:endParaRPr lang="en-US" dirty="0" smtClean="0"/>
          </a:p>
          <a:p>
            <a:endParaRPr lang="en-US" dirty="0"/>
          </a:p>
          <a:p>
            <a:r>
              <a:rPr lang="en-US" dirty="0" smtClean="0"/>
              <a:t>2012 - 2013 ASACA team</a:t>
            </a:r>
          </a:p>
          <a:p>
            <a:pPr lvl="1"/>
            <a:r>
              <a:rPr lang="en-US" dirty="0" smtClean="0"/>
              <a:t>Jeremiah Redman</a:t>
            </a:r>
          </a:p>
          <a:p>
            <a:pPr lvl="1"/>
            <a:r>
              <a:rPr lang="en-US" dirty="0" smtClean="0"/>
              <a:t>Kyle </a:t>
            </a:r>
            <a:r>
              <a:rPr lang="en-US" dirty="0" err="1" smtClean="0"/>
              <a:t>Digby</a:t>
            </a:r>
            <a:endParaRPr lang="en-US" dirty="0" smtClean="0"/>
          </a:p>
          <a:p>
            <a:pPr lvl="1"/>
            <a:r>
              <a:rPr lang="en-US" dirty="0" smtClean="0"/>
              <a:t>Boris </a:t>
            </a:r>
            <a:r>
              <a:rPr lang="en-US" dirty="0" err="1" smtClean="0"/>
              <a:t>Galvis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References</a:t>
            </a:r>
            <a:endParaRPr lang="en-US" dirty="0"/>
          </a:p>
        </p:txBody>
      </p:sp>
      <p:sp>
        <p:nvSpPr>
          <p:cNvPr id="3" name="Content Placeholder 2"/>
          <p:cNvSpPr>
            <a:spLocks noGrp="1"/>
          </p:cNvSpPr>
          <p:nvPr>
            <p:ph idx="1"/>
          </p:nvPr>
        </p:nvSpPr>
        <p:spPr>
          <a:xfrm>
            <a:off x="457200" y="1905000"/>
            <a:ext cx="8229600" cy="4669536"/>
          </a:xfrm>
        </p:spPr>
        <p:txBody>
          <a:bodyPr>
            <a:normAutofit fontScale="47500" lnSpcReduction="20000"/>
          </a:bodyPr>
          <a:lstStyle/>
          <a:p>
            <a:r>
              <a:rPr lang="en-US" dirty="0"/>
              <a:t>Bell, et al. "Spatial and Temporal Variation in PM2.5 Chemical Composition in the United States for Health Effects Studies." </a:t>
            </a:r>
            <a:r>
              <a:rPr lang="en-US" i="1" dirty="0"/>
              <a:t>Environmental Health Perspectives</a:t>
            </a:r>
            <a:r>
              <a:rPr lang="en-US" dirty="0"/>
              <a:t>: n. </a:t>
            </a:r>
            <a:r>
              <a:rPr lang="en-US" dirty="0" err="1"/>
              <a:t>pag</a:t>
            </a:r>
            <a:r>
              <a:rPr lang="en-US" dirty="0"/>
              <a:t>. Print</a:t>
            </a:r>
            <a:r>
              <a:rPr lang="en-US" dirty="0" smtClean="0"/>
              <a:t>.</a:t>
            </a:r>
          </a:p>
          <a:p>
            <a:endParaRPr lang="en-US" dirty="0"/>
          </a:p>
          <a:p>
            <a:r>
              <a:rPr lang="en-US" dirty="0"/>
              <a:t>Chow, et al. "PM2.5 chemical composition and spatiotemporal variability during the California Regional PM10/PM2.5 Air Quality Study (CRPAQS)." </a:t>
            </a:r>
            <a:r>
              <a:rPr lang="en-US" i="1" dirty="0"/>
              <a:t>Journal of Geophysical Research Atmospheres</a:t>
            </a:r>
            <a:r>
              <a:rPr lang="en-US" dirty="0"/>
              <a:t>: n. </a:t>
            </a:r>
            <a:r>
              <a:rPr lang="en-US" dirty="0" err="1"/>
              <a:t>pag</a:t>
            </a:r>
            <a:r>
              <a:rPr lang="en-US" dirty="0"/>
              <a:t>. Print</a:t>
            </a:r>
            <a:r>
              <a:rPr lang="en-US" dirty="0" smtClean="0"/>
              <a:t>.</a:t>
            </a:r>
          </a:p>
          <a:p>
            <a:endParaRPr lang="en-US" dirty="0"/>
          </a:p>
          <a:p>
            <a:r>
              <a:rPr lang="en-US" dirty="0"/>
              <a:t>Clarke, </a:t>
            </a:r>
            <a:r>
              <a:rPr lang="en-US" dirty="0" err="1"/>
              <a:t>Azadi-Boogar</a:t>
            </a:r>
            <a:r>
              <a:rPr lang="en-US" dirty="0"/>
              <a:t>, and Andrews. "Particle size and chemical composition of urban aerosols." </a:t>
            </a:r>
            <a:r>
              <a:rPr lang="en-US" i="1" dirty="0"/>
              <a:t>Science of the Total Environment</a:t>
            </a:r>
            <a:r>
              <a:rPr lang="en-US" dirty="0"/>
              <a:t>: n. </a:t>
            </a:r>
            <a:r>
              <a:rPr lang="en-US" dirty="0" err="1"/>
              <a:t>pag</a:t>
            </a:r>
            <a:r>
              <a:rPr lang="en-US" dirty="0"/>
              <a:t>. Print</a:t>
            </a:r>
            <a:r>
              <a:rPr lang="en-US" dirty="0" smtClean="0"/>
              <a:t>.</a:t>
            </a:r>
          </a:p>
          <a:p>
            <a:endParaRPr lang="en-US" dirty="0"/>
          </a:p>
          <a:p>
            <a:r>
              <a:rPr lang="en-US" dirty="0"/>
              <a:t>Kim. "Urban Heat Island." </a:t>
            </a:r>
            <a:r>
              <a:rPr lang="en-US" i="1" dirty="0"/>
              <a:t>International Journal of Remote Sensing</a:t>
            </a:r>
            <a:r>
              <a:rPr lang="en-US" dirty="0"/>
              <a:t> 13.12 (1992): n. </a:t>
            </a:r>
            <a:r>
              <a:rPr lang="en-US" dirty="0" err="1"/>
              <a:t>pag</a:t>
            </a:r>
            <a:r>
              <a:rPr lang="en-US" dirty="0"/>
              <a:t>. Print</a:t>
            </a:r>
            <a:r>
              <a:rPr lang="en-US" dirty="0" smtClean="0"/>
              <a:t>.</a:t>
            </a:r>
          </a:p>
          <a:p>
            <a:endParaRPr lang="en-US" dirty="0"/>
          </a:p>
          <a:p>
            <a:r>
              <a:rPr lang="en-US" dirty="0" err="1"/>
              <a:t>Myrup</a:t>
            </a:r>
            <a:r>
              <a:rPr lang="en-US" dirty="0"/>
              <a:t>. "A Numerical Model of the </a:t>
            </a:r>
            <a:r>
              <a:rPr lang="en-US" dirty="0" smtClean="0"/>
              <a:t>Urban </a:t>
            </a:r>
            <a:r>
              <a:rPr lang="en-US" dirty="0"/>
              <a:t>Heat Island." </a:t>
            </a:r>
            <a:r>
              <a:rPr lang="en-US" i="1" dirty="0"/>
              <a:t>American Meteorology Society</a:t>
            </a:r>
            <a:r>
              <a:rPr lang="en-US" dirty="0"/>
              <a:t>: n. </a:t>
            </a:r>
            <a:r>
              <a:rPr lang="en-US" dirty="0" err="1"/>
              <a:t>pag</a:t>
            </a:r>
            <a:r>
              <a:rPr lang="en-US" dirty="0"/>
              <a:t>. Print</a:t>
            </a:r>
            <a:r>
              <a:rPr lang="en-US" dirty="0" smtClean="0"/>
              <a:t>.</a:t>
            </a:r>
          </a:p>
          <a:p>
            <a:endParaRPr lang="en-US" dirty="0"/>
          </a:p>
          <a:p>
            <a:r>
              <a:rPr lang="en-US" dirty="0" err="1"/>
              <a:t>Myrup</a:t>
            </a:r>
            <a:r>
              <a:rPr lang="en-US" dirty="0"/>
              <a:t>, Leonard. "A Numerical Model of Urban Heat Island." </a:t>
            </a:r>
            <a:r>
              <a:rPr lang="en-US" i="1" dirty="0"/>
              <a:t>Journal of Applied Meteorology</a:t>
            </a:r>
            <a:r>
              <a:rPr lang="en-US" dirty="0"/>
              <a:t>: n. </a:t>
            </a:r>
            <a:r>
              <a:rPr lang="en-US" dirty="0" err="1"/>
              <a:t>pag</a:t>
            </a:r>
            <a:r>
              <a:rPr lang="en-US" dirty="0"/>
              <a:t>. Print</a:t>
            </a:r>
            <a:r>
              <a:rPr lang="en-US" dirty="0" smtClean="0"/>
              <a:t>.</a:t>
            </a:r>
          </a:p>
          <a:p>
            <a:endParaRPr lang="en-US" dirty="0"/>
          </a:p>
          <a:p>
            <a:r>
              <a:rPr lang="en-US" i="1" dirty="0"/>
              <a:t>The Urban Environment</a:t>
            </a:r>
            <a:r>
              <a:rPr lang="en-US" dirty="0"/>
              <a:t>. </a:t>
            </a:r>
            <a:r>
              <a:rPr lang="en-US" dirty="0" err="1"/>
              <a:t>N.p</a:t>
            </a:r>
            <a:r>
              <a:rPr lang="en-US" dirty="0"/>
              <a:t>., </a:t>
            </a:r>
            <a:r>
              <a:rPr lang="en-US" dirty="0" err="1"/>
              <a:t>n.d.</a:t>
            </a:r>
            <a:r>
              <a:rPr lang="en-US" dirty="0"/>
              <a:t> Web. 24 Apr. 2013. &lt;http://</a:t>
            </a:r>
            <a:r>
              <a:rPr lang="en-US" dirty="0" err="1"/>
              <a:t>www.coa.gov.in</a:t>
            </a:r>
            <a:r>
              <a:rPr lang="en-US" dirty="0"/>
              <a:t>/mag/Archi_Apr09-Lowres-pdf/20-25-Urban%20heat%20island.pdf&gt;</a:t>
            </a:r>
            <a:r>
              <a:rPr lang="en-US" dirty="0" smtClean="0"/>
              <a:t>.</a:t>
            </a:r>
          </a:p>
          <a:p>
            <a:endParaRPr lang="en-US" dirty="0"/>
          </a:p>
          <a:p>
            <a:r>
              <a:rPr lang="en-US" dirty="0" err="1"/>
              <a:t>Weng</a:t>
            </a:r>
            <a:r>
              <a:rPr lang="en-US" dirty="0"/>
              <a:t>, Lu, and </a:t>
            </a:r>
            <a:r>
              <a:rPr lang="en-US" dirty="0" err="1"/>
              <a:t>Schubring</a:t>
            </a:r>
            <a:r>
              <a:rPr lang="en-US" dirty="0"/>
              <a:t>. "Estimation of land surface temperature–vegetation abundance relationship for urban heat island studies." </a:t>
            </a:r>
            <a:r>
              <a:rPr lang="en-US" i="1" dirty="0"/>
              <a:t>Remote Sensing of Environment</a:t>
            </a:r>
            <a:r>
              <a:rPr lang="en-US" dirty="0"/>
              <a:t> 89.4 (2004): n. </a:t>
            </a:r>
            <a:r>
              <a:rPr lang="en-US" dirty="0" err="1"/>
              <a:t>pag</a:t>
            </a:r>
            <a:r>
              <a:rPr lang="en-US" dirty="0"/>
              <a:t>. Print.</a:t>
            </a:r>
          </a:p>
          <a:p>
            <a:endParaRPr lang="en-US" dirty="0"/>
          </a:p>
        </p:txBody>
      </p:sp>
    </p:spTree>
    <p:extLst>
      <p:ext uri="{BB962C8B-B14F-4D97-AF65-F5344CB8AC3E}">
        <p14:creationId xmlns:p14="http://schemas.microsoft.com/office/powerpoint/2010/main" xmlns="" val="2300613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Any questions?	</a:t>
            </a:r>
            <a:endParaRPr lang="en-US" dirty="0"/>
          </a:p>
        </p:txBody>
      </p:sp>
      <p:sp>
        <p:nvSpPr>
          <p:cNvPr id="5" name="Subtitle 4"/>
          <p:cNvSpPr>
            <a:spLocks noGrp="1"/>
          </p:cNvSpPr>
          <p:nvPr>
            <p:ph type="subTitle" idx="1"/>
          </p:nvPr>
        </p:nvSpPr>
        <p:spPr/>
        <p:txBody>
          <a:bodyPr/>
          <a:lstStyle/>
          <a:p>
            <a:r>
              <a:rPr lang="en-US" dirty="0" smtClean="0"/>
              <a:t>Thanks for listening!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Outline</a:t>
            </a:r>
            <a:endParaRPr lang="en-US" dirty="0"/>
          </a:p>
        </p:txBody>
      </p:sp>
      <p:sp>
        <p:nvSpPr>
          <p:cNvPr id="3" name="Content Placeholder 2"/>
          <p:cNvSpPr>
            <a:spLocks noGrp="1"/>
          </p:cNvSpPr>
          <p:nvPr>
            <p:ph idx="1"/>
          </p:nvPr>
        </p:nvSpPr>
        <p:spPr>
          <a:xfrm>
            <a:off x="457200" y="1371600"/>
            <a:ext cx="8229600" cy="5202936"/>
          </a:xfrm>
        </p:spPr>
        <p:txBody>
          <a:bodyPr>
            <a:normAutofit lnSpcReduction="10000"/>
          </a:bodyPr>
          <a:lstStyle/>
          <a:p>
            <a:r>
              <a:rPr lang="en-US" dirty="0" smtClean="0"/>
              <a:t>Part I: PM2.5 Compositional analysis and trends</a:t>
            </a:r>
          </a:p>
          <a:p>
            <a:pPr lvl="1"/>
            <a:r>
              <a:rPr lang="en-US" dirty="0" smtClean="0"/>
              <a:t>Background</a:t>
            </a:r>
          </a:p>
          <a:p>
            <a:pPr lvl="1"/>
            <a:r>
              <a:rPr lang="en-US" dirty="0" smtClean="0"/>
              <a:t>Assessment</a:t>
            </a:r>
          </a:p>
          <a:p>
            <a:pPr lvl="1"/>
            <a:r>
              <a:rPr lang="en-US" dirty="0" smtClean="0"/>
              <a:t>Composition</a:t>
            </a:r>
          </a:p>
          <a:p>
            <a:pPr lvl="1"/>
            <a:r>
              <a:rPr lang="en-US" dirty="0" smtClean="0"/>
              <a:t>Spatial and temporal Analysis</a:t>
            </a:r>
          </a:p>
          <a:p>
            <a:pPr lvl="1"/>
            <a:r>
              <a:rPr lang="en-US" dirty="0" smtClean="0"/>
              <a:t>Monthly Analysis</a:t>
            </a:r>
          </a:p>
          <a:p>
            <a:pPr lvl="1"/>
            <a:r>
              <a:rPr lang="en-US" dirty="0" smtClean="0"/>
              <a:t>Meteorological Correlations</a:t>
            </a:r>
          </a:p>
          <a:p>
            <a:r>
              <a:rPr lang="en-US" dirty="0" smtClean="0"/>
              <a:t>Part II: Urban Heat Island Index and Effect</a:t>
            </a:r>
          </a:p>
          <a:p>
            <a:pPr lvl="1"/>
            <a:r>
              <a:rPr lang="en-US" dirty="0" smtClean="0"/>
              <a:t>Background</a:t>
            </a:r>
          </a:p>
          <a:p>
            <a:pPr lvl="1"/>
            <a:r>
              <a:rPr lang="en-US" dirty="0" smtClean="0"/>
              <a:t>Diurnal UHI in urban vs. rural environment</a:t>
            </a:r>
          </a:p>
          <a:p>
            <a:pPr lvl="1"/>
            <a:r>
              <a:rPr lang="en-US" dirty="0" smtClean="0"/>
              <a:t>Meteorological Correlations</a:t>
            </a:r>
          </a:p>
          <a:p>
            <a:r>
              <a:rPr lang="en-US" dirty="0" smtClean="0"/>
              <a:t>Part III: Conclusions</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Part I: PM</a:t>
            </a:r>
            <a:r>
              <a:rPr lang="en-US" sz="2000" dirty="0" smtClean="0"/>
              <a:t>2.5</a:t>
            </a:r>
            <a:r>
              <a:rPr lang="en-US" dirty="0" smtClean="0"/>
              <a:t>: Why are we so concerned?</a:t>
            </a:r>
            <a:endParaRPr lang="en-US" dirty="0"/>
          </a:p>
        </p:txBody>
      </p:sp>
      <p:sp>
        <p:nvSpPr>
          <p:cNvPr id="3" name="Content Placeholder 2"/>
          <p:cNvSpPr>
            <a:spLocks noGrp="1"/>
          </p:cNvSpPr>
          <p:nvPr>
            <p:ph idx="1"/>
          </p:nvPr>
        </p:nvSpPr>
        <p:spPr>
          <a:xfrm>
            <a:off x="457200" y="1752600"/>
            <a:ext cx="8229600" cy="4325112"/>
          </a:xfrm>
        </p:spPr>
        <p:txBody>
          <a:bodyPr/>
          <a:lstStyle/>
          <a:p>
            <a:r>
              <a:rPr lang="en-US" dirty="0" smtClean="0"/>
              <a:t>Aerosols</a:t>
            </a:r>
          </a:p>
          <a:p>
            <a:r>
              <a:rPr lang="en-US" dirty="0" smtClean="0"/>
              <a:t>PM</a:t>
            </a:r>
          </a:p>
          <a:p>
            <a:pPr lvl="1"/>
            <a:r>
              <a:rPr lang="en-US" dirty="0" smtClean="0"/>
              <a:t>Environmental Issues</a:t>
            </a:r>
          </a:p>
          <a:p>
            <a:pPr lvl="1"/>
            <a:r>
              <a:rPr lang="en-US" dirty="0" smtClean="0"/>
              <a:t>Health Risks</a:t>
            </a:r>
          </a:p>
          <a:p>
            <a:r>
              <a:rPr lang="en-US" dirty="0" smtClean="0"/>
              <a:t>PM</a:t>
            </a:r>
            <a:r>
              <a:rPr lang="en-US" sz="1800" dirty="0" smtClean="0"/>
              <a:t>2.5</a:t>
            </a:r>
            <a:endParaRPr lang="en-US" dirty="0" smtClean="0"/>
          </a:p>
          <a:p>
            <a:pPr lvl="1"/>
            <a:r>
              <a:rPr lang="en-US" dirty="0" smtClean="0"/>
              <a:t>Humans inhale it</a:t>
            </a:r>
          </a:p>
          <a:p>
            <a:pPr lvl="1"/>
            <a:r>
              <a:rPr lang="en-US" dirty="0" smtClean="0"/>
              <a:t>It diffuses</a:t>
            </a:r>
          </a:p>
          <a:p>
            <a:r>
              <a:rPr lang="en-US" dirty="0" smtClean="0"/>
              <a:t>Primary and secondary origin</a:t>
            </a:r>
          </a:p>
          <a:p>
            <a:pPr lvl="1"/>
            <a:r>
              <a:rPr lang="en-US" dirty="0" smtClean="0"/>
              <a:t>Formation poorly understood</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PM</a:t>
            </a:r>
            <a:r>
              <a:rPr lang="en-US" sz="1600" dirty="0" smtClean="0"/>
              <a:t>2.5</a:t>
            </a:r>
            <a:r>
              <a:rPr lang="en-US" dirty="0" smtClean="0"/>
              <a:t> Assessment</a:t>
            </a:r>
            <a:endParaRPr lang="en-US" dirty="0"/>
          </a:p>
        </p:txBody>
      </p:sp>
      <p:sp>
        <p:nvSpPr>
          <p:cNvPr id="3" name="Content Placeholder 2"/>
          <p:cNvSpPr>
            <a:spLocks noGrp="1"/>
          </p:cNvSpPr>
          <p:nvPr>
            <p:ph idx="1"/>
          </p:nvPr>
        </p:nvSpPr>
        <p:spPr>
          <a:xfrm>
            <a:off x="533400" y="1371600"/>
            <a:ext cx="8229600" cy="4706112"/>
          </a:xfrm>
        </p:spPr>
        <p:txBody>
          <a:bodyPr>
            <a:noAutofit/>
          </a:bodyPr>
          <a:lstStyle/>
          <a:p>
            <a:r>
              <a:rPr lang="en-US" sz="2000" dirty="0" smtClean="0"/>
              <a:t>Part of Georgia Tech’s ASACA project</a:t>
            </a:r>
          </a:p>
          <a:p>
            <a:r>
              <a:rPr lang="en-US" sz="2000" dirty="0" smtClean="0"/>
              <a:t>3 sites</a:t>
            </a:r>
          </a:p>
          <a:p>
            <a:pPr lvl="1"/>
            <a:r>
              <a:rPr lang="en-US" sz="2000" dirty="0" smtClean="0"/>
              <a:t>Fire Station 8 (FSE) (urban) (Daily)</a:t>
            </a:r>
          </a:p>
          <a:p>
            <a:pPr lvl="1"/>
            <a:r>
              <a:rPr lang="en-US" sz="2000" dirty="0" smtClean="0"/>
              <a:t>South </a:t>
            </a:r>
            <a:r>
              <a:rPr lang="en-US" sz="2000" dirty="0" err="1" smtClean="0"/>
              <a:t>Dekalb</a:t>
            </a:r>
            <a:r>
              <a:rPr lang="en-US" sz="2000" dirty="0" smtClean="0"/>
              <a:t> (SD) (urban) (Daily)</a:t>
            </a:r>
          </a:p>
          <a:p>
            <a:pPr lvl="1"/>
            <a:r>
              <a:rPr lang="en-US" sz="2000" dirty="0" err="1" smtClean="0"/>
              <a:t>Yargo</a:t>
            </a:r>
            <a:r>
              <a:rPr lang="en-US" sz="2000" dirty="0" smtClean="0"/>
              <a:t> (YG) (rural) (1 in 3 days)</a:t>
            </a:r>
          </a:p>
          <a:p>
            <a:pPr lvl="1">
              <a:buNone/>
            </a:pPr>
            <a:endParaRPr lang="en-US" sz="2000" dirty="0" smtClean="0"/>
          </a:p>
          <a:p>
            <a:r>
              <a:rPr lang="en-US" sz="2000" dirty="0" smtClean="0"/>
              <a:t>3 filter types</a:t>
            </a:r>
          </a:p>
          <a:p>
            <a:pPr lvl="1"/>
            <a:r>
              <a:rPr lang="en-US" sz="2000" dirty="0" smtClean="0"/>
              <a:t>Quartz (EC/OC analysis)</a:t>
            </a:r>
          </a:p>
          <a:p>
            <a:pPr lvl="1"/>
            <a:r>
              <a:rPr lang="en-US" sz="2000" dirty="0" smtClean="0"/>
              <a:t>Nylon (</a:t>
            </a:r>
            <a:r>
              <a:rPr lang="en-US" sz="2000" dirty="0" err="1" smtClean="0"/>
              <a:t>wsioi</a:t>
            </a:r>
            <a:r>
              <a:rPr lang="en-US" sz="2000" dirty="0" smtClean="0"/>
              <a:t> and ions)</a:t>
            </a:r>
          </a:p>
          <a:p>
            <a:pPr lvl="2"/>
            <a:r>
              <a:rPr lang="en-US" sz="1400" dirty="0" smtClean="0"/>
              <a:t>Na</a:t>
            </a:r>
            <a:r>
              <a:rPr lang="en-US" sz="1400" baseline="30000" dirty="0" smtClean="0"/>
              <a:t>+</a:t>
            </a:r>
            <a:r>
              <a:rPr lang="en-US" sz="1400" dirty="0" smtClean="0"/>
              <a:t>, NH</a:t>
            </a:r>
            <a:r>
              <a:rPr lang="en-US" sz="1400" baseline="-25000" dirty="0" smtClean="0"/>
              <a:t>4</a:t>
            </a:r>
            <a:r>
              <a:rPr lang="en-US" sz="1400" baseline="30000" dirty="0" smtClean="0"/>
              <a:t>+</a:t>
            </a:r>
            <a:r>
              <a:rPr lang="en-US" sz="1400" dirty="0" smtClean="0"/>
              <a:t>,K</a:t>
            </a:r>
            <a:r>
              <a:rPr lang="en-US" sz="1400" baseline="30000" dirty="0" smtClean="0"/>
              <a:t>+</a:t>
            </a:r>
            <a:r>
              <a:rPr lang="en-US" sz="1400" dirty="0" smtClean="0"/>
              <a:t>,Ca</a:t>
            </a:r>
            <a:r>
              <a:rPr lang="en-US" sz="1400" baseline="30000" dirty="0" smtClean="0"/>
              <a:t>2+</a:t>
            </a:r>
            <a:r>
              <a:rPr lang="en-US" sz="1400" dirty="0" smtClean="0"/>
              <a:t>,Cl</a:t>
            </a:r>
            <a:r>
              <a:rPr lang="en-US" sz="1400" baseline="30000" dirty="0" smtClean="0"/>
              <a:t>-</a:t>
            </a:r>
            <a:r>
              <a:rPr lang="en-US" sz="1400" dirty="0" smtClean="0"/>
              <a:t>,</a:t>
            </a:r>
          </a:p>
          <a:p>
            <a:pPr lvl="2">
              <a:buNone/>
            </a:pPr>
            <a:r>
              <a:rPr lang="en-US" sz="1400" dirty="0" smtClean="0"/>
              <a:t>NO</a:t>
            </a:r>
            <a:r>
              <a:rPr lang="en-US" sz="1400" baseline="-25000" dirty="0" smtClean="0"/>
              <a:t>2</a:t>
            </a:r>
            <a:r>
              <a:rPr lang="en-US" sz="1400" baseline="30000" dirty="0" smtClean="0"/>
              <a:t>-</a:t>
            </a:r>
            <a:r>
              <a:rPr lang="en-US" sz="1400" dirty="0" smtClean="0"/>
              <a:t>, NO</a:t>
            </a:r>
            <a:r>
              <a:rPr lang="en-US" sz="1400" baseline="-25000" dirty="0" smtClean="0"/>
              <a:t>3</a:t>
            </a:r>
            <a:r>
              <a:rPr lang="en-US" sz="1400" baseline="30000" dirty="0" smtClean="0"/>
              <a:t>-</a:t>
            </a:r>
            <a:r>
              <a:rPr lang="en-US" sz="1400" dirty="0" smtClean="0"/>
              <a:t>, SO</a:t>
            </a:r>
            <a:r>
              <a:rPr lang="en-US" sz="1400" baseline="-25000" dirty="0" smtClean="0"/>
              <a:t>4</a:t>
            </a:r>
            <a:r>
              <a:rPr lang="en-US" sz="1400" baseline="30000" dirty="0" smtClean="0"/>
              <a:t>2- </a:t>
            </a:r>
            <a:r>
              <a:rPr lang="en-US" sz="1400" dirty="0" smtClean="0"/>
              <a:t>,</a:t>
            </a:r>
          </a:p>
          <a:p>
            <a:pPr lvl="2">
              <a:buNone/>
            </a:pPr>
            <a:r>
              <a:rPr lang="en-US" sz="1400" dirty="0" smtClean="0"/>
              <a:t>CH</a:t>
            </a:r>
            <a:r>
              <a:rPr lang="en-US" sz="1400" baseline="-25000" dirty="0" smtClean="0"/>
              <a:t>3</a:t>
            </a:r>
            <a:r>
              <a:rPr lang="en-US" sz="1400" dirty="0" smtClean="0"/>
              <a:t>COO</a:t>
            </a:r>
            <a:r>
              <a:rPr lang="en-US" sz="1400" baseline="30000" dirty="0" smtClean="0"/>
              <a:t>-</a:t>
            </a:r>
            <a:r>
              <a:rPr lang="en-US" sz="1400" dirty="0" smtClean="0"/>
              <a:t>, HCOO</a:t>
            </a:r>
            <a:r>
              <a:rPr lang="en-US" sz="1400" baseline="30000" dirty="0" smtClean="0"/>
              <a:t>-</a:t>
            </a:r>
            <a:r>
              <a:rPr lang="en-US" sz="1400" dirty="0" smtClean="0"/>
              <a:t>, C</a:t>
            </a:r>
            <a:r>
              <a:rPr lang="en-US" sz="1400" baseline="-25000" dirty="0" smtClean="0"/>
              <a:t>2</a:t>
            </a:r>
            <a:r>
              <a:rPr lang="en-US" sz="1400" dirty="0" smtClean="0"/>
              <a:t>O</a:t>
            </a:r>
            <a:r>
              <a:rPr lang="en-US" sz="1400" baseline="-25000" dirty="0" smtClean="0"/>
              <a:t>4</a:t>
            </a:r>
            <a:r>
              <a:rPr lang="en-US" sz="1400" baseline="30000" dirty="0" smtClean="0"/>
              <a:t>2-</a:t>
            </a:r>
            <a:endParaRPr lang="en-US" sz="1400" dirty="0" smtClean="0"/>
          </a:p>
          <a:p>
            <a:pPr lvl="1"/>
            <a:r>
              <a:rPr lang="en-US" sz="2000" dirty="0" smtClean="0"/>
              <a:t>Teflon (trace metals)</a:t>
            </a:r>
          </a:p>
          <a:p>
            <a:endParaRPr lang="en-US" sz="2000" dirty="0" smtClean="0"/>
          </a:p>
          <a:p>
            <a:r>
              <a:rPr lang="en-US" sz="2000" dirty="0" smtClean="0"/>
              <a:t>PCM, IC, TOT, TEOM, </a:t>
            </a:r>
            <a:r>
              <a:rPr lang="en-US" sz="2000" dirty="0" err="1" smtClean="0"/>
              <a:t>aeth</a:t>
            </a:r>
            <a:r>
              <a:rPr lang="en-US" sz="2000" dirty="0" smtClean="0"/>
              <a:t>.</a:t>
            </a:r>
          </a:p>
          <a:p>
            <a:r>
              <a:rPr lang="en-US" sz="2000" dirty="0" smtClean="0"/>
              <a:t>Only 2012 data analyzed</a:t>
            </a:r>
          </a:p>
          <a:p>
            <a:endParaRPr lang="en-US" sz="2000" dirty="0" smtClean="0"/>
          </a:p>
          <a:p>
            <a:endParaRPr lang="en-US" sz="2000" dirty="0" smtClean="0"/>
          </a:p>
          <a:p>
            <a:endParaRPr lang="en-US" sz="2000" dirty="0"/>
          </a:p>
        </p:txBody>
      </p:sp>
      <p:pic>
        <p:nvPicPr>
          <p:cNvPr id="4" name="Picture 3"/>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67200" y="3200400"/>
            <a:ext cx="4419600" cy="2743200"/>
          </a:xfrm>
          <a:prstGeom prst="rect">
            <a:avLst/>
          </a:prstGeom>
          <a:noFill/>
          <a:ln>
            <a:noFill/>
          </a:ln>
        </p:spPr>
      </p:pic>
      <p:sp>
        <p:nvSpPr>
          <p:cNvPr id="5" name="TextBox 4"/>
          <p:cNvSpPr txBox="1"/>
          <p:nvPr/>
        </p:nvSpPr>
        <p:spPr>
          <a:xfrm>
            <a:off x="4495800" y="6019800"/>
            <a:ext cx="4038600" cy="400110"/>
          </a:xfrm>
          <a:prstGeom prst="rect">
            <a:avLst/>
          </a:prstGeom>
          <a:noFill/>
        </p:spPr>
        <p:txBody>
          <a:bodyPr wrap="square" rtlCol="0">
            <a:spAutoFit/>
          </a:bodyPr>
          <a:lstStyle/>
          <a:p>
            <a:r>
              <a:rPr lang="en-US" sz="1000" dirty="0" smtClean="0"/>
              <a:t>Figure 1: </a:t>
            </a:r>
            <a:r>
              <a:rPr lang="en-US" sz="1000" dirty="0"/>
              <a:t>Map of the three different sampling sites. A: Fort </a:t>
            </a:r>
            <a:r>
              <a:rPr lang="en-US" sz="1000" dirty="0" err="1"/>
              <a:t>Yargo</a:t>
            </a:r>
            <a:r>
              <a:rPr lang="en-US" sz="1000" dirty="0"/>
              <a:t> State Park, B: Fire Station Eight, C: South </a:t>
            </a:r>
            <a:r>
              <a:rPr lang="en-US" sz="1000" dirty="0" err="1"/>
              <a:t>Dekalb</a:t>
            </a:r>
            <a:r>
              <a:rPr lang="en-US" sz="1000" dirty="0"/>
              <a:t> site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US" dirty="0" smtClean="0"/>
              <a:t>PM</a:t>
            </a:r>
            <a:r>
              <a:rPr lang="en-US" sz="1600" dirty="0" smtClean="0"/>
              <a:t>2.5</a:t>
            </a:r>
            <a:r>
              <a:rPr lang="en-US" dirty="0" smtClean="0"/>
              <a:t> Composition in 2012</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457200" y="1447800"/>
            <a:ext cx="82296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normAutofit/>
          </a:bodyPr>
          <a:lstStyle/>
          <a:p>
            <a:r>
              <a:rPr lang="en-US" dirty="0" smtClean="0"/>
              <a:t>PM</a:t>
            </a:r>
            <a:r>
              <a:rPr lang="en-US" sz="1800" dirty="0" smtClean="0"/>
              <a:t>2.5</a:t>
            </a:r>
            <a:r>
              <a:rPr lang="en-US" dirty="0" smtClean="0"/>
              <a:t> Analysis: Spatial and temporal</a:t>
            </a:r>
            <a:endParaRPr lang="en-US" dirty="0"/>
          </a:p>
        </p:txBody>
      </p:sp>
      <p:graphicFrame>
        <p:nvGraphicFramePr>
          <p:cNvPr id="4" name="Chart 3"/>
          <p:cNvGraphicFramePr>
            <a:graphicFrameLocks/>
          </p:cNvGraphicFramePr>
          <p:nvPr/>
        </p:nvGraphicFramePr>
        <p:xfrm>
          <a:off x="152400" y="1676400"/>
          <a:ext cx="43434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nvGraphicFramePr>
        <p:xfrm>
          <a:off x="4495800" y="1676400"/>
          <a:ext cx="4419600" cy="2590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nvGraphicFramePr>
        <p:xfrm>
          <a:off x="152400" y="4267200"/>
          <a:ext cx="4419600" cy="2362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p:cNvGraphicFramePr>
            <a:graphicFrameLocks/>
          </p:cNvGraphicFramePr>
          <p:nvPr/>
        </p:nvGraphicFramePr>
        <p:xfrm>
          <a:off x="4572000" y="4267200"/>
          <a:ext cx="4572000" cy="23622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normAutofit/>
          </a:bodyPr>
          <a:lstStyle/>
          <a:p>
            <a:r>
              <a:rPr lang="en-US" dirty="0"/>
              <a:t>PM</a:t>
            </a:r>
            <a:r>
              <a:rPr lang="en-US" sz="1800" dirty="0"/>
              <a:t>2.5</a:t>
            </a:r>
            <a:r>
              <a:rPr lang="en-US" dirty="0"/>
              <a:t> Analysis: Spatial and temporal</a:t>
            </a:r>
          </a:p>
        </p:txBody>
      </p:sp>
      <p:graphicFrame>
        <p:nvGraphicFramePr>
          <p:cNvPr id="4" name="Chart 3"/>
          <p:cNvGraphicFramePr>
            <a:graphicFrameLocks/>
          </p:cNvGraphicFramePr>
          <p:nvPr>
            <p:extLst>
              <p:ext uri="{D42A27DB-BD31-4B8C-83A1-F6EECF244321}">
                <p14:modId xmlns:p14="http://schemas.microsoft.com/office/powerpoint/2010/main" xmlns="" val="4103794817"/>
              </p:ext>
            </p:extLst>
          </p:nvPr>
        </p:nvGraphicFramePr>
        <p:xfrm>
          <a:off x="0" y="1676400"/>
          <a:ext cx="4419601"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xmlns="" val="1318789071"/>
              </p:ext>
            </p:extLst>
          </p:nvPr>
        </p:nvGraphicFramePr>
        <p:xfrm>
          <a:off x="4419601" y="1676400"/>
          <a:ext cx="45720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xmlns="" val="1033481916"/>
              </p:ext>
            </p:extLst>
          </p:nvPr>
        </p:nvGraphicFramePr>
        <p:xfrm>
          <a:off x="0" y="3810000"/>
          <a:ext cx="44196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Table 7"/>
          <p:cNvGraphicFramePr>
            <a:graphicFrameLocks noGrp="1"/>
          </p:cNvGraphicFramePr>
          <p:nvPr/>
        </p:nvGraphicFramePr>
        <p:xfrm>
          <a:off x="4419600" y="4114800"/>
          <a:ext cx="4419600" cy="2277745"/>
        </p:xfrm>
        <a:graphic>
          <a:graphicData uri="http://schemas.openxmlformats.org/drawingml/2006/table">
            <a:tbl>
              <a:tblPr/>
              <a:tblGrid>
                <a:gridCol w="1104900"/>
                <a:gridCol w="1104900"/>
                <a:gridCol w="1104900"/>
                <a:gridCol w="1104900"/>
              </a:tblGrid>
              <a:tr h="368300">
                <a:tc>
                  <a:txBody>
                    <a:bodyPr/>
                    <a:lstStyle/>
                    <a:p>
                      <a:pPr algn="ctr" rtl="0" fontAlgn="b"/>
                      <a:r>
                        <a:rPr lang="en-US" sz="1400" b="1" i="0" u="none" strike="noStrike" dirty="0">
                          <a:solidFill>
                            <a:srgbClr val="000000"/>
                          </a:solidFill>
                          <a:latin typeface="Calibri"/>
                        </a:rPr>
                        <a:t>R Square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0.833</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r>
              <a:tr h="368300">
                <a:tc>
                  <a:txBody>
                    <a:bodyPr/>
                    <a:lstStyle/>
                    <a:p>
                      <a:pPr algn="ctr" rtl="0" fontAlgn="b"/>
                      <a:r>
                        <a:rPr lang="en-US" sz="1400" b="1" i="0" u="none" strike="noStrike" dirty="0">
                          <a:solidFill>
                            <a:srgbClr val="000000"/>
                          </a:solidFill>
                          <a:latin typeface="Calibri"/>
                        </a:rPr>
                        <a:t>Adjusted R Square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0.826</a:t>
                      </a:r>
                      <a:endParaRPr lang="en-US" sz="14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400" b="0" i="0" u="none" strike="noStrike">
                        <a:solidFill>
                          <a:srgbClr val="000000"/>
                        </a:solidFill>
                        <a:latin typeface="Calibri"/>
                      </a:endParaRPr>
                    </a:p>
                  </a:txBody>
                  <a:tcPr marL="9525" marR="9525" marT="9525" marB="0" anchor="b">
                    <a:lnL>
                      <a:noFill/>
                    </a:lnL>
                    <a:lnR>
                      <a:noFill/>
                    </a:lnR>
                    <a:lnT>
                      <a:noFill/>
                    </a:lnT>
                    <a:lnB>
                      <a:noFill/>
                    </a:lnB>
                  </a:tcPr>
                </a:tc>
              </a:tr>
              <a:tr h="368300">
                <a:tc>
                  <a:txBody>
                    <a:bodyPr/>
                    <a:lstStyle/>
                    <a:p>
                      <a:pPr algn="ctr" rtl="0" fontAlgn="b"/>
                      <a:r>
                        <a:rPr lang="en-US" sz="1400" b="1" i="0" u="none" strike="noStrike">
                          <a:solidFill>
                            <a:srgbClr val="000000"/>
                          </a:solidFill>
                          <a:latin typeface="Calibri"/>
                        </a:rPr>
                        <a:t>Standard Error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0.189</a:t>
                      </a:r>
                      <a:endParaRPr lang="en-US" sz="14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368300">
                <a:tc>
                  <a:txBody>
                    <a:bodyPr/>
                    <a:lstStyle/>
                    <a:p>
                      <a:pPr algn="ctr" rtl="0" fontAlgn="b"/>
                      <a:r>
                        <a:rPr lang="en-US" sz="1400" b="1" i="1"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1" i="1" u="none" strike="noStrike">
                          <a:solidFill>
                            <a:srgbClr val="000000"/>
                          </a:solidFill>
                          <a:latin typeface="Calibri"/>
                        </a:rPr>
                        <a:t>Coefficients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1" i="1" u="none" strike="noStrike">
                          <a:solidFill>
                            <a:srgbClr val="000000"/>
                          </a:solidFill>
                          <a:latin typeface="Calibri"/>
                        </a:rPr>
                        <a:t>Standard Error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1" i="1" u="none" strike="noStrike">
                          <a:solidFill>
                            <a:srgbClr val="000000"/>
                          </a:solidFill>
                          <a:latin typeface="Calibri"/>
                        </a:rPr>
                        <a:t>P-value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300">
                <a:tc>
                  <a:txBody>
                    <a:bodyPr/>
                    <a:lstStyle/>
                    <a:p>
                      <a:pPr algn="ctr" rtl="0" fontAlgn="b"/>
                      <a:r>
                        <a:rPr lang="en-US" sz="1400" b="1" i="0" u="none" strike="noStrike">
                          <a:solidFill>
                            <a:srgbClr val="000000"/>
                          </a:solidFill>
                          <a:latin typeface="Calibri"/>
                        </a:rPr>
                        <a:t>Intercept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0.408</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0.110</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0.0011</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300">
                <a:tc>
                  <a:txBody>
                    <a:bodyPr/>
                    <a:lstStyle/>
                    <a:p>
                      <a:pPr algn="ctr" rtl="0" fontAlgn="b"/>
                      <a:r>
                        <a:rPr lang="en-US" sz="1400" b="1" i="0" u="none" strike="noStrike" dirty="0">
                          <a:solidFill>
                            <a:srgbClr val="000000"/>
                          </a:solidFill>
                          <a:latin typeface="Calibri"/>
                        </a:rPr>
                        <a:t>X Variable 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2.711</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FF0000"/>
                          </a:solidFill>
                          <a:latin typeface="Calibri"/>
                        </a:rPr>
                        <a:t>0.242</a:t>
                      </a:r>
                      <a:endParaRPr lang="en-US" sz="1400" b="0" i="0"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FF0000"/>
                          </a:solidFill>
                          <a:latin typeface="Calibri"/>
                        </a:rPr>
                        <a:t>3.35E-11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867875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066800"/>
          </a:xfrm>
        </p:spPr>
        <p:txBody>
          <a:bodyPr/>
          <a:lstStyle/>
          <a:p>
            <a:r>
              <a:rPr lang="en-US" dirty="0" smtClean="0"/>
              <a:t>PM</a:t>
            </a:r>
            <a:r>
              <a:rPr lang="en-US" sz="1600" dirty="0" smtClean="0"/>
              <a:t>2.5</a:t>
            </a:r>
            <a:r>
              <a:rPr lang="en-US" dirty="0" smtClean="0"/>
              <a:t> Analysis: Monthly</a:t>
            </a:r>
            <a:endParaRPr lang="en-US" dirty="0"/>
          </a:p>
        </p:txBody>
      </p:sp>
      <p:graphicFrame>
        <p:nvGraphicFramePr>
          <p:cNvPr id="5" name="Chart 4"/>
          <p:cNvGraphicFramePr/>
          <p:nvPr/>
        </p:nvGraphicFramePr>
        <p:xfrm>
          <a:off x="228600" y="3733800"/>
          <a:ext cx="89154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304800" y="1905000"/>
          <a:ext cx="8534400" cy="23749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r>
              <a:rPr lang="en-US" dirty="0" smtClean="0"/>
              <a:t>PM</a:t>
            </a:r>
            <a:r>
              <a:rPr lang="en-US" sz="1800" dirty="0" smtClean="0"/>
              <a:t>2.5</a:t>
            </a:r>
            <a:r>
              <a:rPr lang="en-US" dirty="0" smtClean="0"/>
              <a:t> Analysis: Meteorological Correlations</a:t>
            </a:r>
            <a:endParaRPr lang="en-US" dirty="0"/>
          </a:p>
        </p:txBody>
      </p:sp>
      <p:graphicFrame>
        <p:nvGraphicFramePr>
          <p:cNvPr id="4" name="Chart 3"/>
          <p:cNvGraphicFramePr/>
          <p:nvPr/>
        </p:nvGraphicFramePr>
        <p:xfrm>
          <a:off x="304801" y="1600200"/>
          <a:ext cx="8839199"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228600" y="3810000"/>
          <a:ext cx="8610600" cy="260032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423</TotalTime>
  <Words>1730</Words>
  <Application>Microsoft Office PowerPoint</Application>
  <PresentationFormat>On-screen Show (4:3)</PresentationFormat>
  <Paragraphs>268</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Urban vs. Rural Atlanta </vt:lpstr>
      <vt:lpstr>Outline</vt:lpstr>
      <vt:lpstr>Part I: PM2.5: Why are we so concerned?</vt:lpstr>
      <vt:lpstr>PM2.5 Assessment</vt:lpstr>
      <vt:lpstr>PM2.5 Composition in 2012</vt:lpstr>
      <vt:lpstr>PM2.5 Analysis: Spatial and temporal</vt:lpstr>
      <vt:lpstr>PM2.5 Analysis: Spatial and temporal</vt:lpstr>
      <vt:lpstr>PM2.5 Analysis: Monthly</vt:lpstr>
      <vt:lpstr>PM2.5 Analysis: Meteorological Correlations</vt:lpstr>
      <vt:lpstr>PM2.5: Meteorological Correlations</vt:lpstr>
      <vt:lpstr>Part II: Urban Heat Island Index and Effect</vt:lpstr>
      <vt:lpstr>Urban Atlanta Albedo</vt:lpstr>
      <vt:lpstr>Diurnal UHI in Urban vs Rural Sites</vt:lpstr>
      <vt:lpstr>UHII vs Meteorological Correlations</vt:lpstr>
      <vt:lpstr>To sum up…</vt:lpstr>
      <vt:lpstr>Special Thanks to</vt:lpstr>
      <vt:lpstr>References</vt:lpstr>
      <vt:lpstr>Any questions? </vt:lpstr>
    </vt:vector>
  </TitlesOfParts>
  <Company>Georgia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vs. Rural Atlanta</dc:title>
  <dc:creator>rsea3</dc:creator>
  <cp:lastModifiedBy>rsea3</cp:lastModifiedBy>
  <cp:revision>48</cp:revision>
  <dcterms:created xsi:type="dcterms:W3CDTF">2013-04-24T01:08:18Z</dcterms:created>
  <dcterms:modified xsi:type="dcterms:W3CDTF">2013-04-25T19:50:09Z</dcterms:modified>
</cp:coreProperties>
</file>