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6"/>
  </p:notesMasterIdLst>
  <p:handoutMasterIdLst>
    <p:handoutMasterId r:id="rId17"/>
  </p:handoutMasterIdLst>
  <p:sldIdLst>
    <p:sldId id="257" r:id="rId3"/>
    <p:sldId id="262" r:id="rId4"/>
    <p:sldId id="263" r:id="rId5"/>
    <p:sldId id="264" r:id="rId6"/>
    <p:sldId id="265" r:id="rId7"/>
    <p:sldId id="266" r:id="rId8"/>
    <p:sldId id="268" r:id="rId9"/>
    <p:sldId id="271" r:id="rId10"/>
    <p:sldId id="270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C66D5-35F2-4B2B-B66A-28018F619124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073D5-63C2-4933-B970-D96552757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81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B7E8A-1102-47A1-B1C3-36AE88809383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11EAB-687D-4AE4-B775-678A923E9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03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11EAB-687D-4AE4-B775-678A923E9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286" y="0"/>
            <a:ext cx="9141714" cy="6858000"/>
            <a:chOff x="3048" y="0"/>
            <a:chExt cx="12188952" cy="6858000"/>
          </a:xfrm>
        </p:grpSpPr>
        <p:sp>
          <p:nvSpPr>
            <p:cNvPr id="4" name="Rectangle 3"/>
            <p:cNvSpPr/>
            <p:nvPr/>
          </p:nvSpPr>
          <p:spPr>
            <a:xfrm>
              <a:off x="3048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574798" y="3537161"/>
              <a:ext cx="9144001" cy="196717"/>
              <a:chOff x="1523999" y="4379129"/>
              <a:chExt cx="9144001" cy="196717"/>
            </a:xfrm>
          </p:grpSpPr>
          <p:sp>
            <p:nvSpPr>
              <p:cNvPr id="19" name="Rectangle 18" descr="Gold bar"/>
              <p:cNvSpPr>
                <a:spLocks noChangeArrowheads="1"/>
              </p:cNvSpPr>
              <p:nvPr/>
            </p:nvSpPr>
            <p:spPr bwMode="auto">
              <a:xfrm rot="16200000" flipH="1">
                <a:off x="2949872" y="2953256"/>
                <a:ext cx="196717" cy="30484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19" descr="Orange bar"/>
              <p:cNvSpPr>
                <a:spLocks noChangeArrowheads="1"/>
              </p:cNvSpPr>
              <p:nvPr/>
            </p:nvSpPr>
            <p:spPr bwMode="auto">
              <a:xfrm rot="16200000" flipH="1">
                <a:off x="5998335" y="2953256"/>
                <a:ext cx="196717" cy="3048463"/>
              </a:xfrm>
              <a:prstGeom prst="rect">
                <a:avLst/>
              </a:prstGeom>
              <a:solidFill>
                <a:schemeClr val="accent4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20" descr="Slate bar"/>
              <p:cNvSpPr>
                <a:spLocks noChangeArrowheads="1"/>
              </p:cNvSpPr>
              <p:nvPr/>
            </p:nvSpPr>
            <p:spPr bwMode="auto">
              <a:xfrm rot="16200000" flipH="1">
                <a:off x="9045410" y="2953256"/>
                <a:ext cx="196717" cy="3048463"/>
              </a:xfrm>
              <a:prstGeom prst="rect">
                <a:avLst/>
              </a:prstGeom>
              <a:solidFill>
                <a:schemeClr val="accent6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56115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12610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5DE3B5DE-687E-4601-9C25-48F7ABE0D7C5}" type="datetime1">
              <a:rPr lang="en-US" smtClean="0"/>
              <a:t>4/23/2015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0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BFD467DE-D084-42AA-B27F-22F6084CB8BB}" type="datetime1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3782E027-C2A0-4932-A761-986BAD82B671}" type="datetime1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2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96AC42F1-294F-4AFB-8F78-2EF579F09459}" type="datetime1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7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62262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1580A6EB-69F5-4723-B5E3-A6D9E36A957A}" type="datetime1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4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0FB02ED0-9CAE-481B-8D1D-B242F0282967}" type="datetime1">
              <a:rPr lang="en-US" smtClean="0"/>
              <a:t>4/23/2015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0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8" y="2193926"/>
            <a:ext cx="3868340" cy="39782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8" y="1489075"/>
            <a:ext cx="386834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93926"/>
            <a:ext cx="3867150" cy="39782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78867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4696AB3F-7B84-45BD-A122-497866A73F4B}" type="datetime1">
              <a:rPr lang="en-US" smtClean="0"/>
              <a:t>4/23/2015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2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6395E536-1457-4CE4-8497-197239F05587}" type="datetime1">
              <a:rPr lang="en-US" smtClean="0"/>
              <a:t>4/23/2015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A4AF2F65-2726-4707-A7A6-DE21D14E80C5}" type="datetime1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4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1FA85564-6B99-4FC4-9CE3-22E750398B2E}" type="datetime1">
              <a:rPr lang="en-US" smtClean="0"/>
              <a:t>4/23/2015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9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2BCD2BEA-7F40-407D-B082-13022E8B2C99}" type="datetime1">
              <a:rPr lang="en-US" smtClean="0"/>
              <a:t>4/23/2015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0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6"/>
            <a:ext cx="9141714" cy="6858006"/>
            <a:chOff x="-2728" y="-5"/>
            <a:chExt cx="12188952" cy="6858006"/>
          </a:xfrm>
        </p:grpSpPr>
        <p:sp>
          <p:nvSpPr>
            <p:cNvPr id="26" name="Rectangle 25"/>
            <p:cNvSpPr/>
            <p:nvPr/>
          </p:nvSpPr>
          <p:spPr>
            <a:xfrm>
              <a:off x="-2728" y="1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-2727" y="-5"/>
              <a:ext cx="716424" cy="6858000"/>
              <a:chOff x="-2727" y="-5"/>
              <a:chExt cx="716424" cy="6858000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-2727" y="-5"/>
                <a:ext cx="571473" cy="6858000"/>
                <a:chOff x="6048440" y="-936481"/>
                <a:chExt cx="196717" cy="9144001"/>
              </a:xfrm>
            </p:grpSpPr>
            <p:sp>
              <p:nvSpPr>
                <p:cNvPr id="46" name="Rectangle 45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solidFill>
                  <a:schemeClr val="accent6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" name="Rectangle 46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solidFill>
                  <a:schemeClr val="accent4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" name="Rectangle 47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566005" y="-5"/>
                <a:ext cx="147692" cy="6858000"/>
                <a:chOff x="6048440" y="-936481"/>
                <a:chExt cx="196717" cy="9144001"/>
              </a:xfrm>
            </p:grpSpPr>
            <p:sp>
              <p:nvSpPr>
                <p:cNvPr id="43" name="Rectangle 42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lvl="0" algn="ctr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" name="Rectangle 43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" name="Rectangle 44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Rectangle 41"/>
              <p:cNvSpPr/>
              <p:nvPr/>
            </p:nvSpPr>
            <p:spPr>
              <a:xfrm>
                <a:off x="646782" y="-5"/>
                <a:ext cx="45719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sp>
        <p:nvSpPr>
          <p:cNvPr id="3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CA734DBA-6852-4C6A-AB8B-E28C0C52CB53}" type="datetime1">
              <a:rPr lang="en-US" smtClean="0"/>
              <a:t>4/23/2015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8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0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Hang Qu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009" y="912610"/>
            <a:ext cx="7398327" cy="2387600"/>
          </a:xfrm>
        </p:spPr>
        <p:txBody>
          <a:bodyPr/>
          <a:lstStyle/>
          <a:p>
            <a:r>
              <a:rPr lang="en-US" dirty="0" smtClean="0"/>
              <a:t>Ambient Flux: Simulation and Observation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98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heat flux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41" y="2085543"/>
            <a:ext cx="8229600" cy="2315262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>
          <a:xfrm>
            <a:off x="4457700" y="1690690"/>
            <a:ext cx="207818" cy="67540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4665518" y="1690690"/>
            <a:ext cx="207818" cy="67540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6450157" y="1690689"/>
            <a:ext cx="207818" cy="675409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624570" y="4297653"/>
            <a:ext cx="6331278" cy="227085"/>
            <a:chOff x="1610590" y="6140766"/>
            <a:chExt cx="6331278" cy="227085"/>
          </a:xfrm>
        </p:grpSpPr>
        <p:sp>
          <p:nvSpPr>
            <p:cNvPr id="17" name="Cloud 16"/>
            <p:cNvSpPr/>
            <p:nvPr/>
          </p:nvSpPr>
          <p:spPr>
            <a:xfrm>
              <a:off x="1610590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un 17"/>
            <p:cNvSpPr/>
            <p:nvPr/>
          </p:nvSpPr>
          <p:spPr>
            <a:xfrm>
              <a:off x="1839191" y="6140766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un 18"/>
            <p:cNvSpPr/>
            <p:nvPr/>
          </p:nvSpPr>
          <p:spPr>
            <a:xfrm>
              <a:off x="2305268" y="614671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loud 19"/>
            <p:cNvSpPr/>
            <p:nvPr/>
          </p:nvSpPr>
          <p:spPr>
            <a:xfrm>
              <a:off x="2542745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loud 20"/>
            <p:cNvSpPr/>
            <p:nvPr/>
          </p:nvSpPr>
          <p:spPr>
            <a:xfrm>
              <a:off x="2771345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loud 21"/>
            <p:cNvSpPr/>
            <p:nvPr/>
          </p:nvSpPr>
          <p:spPr>
            <a:xfrm>
              <a:off x="2999945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Cloud 22"/>
            <p:cNvSpPr/>
            <p:nvPr/>
          </p:nvSpPr>
          <p:spPr>
            <a:xfrm>
              <a:off x="3228545" y="6161548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un 23"/>
            <p:cNvSpPr/>
            <p:nvPr/>
          </p:nvSpPr>
          <p:spPr>
            <a:xfrm>
              <a:off x="3457145" y="614671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loud 24"/>
            <p:cNvSpPr/>
            <p:nvPr/>
          </p:nvSpPr>
          <p:spPr>
            <a:xfrm>
              <a:off x="3694620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Cloud 25"/>
            <p:cNvSpPr/>
            <p:nvPr/>
          </p:nvSpPr>
          <p:spPr>
            <a:xfrm>
              <a:off x="3940973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Cloud 26"/>
            <p:cNvSpPr/>
            <p:nvPr/>
          </p:nvSpPr>
          <p:spPr>
            <a:xfrm>
              <a:off x="4184510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Lightning Bolt 27"/>
            <p:cNvSpPr/>
            <p:nvPr/>
          </p:nvSpPr>
          <p:spPr>
            <a:xfrm>
              <a:off x="2076667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Lightning Bolt 28"/>
            <p:cNvSpPr/>
            <p:nvPr/>
          </p:nvSpPr>
          <p:spPr>
            <a:xfrm>
              <a:off x="4422094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Lightning Bolt 29"/>
            <p:cNvSpPr/>
            <p:nvPr/>
          </p:nvSpPr>
          <p:spPr>
            <a:xfrm>
              <a:off x="4665631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Lightning Bolt 30"/>
            <p:cNvSpPr/>
            <p:nvPr/>
          </p:nvSpPr>
          <p:spPr>
            <a:xfrm>
              <a:off x="4909168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Lightning Bolt 31"/>
            <p:cNvSpPr/>
            <p:nvPr/>
          </p:nvSpPr>
          <p:spPr>
            <a:xfrm>
              <a:off x="5152705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un 32"/>
            <p:cNvSpPr/>
            <p:nvPr/>
          </p:nvSpPr>
          <p:spPr>
            <a:xfrm>
              <a:off x="5396242" y="617193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un 33"/>
            <p:cNvSpPr/>
            <p:nvPr/>
          </p:nvSpPr>
          <p:spPr>
            <a:xfrm>
              <a:off x="5614466" y="617193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Lightning Bolt 34"/>
            <p:cNvSpPr/>
            <p:nvPr/>
          </p:nvSpPr>
          <p:spPr>
            <a:xfrm>
              <a:off x="5841539" y="6162305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un 35"/>
            <p:cNvSpPr/>
            <p:nvPr/>
          </p:nvSpPr>
          <p:spPr>
            <a:xfrm>
              <a:off x="6095482" y="6157148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Cloud 36"/>
            <p:cNvSpPr/>
            <p:nvPr/>
          </p:nvSpPr>
          <p:spPr>
            <a:xfrm>
              <a:off x="6319180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Lightning Bolt 37"/>
            <p:cNvSpPr/>
            <p:nvPr/>
          </p:nvSpPr>
          <p:spPr>
            <a:xfrm>
              <a:off x="6551587" y="6162305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Cloud 38"/>
            <p:cNvSpPr/>
            <p:nvPr/>
          </p:nvSpPr>
          <p:spPr>
            <a:xfrm>
              <a:off x="6803781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un 39"/>
            <p:cNvSpPr/>
            <p:nvPr/>
          </p:nvSpPr>
          <p:spPr>
            <a:xfrm>
              <a:off x="7050125" y="617193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un 40"/>
            <p:cNvSpPr/>
            <p:nvPr/>
          </p:nvSpPr>
          <p:spPr>
            <a:xfrm>
              <a:off x="7280370" y="617193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Cloud 41"/>
            <p:cNvSpPr/>
            <p:nvPr/>
          </p:nvSpPr>
          <p:spPr>
            <a:xfrm>
              <a:off x="7510615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loud 42"/>
            <p:cNvSpPr/>
            <p:nvPr/>
          </p:nvSpPr>
          <p:spPr>
            <a:xfrm>
              <a:off x="7754831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007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376" y="2285412"/>
            <a:ext cx="3047748" cy="3431764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28650" y="3510115"/>
                <a:ext cx="3886200" cy="2666847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1.35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8650" y="3510115"/>
                <a:ext cx="3886200" cy="2666847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28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50" y="4140880"/>
            <a:ext cx="3886200" cy="218793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5"/>
            <a:ext cx="8229600" cy="2315255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r>
              <a:rPr lang="en-US" baseline="-25000" dirty="0" smtClean="0"/>
              <a:t>2</a:t>
            </a:r>
            <a:r>
              <a:rPr lang="en-US" dirty="0" smtClean="0"/>
              <a:t> Simulation with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401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357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Comparing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acc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]′</m:t>
                        </m:r>
                      </m:e>
                    </m:acc>
                  </m:oMath>
                </a14:m>
                <a:endParaRPr lang="en-US" dirty="0" smtClean="0"/>
              </a:p>
              <a:p>
                <a:r>
                  <a:rPr lang="en-US" dirty="0" smtClean="0"/>
                  <a:t>Possible link to pollution</a:t>
                </a:r>
                <a:endParaRPr lang="en-US" dirty="0"/>
              </a:p>
            </p:txBody>
          </p:sp>
        </mc:Choice>
        <mc:Fallback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1567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set</a:t>
            </a:r>
          </a:p>
          <a:p>
            <a:pPr lvl="1"/>
            <a:r>
              <a:rPr lang="en-US" dirty="0" smtClean="0"/>
              <a:t>Observation in </a:t>
            </a:r>
            <a:r>
              <a:rPr lang="en-US" dirty="0" err="1" smtClean="0"/>
              <a:t>Wangdu</a:t>
            </a:r>
            <a:r>
              <a:rPr lang="en-US" dirty="0" smtClean="0"/>
              <a:t>, a small town in China</a:t>
            </a:r>
          </a:p>
          <a:p>
            <a:pPr lvl="1"/>
            <a:r>
              <a:rPr lang="en-US" dirty="0" smtClean="0"/>
              <a:t>From June 4</a:t>
            </a:r>
            <a:r>
              <a:rPr lang="en-US" baseline="30000" dirty="0" smtClean="0"/>
              <a:t>th</a:t>
            </a:r>
            <a:r>
              <a:rPr lang="en-US" dirty="0" smtClean="0"/>
              <a:t> to July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Modelling</a:t>
            </a:r>
          </a:p>
          <a:p>
            <a:pPr lvl="1"/>
            <a:r>
              <a:rPr lang="en-US" dirty="0" smtClean="0"/>
              <a:t>Weather Research and Forecast model (WRF)</a:t>
            </a:r>
          </a:p>
          <a:p>
            <a:pPr lvl="1"/>
            <a:r>
              <a:rPr lang="en-US" dirty="0" smtClean="0"/>
              <a:t>Regional Chemistry and Transport Model (REAM)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22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4141077"/>
            <a:ext cx="3886200" cy="218793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690689"/>
            <a:ext cx="7886701" cy="221879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96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4220631"/>
            <a:ext cx="3886200" cy="218793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690689"/>
            <a:ext cx="8169474" cy="2298344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wind speed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048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845" y="4139921"/>
            <a:ext cx="3886200" cy="218793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690689"/>
            <a:ext cx="7882590" cy="2217634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wind speed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05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879" y="1690689"/>
            <a:ext cx="4872471" cy="27432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45" y="1690689"/>
            <a:ext cx="2436234" cy="27432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n-US" baseline="30000" dirty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Sensible heat flux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44" y="1690689"/>
            <a:ext cx="2436235" cy="27432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879" y="1690689"/>
            <a:ext cx="4872472" cy="27432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9" y="4433886"/>
            <a:ext cx="8229600" cy="2315260"/>
          </a:xfrm>
          <a:prstGeom prst="rect">
            <a:avLst/>
          </a:prstGeom>
        </p:spPr>
      </p:pic>
      <p:sp>
        <p:nvSpPr>
          <p:cNvPr id="10" name="Down Arrow 9"/>
          <p:cNvSpPr/>
          <p:nvPr/>
        </p:nvSpPr>
        <p:spPr>
          <a:xfrm>
            <a:off x="2076666" y="4353790"/>
            <a:ext cx="207818" cy="67540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6567488" y="4353791"/>
            <a:ext cx="207818" cy="67540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651954" y="4353789"/>
            <a:ext cx="207818" cy="675409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31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Sensible heat flux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531028"/>
            <a:ext cx="8229600" cy="2315260"/>
          </a:xfrm>
          <a:prstGeom prst="rect">
            <a:avLst/>
          </a:prstGeom>
        </p:spPr>
      </p:pic>
      <p:sp>
        <p:nvSpPr>
          <p:cNvPr id="10" name="Down Arrow 9"/>
          <p:cNvSpPr/>
          <p:nvPr/>
        </p:nvSpPr>
        <p:spPr>
          <a:xfrm>
            <a:off x="2076667" y="1450932"/>
            <a:ext cx="207818" cy="67540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6567489" y="1450933"/>
            <a:ext cx="207818" cy="67540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651955" y="1450931"/>
            <a:ext cx="207818" cy="675409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9" y="3846288"/>
            <a:ext cx="8229601" cy="2218790"/>
          </a:xfrm>
        </p:spPr>
      </p:pic>
      <p:grpSp>
        <p:nvGrpSpPr>
          <p:cNvPr id="43" name="Group 42"/>
          <p:cNvGrpSpPr/>
          <p:nvPr/>
        </p:nvGrpSpPr>
        <p:grpSpPr>
          <a:xfrm>
            <a:off x="1610590" y="6140766"/>
            <a:ext cx="6331278" cy="227085"/>
            <a:chOff x="1610590" y="6140766"/>
            <a:chExt cx="6331278" cy="227085"/>
          </a:xfrm>
        </p:grpSpPr>
        <p:sp>
          <p:nvSpPr>
            <p:cNvPr id="14" name="Cloud 13"/>
            <p:cNvSpPr/>
            <p:nvPr/>
          </p:nvSpPr>
          <p:spPr>
            <a:xfrm>
              <a:off x="1610590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un 16"/>
            <p:cNvSpPr/>
            <p:nvPr/>
          </p:nvSpPr>
          <p:spPr>
            <a:xfrm>
              <a:off x="1839191" y="6140766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un 17"/>
            <p:cNvSpPr/>
            <p:nvPr/>
          </p:nvSpPr>
          <p:spPr>
            <a:xfrm>
              <a:off x="2305268" y="614671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loud 18"/>
            <p:cNvSpPr/>
            <p:nvPr/>
          </p:nvSpPr>
          <p:spPr>
            <a:xfrm>
              <a:off x="2542745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loud 19"/>
            <p:cNvSpPr/>
            <p:nvPr/>
          </p:nvSpPr>
          <p:spPr>
            <a:xfrm>
              <a:off x="2771345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loud 20"/>
            <p:cNvSpPr/>
            <p:nvPr/>
          </p:nvSpPr>
          <p:spPr>
            <a:xfrm>
              <a:off x="2999945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loud 21"/>
            <p:cNvSpPr/>
            <p:nvPr/>
          </p:nvSpPr>
          <p:spPr>
            <a:xfrm>
              <a:off x="3228545" y="6161548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un 22"/>
            <p:cNvSpPr/>
            <p:nvPr/>
          </p:nvSpPr>
          <p:spPr>
            <a:xfrm>
              <a:off x="3457145" y="614671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Cloud 23"/>
            <p:cNvSpPr/>
            <p:nvPr/>
          </p:nvSpPr>
          <p:spPr>
            <a:xfrm>
              <a:off x="3694620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loud 24"/>
            <p:cNvSpPr/>
            <p:nvPr/>
          </p:nvSpPr>
          <p:spPr>
            <a:xfrm>
              <a:off x="3940973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Cloud 25"/>
            <p:cNvSpPr/>
            <p:nvPr/>
          </p:nvSpPr>
          <p:spPr>
            <a:xfrm>
              <a:off x="4184510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Lightning Bolt 26"/>
            <p:cNvSpPr/>
            <p:nvPr/>
          </p:nvSpPr>
          <p:spPr>
            <a:xfrm>
              <a:off x="2076667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Lightning Bolt 27"/>
            <p:cNvSpPr/>
            <p:nvPr/>
          </p:nvSpPr>
          <p:spPr>
            <a:xfrm>
              <a:off x="4422094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Lightning Bolt 28"/>
            <p:cNvSpPr/>
            <p:nvPr/>
          </p:nvSpPr>
          <p:spPr>
            <a:xfrm>
              <a:off x="4665631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Lightning Bolt 29"/>
            <p:cNvSpPr/>
            <p:nvPr/>
          </p:nvSpPr>
          <p:spPr>
            <a:xfrm>
              <a:off x="4909168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Lightning Bolt 30"/>
            <p:cNvSpPr/>
            <p:nvPr/>
          </p:nvSpPr>
          <p:spPr>
            <a:xfrm>
              <a:off x="5152705" y="6171939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un 31"/>
            <p:cNvSpPr/>
            <p:nvPr/>
          </p:nvSpPr>
          <p:spPr>
            <a:xfrm>
              <a:off x="5396242" y="617193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un 32"/>
            <p:cNvSpPr/>
            <p:nvPr/>
          </p:nvSpPr>
          <p:spPr>
            <a:xfrm>
              <a:off x="5614466" y="617193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Lightning Bolt 33"/>
            <p:cNvSpPr/>
            <p:nvPr/>
          </p:nvSpPr>
          <p:spPr>
            <a:xfrm>
              <a:off x="5841539" y="6162305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un 34"/>
            <p:cNvSpPr/>
            <p:nvPr/>
          </p:nvSpPr>
          <p:spPr>
            <a:xfrm>
              <a:off x="6095482" y="6157148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Cloud 35"/>
            <p:cNvSpPr/>
            <p:nvPr/>
          </p:nvSpPr>
          <p:spPr>
            <a:xfrm>
              <a:off x="6319180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Lightning Bolt 36"/>
            <p:cNvSpPr/>
            <p:nvPr/>
          </p:nvSpPr>
          <p:spPr>
            <a:xfrm>
              <a:off x="6551587" y="6162305"/>
              <a:ext cx="207818" cy="164739"/>
            </a:xfrm>
            <a:prstGeom prst="lightningBol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loud 37"/>
            <p:cNvSpPr/>
            <p:nvPr/>
          </p:nvSpPr>
          <p:spPr>
            <a:xfrm>
              <a:off x="6803781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un 38"/>
            <p:cNvSpPr/>
            <p:nvPr/>
          </p:nvSpPr>
          <p:spPr>
            <a:xfrm>
              <a:off x="7050125" y="617193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un 39"/>
            <p:cNvSpPr/>
            <p:nvPr/>
          </p:nvSpPr>
          <p:spPr>
            <a:xfrm>
              <a:off x="7280370" y="6171939"/>
              <a:ext cx="195912" cy="195912"/>
            </a:xfrm>
            <a:prstGeom prst="sun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Cloud 40"/>
            <p:cNvSpPr/>
            <p:nvPr/>
          </p:nvSpPr>
          <p:spPr>
            <a:xfrm>
              <a:off x="7510615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Cloud 41"/>
            <p:cNvSpPr/>
            <p:nvPr/>
          </p:nvSpPr>
          <p:spPr>
            <a:xfrm>
              <a:off x="7754831" y="6171939"/>
              <a:ext cx="187037" cy="145473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030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heat flux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43" y="1690689"/>
            <a:ext cx="2436235" cy="2743200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880" y="1690689"/>
            <a:ext cx="4872470" cy="2743200"/>
          </a:xfr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4433889"/>
            <a:ext cx="8229600" cy="2315262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>
          <a:xfrm>
            <a:off x="4457700" y="4309198"/>
            <a:ext cx="207818" cy="67540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4665518" y="4309198"/>
            <a:ext cx="207818" cy="675409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6450157" y="4309197"/>
            <a:ext cx="207818" cy="675409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24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level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none" rtlCol="0">
        <a:spAutoFit/>
      </a:bodyPr>
      <a:lstStyle>
        <a:defPPr>
          <a:defRPr dirty="0" err="1" smtClean="0">
            <a:ln>
              <a:solidFill>
                <a:schemeClr val="accent1">
                  <a:lumMod val="20000"/>
                  <a:lumOff val="80000"/>
                </a:schemeClr>
              </a:solidFill>
            </a:ln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level design" id="{00E2FDB5-77A3-416C-8232-A2B8AB0B9A01}" vid="{6E3E8A63-E899-4F92-AFE5-C80B3CCFC0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63AA760-FEA7-44E2-BB85-0893DB8CD7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design slides (Level design)</Template>
  <TotalTime>0</TotalTime>
  <Words>80</Words>
  <Application>Microsoft Office PowerPoint</Application>
  <PresentationFormat>On-screen Show (4:3)</PresentationFormat>
  <Paragraphs>26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Cambria Math</vt:lpstr>
      <vt:lpstr>Century Gothic</vt:lpstr>
      <vt:lpstr>Times New Roman</vt:lpstr>
      <vt:lpstr>Wingdings</vt:lpstr>
      <vt:lpstr>Presentation level design</vt:lpstr>
      <vt:lpstr>Ambient Flux: Simulation and Observation</vt:lpstr>
      <vt:lpstr>Data and method</vt:lpstr>
      <vt:lpstr>Temperature</vt:lpstr>
      <vt:lpstr>Horizontal wind speed</vt:lpstr>
      <vt:lpstr>Vertical wind speed</vt:lpstr>
      <vt:lpstr>u*</vt:lpstr>
      <vt:lpstr>Sensible heat flux</vt:lpstr>
      <vt:lpstr>Sensible heat flux</vt:lpstr>
      <vt:lpstr>Latent heat flux</vt:lpstr>
      <vt:lpstr>Latent heat flux</vt:lpstr>
      <vt:lpstr>Richardson Number</vt:lpstr>
      <vt:lpstr>NO2 Simulation with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2015-04-23T19:38:18Z</dcterms:created>
  <dcterms:modified xsi:type="dcterms:W3CDTF">2015-04-23T20:33:27Z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TC034605409991</vt:lpwstr>
  </property>
</Properties>
</file>