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9" r:id="rId5"/>
    <p:sldId id="266" r:id="rId6"/>
    <p:sldId id="271" r:id="rId7"/>
    <p:sldId id="258" r:id="rId8"/>
    <p:sldId id="267" r:id="rId9"/>
    <p:sldId id="264" r:id="rId10"/>
    <p:sldId id="270" r:id="rId11"/>
    <p:sldId id="261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4D77F0-4E72-4532-B05A-AC7FD24D570A}" v="397" dt="2019-04-18T15:31:08.0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3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ng, Yuhan" userId="652f1812-435d-4d91-a5c1-24bbedd785a2" providerId="ADAL" clId="{004D77F0-4E72-4532-B05A-AC7FD24D570A}"/>
    <pc:docChg chg="undo redo custSel mod addSld delSld modSld sldOrd">
      <pc:chgData name="Yang, Yuhan" userId="652f1812-435d-4d91-a5c1-24bbedd785a2" providerId="ADAL" clId="{004D77F0-4E72-4532-B05A-AC7FD24D570A}" dt="2019-04-18T16:26:39.809" v="5282" actId="20577"/>
      <pc:docMkLst>
        <pc:docMk/>
      </pc:docMkLst>
      <pc:sldChg chg="addSp modSp mod setBg">
        <pc:chgData name="Yang, Yuhan" userId="652f1812-435d-4d91-a5c1-24bbedd785a2" providerId="ADAL" clId="{004D77F0-4E72-4532-B05A-AC7FD24D570A}" dt="2019-04-17T21:43:11.398" v="3038" actId="1076"/>
        <pc:sldMkLst>
          <pc:docMk/>
          <pc:sldMk cId="3755943950" sldId="256"/>
        </pc:sldMkLst>
        <pc:spChg chg="mod">
          <ac:chgData name="Yang, Yuhan" userId="652f1812-435d-4d91-a5c1-24bbedd785a2" providerId="ADAL" clId="{004D77F0-4E72-4532-B05A-AC7FD24D570A}" dt="2019-04-16T18:48:27.455" v="194" actId="20577"/>
          <ac:spMkLst>
            <pc:docMk/>
            <pc:sldMk cId="3755943950" sldId="256"/>
            <ac:spMk id="2" creationId="{C082AF98-3B98-4705-9EE3-2D1006F0C123}"/>
          </ac:spMkLst>
        </pc:spChg>
        <pc:spChg chg="mod">
          <ac:chgData name="Yang, Yuhan" userId="652f1812-435d-4d91-a5c1-24bbedd785a2" providerId="ADAL" clId="{004D77F0-4E72-4532-B05A-AC7FD24D570A}" dt="2019-04-17T21:43:11.398" v="3038" actId="1076"/>
          <ac:spMkLst>
            <pc:docMk/>
            <pc:sldMk cId="3755943950" sldId="256"/>
            <ac:spMk id="3" creationId="{6986A1EB-348B-4811-9C5B-C1D54CB1F80B}"/>
          </ac:spMkLst>
        </pc:spChg>
        <pc:spChg chg="add">
          <ac:chgData name="Yang, Yuhan" userId="652f1812-435d-4d91-a5c1-24bbedd785a2" providerId="ADAL" clId="{004D77F0-4E72-4532-B05A-AC7FD24D570A}" dt="2019-04-16T18:44:53.935" v="83" actId="26606"/>
          <ac:spMkLst>
            <pc:docMk/>
            <pc:sldMk cId="3755943950" sldId="256"/>
            <ac:spMk id="71" creationId="{0BC9EFE1-D8CB-4668-9980-DB108327A794}"/>
          </ac:spMkLst>
        </pc:spChg>
        <pc:spChg chg="add">
          <ac:chgData name="Yang, Yuhan" userId="652f1812-435d-4d91-a5c1-24bbedd785a2" providerId="ADAL" clId="{004D77F0-4E72-4532-B05A-AC7FD24D570A}" dt="2019-04-16T18:44:53.935" v="83" actId="26606"/>
          <ac:spMkLst>
            <pc:docMk/>
            <pc:sldMk cId="3755943950" sldId="256"/>
            <ac:spMk id="75" creationId="{77DA6D33-2D62-458C-BF5D-DBF612FD557E}"/>
          </ac:spMkLst>
        </pc:spChg>
        <pc:picChg chg="add">
          <ac:chgData name="Yang, Yuhan" userId="652f1812-435d-4d91-a5c1-24bbedd785a2" providerId="ADAL" clId="{004D77F0-4E72-4532-B05A-AC7FD24D570A}" dt="2019-04-16T18:44:53.935" v="83" actId="26606"/>
          <ac:picMkLst>
            <pc:docMk/>
            <pc:sldMk cId="3755943950" sldId="256"/>
            <ac:picMk id="73" creationId="{7CBAE1BD-B8E4-4029-8AA2-C77E4FED9864}"/>
          </ac:picMkLst>
        </pc:picChg>
        <pc:picChg chg="add mod">
          <ac:chgData name="Yang, Yuhan" userId="652f1812-435d-4d91-a5c1-24bbedd785a2" providerId="ADAL" clId="{004D77F0-4E72-4532-B05A-AC7FD24D570A}" dt="2019-04-16T18:44:53.935" v="83" actId="26606"/>
          <ac:picMkLst>
            <pc:docMk/>
            <pc:sldMk cId="3755943950" sldId="256"/>
            <ac:picMk id="2050" creationId="{7656BD5D-E536-4C2C-B1D3-A46FA3E9E374}"/>
          </ac:picMkLst>
        </pc:picChg>
      </pc:sldChg>
      <pc:sldChg chg="addSp delSp modSp add mod setBg">
        <pc:chgData name="Yang, Yuhan" userId="652f1812-435d-4d91-a5c1-24bbedd785a2" providerId="ADAL" clId="{004D77F0-4E72-4532-B05A-AC7FD24D570A}" dt="2019-04-18T15:47:52.616" v="5252" actId="20577"/>
        <pc:sldMkLst>
          <pc:docMk/>
          <pc:sldMk cId="2960689114" sldId="257"/>
        </pc:sldMkLst>
        <pc:spChg chg="mod">
          <ac:chgData name="Yang, Yuhan" userId="652f1812-435d-4d91-a5c1-24bbedd785a2" providerId="ADAL" clId="{004D77F0-4E72-4532-B05A-AC7FD24D570A}" dt="2019-04-18T13:00:27.407" v="3668" actId="26606"/>
          <ac:spMkLst>
            <pc:docMk/>
            <pc:sldMk cId="2960689114" sldId="257"/>
            <ac:spMk id="2" creationId="{3C06348A-DB74-4FC4-B569-1ABDAB943C22}"/>
          </ac:spMkLst>
        </pc:spChg>
        <pc:spChg chg="mod ord">
          <ac:chgData name="Yang, Yuhan" userId="652f1812-435d-4d91-a5c1-24bbedd785a2" providerId="ADAL" clId="{004D77F0-4E72-4532-B05A-AC7FD24D570A}" dt="2019-04-18T15:47:52.616" v="5252" actId="20577"/>
          <ac:spMkLst>
            <pc:docMk/>
            <pc:sldMk cId="2960689114" sldId="257"/>
            <ac:spMk id="3" creationId="{C2790B23-2366-4D06-8795-667D09D7FFB8}"/>
          </ac:spMkLst>
        </pc:spChg>
        <pc:picChg chg="add mod">
          <ac:chgData name="Yang, Yuhan" userId="652f1812-435d-4d91-a5c1-24bbedd785a2" providerId="ADAL" clId="{004D77F0-4E72-4532-B05A-AC7FD24D570A}" dt="2019-04-18T13:00:45.651" v="3673" actId="1076"/>
          <ac:picMkLst>
            <pc:docMk/>
            <pc:sldMk cId="2960689114" sldId="257"/>
            <ac:picMk id="4" creationId="{6E3D996B-705A-4C92-88A4-C997E4AC2DCF}"/>
          </ac:picMkLst>
        </pc:picChg>
        <pc:cxnChg chg="add del">
          <ac:chgData name="Yang, Yuhan" userId="652f1812-435d-4d91-a5c1-24bbedd785a2" providerId="ADAL" clId="{004D77F0-4E72-4532-B05A-AC7FD24D570A}" dt="2019-04-18T13:00:27.407" v="3668" actId="26606"/>
          <ac:cxnSpMkLst>
            <pc:docMk/>
            <pc:sldMk cId="2960689114" sldId="257"/>
            <ac:cxnSpMk id="9" creationId="{39B7FDC9-F0CE-43A7-9F2A-83DD09DC3453}"/>
          </ac:cxnSpMkLst>
        </pc:cxnChg>
      </pc:sldChg>
      <pc:sldChg chg="addSp delSp modSp add mod setBg">
        <pc:chgData name="Yang, Yuhan" userId="652f1812-435d-4d91-a5c1-24bbedd785a2" providerId="ADAL" clId="{004D77F0-4E72-4532-B05A-AC7FD24D570A}" dt="2019-04-18T13:58:06.053" v="4946"/>
        <pc:sldMkLst>
          <pc:docMk/>
          <pc:sldMk cId="3113842866" sldId="258"/>
        </pc:sldMkLst>
        <pc:spChg chg="mod">
          <ac:chgData name="Yang, Yuhan" userId="652f1812-435d-4d91-a5c1-24bbedd785a2" providerId="ADAL" clId="{004D77F0-4E72-4532-B05A-AC7FD24D570A}" dt="2019-04-16T22:00:25.007" v="1802" actId="1076"/>
          <ac:spMkLst>
            <pc:docMk/>
            <pc:sldMk cId="3113842866" sldId="258"/>
            <ac:spMk id="2" creationId="{B437C50E-4B65-43D9-BF88-4E3F99F0C759}"/>
          </ac:spMkLst>
        </pc:spChg>
        <pc:spChg chg="add del mod ord">
          <ac:chgData name="Yang, Yuhan" userId="652f1812-435d-4d91-a5c1-24bbedd785a2" providerId="ADAL" clId="{004D77F0-4E72-4532-B05A-AC7FD24D570A}" dt="2019-04-16T17:29:51.111" v="23" actId="26606"/>
          <ac:spMkLst>
            <pc:docMk/>
            <pc:sldMk cId="3113842866" sldId="258"/>
            <ac:spMk id="3" creationId="{9C7B478E-9DF2-4E32-AF34-74DF97B2EEE6}"/>
          </ac:spMkLst>
        </pc:spChg>
        <pc:spChg chg="add del">
          <ac:chgData name="Yang, Yuhan" userId="652f1812-435d-4d91-a5c1-24bbedd785a2" providerId="ADAL" clId="{004D77F0-4E72-4532-B05A-AC7FD24D570A}" dt="2019-04-16T21:43:39.878" v="1433"/>
          <ac:spMkLst>
            <pc:docMk/>
            <pc:sldMk cId="3113842866" sldId="258"/>
            <ac:spMk id="25" creationId="{7A48986F-64FF-42D7-829F-18038C14DFC4}"/>
          </ac:spMkLst>
        </pc:spChg>
        <pc:spChg chg="add del">
          <ac:chgData name="Yang, Yuhan" userId="652f1812-435d-4d91-a5c1-24bbedd785a2" providerId="ADAL" clId="{004D77F0-4E72-4532-B05A-AC7FD24D570A}" dt="2019-04-16T17:29:40.754" v="20" actId="26606"/>
          <ac:spMkLst>
            <pc:docMk/>
            <pc:sldMk cId="3113842866" sldId="258"/>
            <ac:spMk id="71" creationId="{F56F5174-31D9-4DBB-AAB7-A1FD7BDB1352}"/>
          </ac:spMkLst>
        </pc:spChg>
        <pc:spChg chg="add del">
          <ac:chgData name="Yang, Yuhan" userId="652f1812-435d-4d91-a5c1-24bbedd785a2" providerId="ADAL" clId="{004D77F0-4E72-4532-B05A-AC7FD24D570A}" dt="2019-04-16T17:29:51.095" v="22" actId="26606"/>
          <ac:spMkLst>
            <pc:docMk/>
            <pc:sldMk cId="3113842866" sldId="258"/>
            <ac:spMk id="72" creationId="{559AE206-7EBA-4D33-8BC9-9D8158553F0E}"/>
          </ac:spMkLst>
        </pc:spChg>
        <pc:spChg chg="add del">
          <ac:chgData name="Yang, Yuhan" userId="652f1812-435d-4d91-a5c1-24bbedd785a2" providerId="ADAL" clId="{004D77F0-4E72-4532-B05A-AC7FD24D570A}" dt="2019-04-16T17:29:51.095" v="22" actId="26606"/>
          <ac:spMkLst>
            <pc:docMk/>
            <pc:sldMk cId="3113842866" sldId="258"/>
            <ac:spMk id="74" creationId="{6437D937-A7F1-4011-92B4-328E5BE1B166}"/>
          </ac:spMkLst>
        </pc:spChg>
        <pc:spChg chg="add del">
          <ac:chgData name="Yang, Yuhan" userId="652f1812-435d-4d91-a5c1-24bbedd785a2" providerId="ADAL" clId="{004D77F0-4E72-4532-B05A-AC7FD24D570A}" dt="2019-04-16T17:29:40.754" v="20" actId="26606"/>
          <ac:spMkLst>
            <pc:docMk/>
            <pc:sldMk cId="3113842866" sldId="258"/>
            <ac:spMk id="75" creationId="{F9A95BEE-6BB1-4A28-A8E6-A34B2E42EF87}"/>
          </ac:spMkLst>
        </pc:spChg>
        <pc:spChg chg="add del">
          <ac:chgData name="Yang, Yuhan" userId="652f1812-435d-4d91-a5c1-24bbedd785a2" providerId="ADAL" clId="{004D77F0-4E72-4532-B05A-AC7FD24D570A}" dt="2019-04-16T17:29:51.095" v="22" actId="26606"/>
          <ac:spMkLst>
            <pc:docMk/>
            <pc:sldMk cId="3113842866" sldId="258"/>
            <ac:spMk id="76" creationId="{B672F332-AF08-46C6-94F0-77684310D7B7}"/>
          </ac:spMkLst>
        </pc:spChg>
        <pc:spChg chg="add del">
          <ac:chgData name="Yang, Yuhan" userId="652f1812-435d-4d91-a5c1-24bbedd785a2" providerId="ADAL" clId="{004D77F0-4E72-4532-B05A-AC7FD24D570A}" dt="2019-04-16T17:30:33.152" v="27" actId="26606"/>
          <ac:spMkLst>
            <pc:docMk/>
            <pc:sldMk cId="3113842866" sldId="258"/>
            <ac:spMk id="77" creationId="{9BBC0C84-DC2A-43AE-9576-0A44295E8B9C}"/>
          </ac:spMkLst>
        </pc:spChg>
        <pc:spChg chg="add del">
          <ac:chgData name="Yang, Yuhan" userId="652f1812-435d-4d91-a5c1-24bbedd785a2" providerId="ADAL" clId="{004D77F0-4E72-4532-B05A-AC7FD24D570A}" dt="2019-04-16T17:29:51.095" v="22" actId="26606"/>
          <ac:spMkLst>
            <pc:docMk/>
            <pc:sldMk cId="3113842866" sldId="258"/>
            <ac:spMk id="78" creationId="{34244EF8-D73A-40E1-BE73-D46E6B4B04ED}"/>
          </ac:spMkLst>
        </pc:spChg>
        <pc:spChg chg="add del">
          <ac:chgData name="Yang, Yuhan" userId="652f1812-435d-4d91-a5c1-24bbedd785a2" providerId="ADAL" clId="{004D77F0-4E72-4532-B05A-AC7FD24D570A}" dt="2019-04-16T17:30:33.152" v="27" actId="26606"/>
          <ac:spMkLst>
            <pc:docMk/>
            <pc:sldMk cId="3113842866" sldId="258"/>
            <ac:spMk id="144" creationId="{E4F9F79B-A093-478E-96B5-EE02BC93A858}"/>
          </ac:spMkLst>
        </pc:spChg>
        <pc:spChg chg="add del">
          <ac:chgData name="Yang, Yuhan" userId="652f1812-435d-4d91-a5c1-24bbedd785a2" providerId="ADAL" clId="{004D77F0-4E72-4532-B05A-AC7FD24D570A}" dt="2019-04-16T17:30:33.152" v="27" actId="26606"/>
          <ac:spMkLst>
            <pc:docMk/>
            <pc:sldMk cId="3113842866" sldId="258"/>
            <ac:spMk id="148" creationId="{F7194F93-1F71-4A70-9DF1-28F183771111}"/>
          </ac:spMkLst>
        </pc:spChg>
        <pc:spChg chg="add del">
          <ac:chgData name="Yang, Yuhan" userId="652f1812-435d-4d91-a5c1-24bbedd785a2" providerId="ADAL" clId="{004D77F0-4E72-4532-B05A-AC7FD24D570A}" dt="2019-04-16T17:30:33.152" v="27" actId="26606"/>
          <ac:spMkLst>
            <pc:docMk/>
            <pc:sldMk cId="3113842866" sldId="258"/>
            <ac:spMk id="150" creationId="{9BBC0C84-DC2A-43AE-9576-0A44295E8B9C}"/>
          </ac:spMkLst>
        </pc:spChg>
        <pc:spChg chg="add del">
          <ac:chgData name="Yang, Yuhan" userId="652f1812-435d-4d91-a5c1-24bbedd785a2" providerId="ADAL" clId="{004D77F0-4E72-4532-B05A-AC7FD24D570A}" dt="2019-04-16T17:30:33.152" v="27" actId="26606"/>
          <ac:spMkLst>
            <pc:docMk/>
            <pc:sldMk cId="3113842866" sldId="258"/>
            <ac:spMk id="1031" creationId="{E4F9F79B-A093-478E-96B5-EE02BC93A858}"/>
          </ac:spMkLst>
        </pc:spChg>
        <pc:spChg chg="add mod">
          <ac:chgData name="Yang, Yuhan" userId="652f1812-435d-4d91-a5c1-24bbedd785a2" providerId="ADAL" clId="{004D77F0-4E72-4532-B05A-AC7FD24D570A}" dt="2019-04-18T13:58:06.053" v="4946"/>
          <ac:spMkLst>
            <pc:docMk/>
            <pc:sldMk cId="3113842866" sldId="258"/>
            <ac:spMk id="1032" creationId="{9C7B478E-9DF2-4E32-AF34-74DF97B2EEE6}"/>
          </ac:spMkLst>
        </pc:spChg>
        <pc:spChg chg="add del">
          <ac:chgData name="Yang, Yuhan" userId="652f1812-435d-4d91-a5c1-24bbedd785a2" providerId="ADAL" clId="{004D77F0-4E72-4532-B05A-AC7FD24D570A}" dt="2019-04-16T17:30:33.152" v="27" actId="26606"/>
          <ac:spMkLst>
            <pc:docMk/>
            <pc:sldMk cId="3113842866" sldId="258"/>
            <ac:spMk id="1035" creationId="{F7194F93-1F71-4A70-9DF1-28F183771111}"/>
          </ac:spMkLst>
        </pc:spChg>
        <pc:picChg chg="add del">
          <ac:chgData name="Yang, Yuhan" userId="652f1812-435d-4d91-a5c1-24bbedd785a2" providerId="ADAL" clId="{004D77F0-4E72-4532-B05A-AC7FD24D570A}" dt="2019-04-16T17:29:40.754" v="20" actId="26606"/>
          <ac:picMkLst>
            <pc:docMk/>
            <pc:sldMk cId="3113842866" sldId="258"/>
            <ac:picMk id="73" creationId="{AE113210-7872-481A-ADE6-3A05CCAF5EB2}"/>
          </ac:picMkLst>
        </pc:picChg>
        <pc:picChg chg="add del mod">
          <ac:chgData name="Yang, Yuhan" userId="652f1812-435d-4d91-a5c1-24bbedd785a2" providerId="ADAL" clId="{004D77F0-4E72-4532-B05A-AC7FD24D570A}" dt="2019-04-16T17:29:51.111" v="23" actId="26606"/>
          <ac:picMkLst>
            <pc:docMk/>
            <pc:sldMk cId="3113842866" sldId="258"/>
            <ac:picMk id="1026" creationId="{941242AA-EE4C-4068-8C01-0937AA8660A5}"/>
          </ac:picMkLst>
        </pc:picChg>
        <pc:picChg chg="add del mod">
          <ac:chgData name="Yang, Yuhan" userId="652f1812-435d-4d91-a5c1-24bbedd785a2" providerId="ADAL" clId="{004D77F0-4E72-4532-B05A-AC7FD24D570A}" dt="2019-04-16T17:30:33.643" v="28"/>
          <ac:picMkLst>
            <pc:docMk/>
            <pc:sldMk cId="3113842866" sldId="258"/>
            <ac:picMk id="1028" creationId="{1DC52B15-1BD4-4BA0-B165-A2F498B32B9D}"/>
          </ac:picMkLst>
        </pc:picChg>
        <pc:picChg chg="add del">
          <ac:chgData name="Yang, Yuhan" userId="652f1812-435d-4d91-a5c1-24bbedd785a2" providerId="ADAL" clId="{004D77F0-4E72-4532-B05A-AC7FD24D570A}" dt="2019-04-16T17:29:51.095" v="22" actId="26606"/>
          <ac:picMkLst>
            <pc:docMk/>
            <pc:sldMk cId="3113842866" sldId="258"/>
            <ac:picMk id="1029" creationId="{941242AA-EE4C-4068-8C01-0937AA8660A5}"/>
          </ac:picMkLst>
        </pc:picChg>
        <pc:picChg chg="add del">
          <ac:chgData name="Yang, Yuhan" userId="652f1812-435d-4d91-a5c1-24bbedd785a2" providerId="ADAL" clId="{004D77F0-4E72-4532-B05A-AC7FD24D570A}" dt="2019-04-16T17:30:34.260" v="29" actId="478"/>
          <ac:picMkLst>
            <pc:docMk/>
            <pc:sldMk cId="3113842866" sldId="258"/>
            <ac:picMk id="1033" creationId="{941242AA-EE4C-4068-8C01-0937AA8660A5}"/>
          </ac:picMkLst>
        </pc:picChg>
        <pc:cxnChg chg="add del">
          <ac:chgData name="Yang, Yuhan" userId="652f1812-435d-4d91-a5c1-24bbedd785a2" providerId="ADAL" clId="{004D77F0-4E72-4532-B05A-AC7FD24D570A}" dt="2019-04-16T17:29:51.095" v="22" actId="26606"/>
          <ac:cxnSpMkLst>
            <pc:docMk/>
            <pc:sldMk cId="3113842866" sldId="258"/>
            <ac:cxnSpMk id="80" creationId="{9E8E38ED-369A-44C2-B635-0BED0E48A6E8}"/>
          </ac:cxnSpMkLst>
        </pc:cxnChg>
        <pc:cxnChg chg="add del">
          <ac:chgData name="Yang, Yuhan" userId="652f1812-435d-4d91-a5c1-24bbedd785a2" providerId="ADAL" clId="{004D77F0-4E72-4532-B05A-AC7FD24D570A}" dt="2019-04-16T17:30:33.152" v="27" actId="26606"/>
          <ac:cxnSpMkLst>
            <pc:docMk/>
            <pc:sldMk cId="3113842866" sldId="258"/>
            <ac:cxnSpMk id="146" creationId="{D4C22394-EBC2-4FAF-A555-6C02D589EED7}"/>
          </ac:cxnSpMkLst>
        </pc:cxnChg>
        <pc:cxnChg chg="add del">
          <ac:chgData name="Yang, Yuhan" userId="652f1812-435d-4d91-a5c1-24bbedd785a2" providerId="ADAL" clId="{004D77F0-4E72-4532-B05A-AC7FD24D570A}" dt="2019-04-16T17:30:33.152" v="27" actId="26606"/>
          <ac:cxnSpMkLst>
            <pc:docMk/>
            <pc:sldMk cId="3113842866" sldId="258"/>
            <ac:cxnSpMk id="1034" creationId="{D4C22394-EBC2-4FAF-A555-6C02D589EED7}"/>
          </ac:cxnSpMkLst>
        </pc:cxnChg>
      </pc:sldChg>
      <pc:sldChg chg="addSp delSp modSp add">
        <pc:chgData name="Yang, Yuhan" userId="652f1812-435d-4d91-a5c1-24bbedd785a2" providerId="ADAL" clId="{004D77F0-4E72-4532-B05A-AC7FD24D570A}" dt="2019-04-17T21:43:43.952" v="3039" actId="207"/>
        <pc:sldMkLst>
          <pc:docMk/>
          <pc:sldMk cId="3923458189" sldId="259"/>
        </pc:sldMkLst>
        <pc:spChg chg="mod">
          <ac:chgData name="Yang, Yuhan" userId="652f1812-435d-4d91-a5c1-24bbedd785a2" providerId="ADAL" clId="{004D77F0-4E72-4532-B05A-AC7FD24D570A}" dt="2019-04-16T19:32:16.250" v="1040" actId="2711"/>
          <ac:spMkLst>
            <pc:docMk/>
            <pc:sldMk cId="3923458189" sldId="259"/>
            <ac:spMk id="2" creationId="{3C06348A-DB74-4FC4-B569-1ABDAB943C22}"/>
          </ac:spMkLst>
        </pc:spChg>
        <pc:spChg chg="mod">
          <ac:chgData name="Yang, Yuhan" userId="652f1812-435d-4d91-a5c1-24bbedd785a2" providerId="ADAL" clId="{004D77F0-4E72-4532-B05A-AC7FD24D570A}" dt="2019-04-17T21:43:43.952" v="3039" actId="207"/>
          <ac:spMkLst>
            <pc:docMk/>
            <pc:sldMk cId="3923458189" sldId="259"/>
            <ac:spMk id="3" creationId="{C2790B23-2366-4D06-8795-667D09D7FFB8}"/>
          </ac:spMkLst>
        </pc:spChg>
        <pc:spChg chg="add del">
          <ac:chgData name="Yang, Yuhan" userId="652f1812-435d-4d91-a5c1-24bbedd785a2" providerId="ADAL" clId="{004D77F0-4E72-4532-B05A-AC7FD24D570A}" dt="2019-04-16T22:25:49.476" v="2193"/>
          <ac:spMkLst>
            <pc:docMk/>
            <pc:sldMk cId="3923458189" sldId="259"/>
            <ac:spMk id="5" creationId="{93BAAAAB-E322-4125-8B5A-B09211EE7559}"/>
          </ac:spMkLst>
        </pc:spChg>
        <pc:spChg chg="add mod">
          <ac:chgData name="Yang, Yuhan" userId="652f1812-435d-4d91-a5c1-24bbedd785a2" providerId="ADAL" clId="{004D77F0-4E72-4532-B05A-AC7FD24D570A}" dt="2019-04-16T22:35:26.660" v="2252" actId="14100"/>
          <ac:spMkLst>
            <pc:docMk/>
            <pc:sldMk cId="3923458189" sldId="259"/>
            <ac:spMk id="6" creationId="{3B0E1DC4-545B-4B9A-BEB0-2C9A8E98F8E6}"/>
          </ac:spMkLst>
        </pc:spChg>
        <pc:picChg chg="add mod">
          <ac:chgData name="Yang, Yuhan" userId="652f1812-435d-4d91-a5c1-24bbedd785a2" providerId="ADAL" clId="{004D77F0-4E72-4532-B05A-AC7FD24D570A}" dt="2019-04-16T22:05:47.036" v="1845" actId="1076"/>
          <ac:picMkLst>
            <pc:docMk/>
            <pc:sldMk cId="3923458189" sldId="259"/>
            <ac:picMk id="3074" creationId="{D64CC6A7-90E2-4F34-9934-1003C5D44A95}"/>
          </ac:picMkLst>
        </pc:picChg>
      </pc:sldChg>
      <pc:sldChg chg="addSp delSp modSp add">
        <pc:chgData name="Yang, Yuhan" userId="652f1812-435d-4d91-a5c1-24bbedd785a2" providerId="ADAL" clId="{004D77F0-4E72-4532-B05A-AC7FD24D570A}" dt="2019-04-18T13:39:52.207" v="4602" actId="14100"/>
        <pc:sldMkLst>
          <pc:docMk/>
          <pc:sldMk cId="1404630447" sldId="261"/>
        </pc:sldMkLst>
        <pc:spChg chg="del mod">
          <ac:chgData name="Yang, Yuhan" userId="652f1812-435d-4d91-a5c1-24bbedd785a2" providerId="ADAL" clId="{004D77F0-4E72-4532-B05A-AC7FD24D570A}" dt="2019-04-17T22:56:06.057" v="3110" actId="478"/>
          <ac:spMkLst>
            <pc:docMk/>
            <pc:sldMk cId="1404630447" sldId="261"/>
            <ac:spMk id="2" creationId="{528F2EA6-2D41-4040-93FF-E961004EFC93}"/>
          </ac:spMkLst>
        </pc:spChg>
        <pc:spChg chg="mod">
          <ac:chgData name="Yang, Yuhan" userId="652f1812-435d-4d91-a5c1-24bbedd785a2" providerId="ADAL" clId="{004D77F0-4E72-4532-B05A-AC7FD24D570A}" dt="2019-04-18T13:39:52.207" v="4602" actId="14100"/>
          <ac:spMkLst>
            <pc:docMk/>
            <pc:sldMk cId="1404630447" sldId="261"/>
            <ac:spMk id="3" creationId="{C3DF1831-75A1-40A9-A531-1469828DEA71}"/>
          </ac:spMkLst>
        </pc:spChg>
        <pc:spChg chg="add mod">
          <ac:chgData name="Yang, Yuhan" userId="652f1812-435d-4d91-a5c1-24bbedd785a2" providerId="ADAL" clId="{004D77F0-4E72-4532-B05A-AC7FD24D570A}" dt="2019-04-18T13:39:47.231" v="4601" actId="207"/>
          <ac:spMkLst>
            <pc:docMk/>
            <pc:sldMk cId="1404630447" sldId="261"/>
            <ac:spMk id="4" creationId="{FBBA537E-88FE-4E91-97E6-A360A1A228C5}"/>
          </ac:spMkLst>
        </pc:spChg>
        <pc:spChg chg="add mod">
          <ac:chgData name="Yang, Yuhan" userId="652f1812-435d-4d91-a5c1-24bbedd785a2" providerId="ADAL" clId="{004D77F0-4E72-4532-B05A-AC7FD24D570A}" dt="2019-04-17T22:56:00.747" v="3109" actId="20577"/>
          <ac:spMkLst>
            <pc:docMk/>
            <pc:sldMk cId="1404630447" sldId="261"/>
            <ac:spMk id="5" creationId="{7955A63B-2BD5-46B0-BE6E-687CE5570809}"/>
          </ac:spMkLst>
        </pc:spChg>
      </pc:sldChg>
      <pc:sldChg chg="modSp add del ord">
        <pc:chgData name="Yang, Yuhan" userId="652f1812-435d-4d91-a5c1-24bbedd785a2" providerId="ADAL" clId="{004D77F0-4E72-4532-B05A-AC7FD24D570A}" dt="2019-04-17T19:26:49.947" v="2539" actId="2696"/>
        <pc:sldMkLst>
          <pc:docMk/>
          <pc:sldMk cId="3195127517" sldId="262"/>
        </pc:sldMkLst>
        <pc:spChg chg="mod">
          <ac:chgData name="Yang, Yuhan" userId="652f1812-435d-4d91-a5c1-24bbedd785a2" providerId="ADAL" clId="{004D77F0-4E72-4532-B05A-AC7FD24D570A}" dt="2019-04-16T19:32:23.064" v="1041" actId="2711"/>
          <ac:spMkLst>
            <pc:docMk/>
            <pc:sldMk cId="3195127517" sldId="262"/>
            <ac:spMk id="2" creationId="{35DFA1CE-005A-407A-8A16-E8941889030E}"/>
          </ac:spMkLst>
        </pc:spChg>
        <pc:spChg chg="mod">
          <ac:chgData name="Yang, Yuhan" userId="652f1812-435d-4d91-a5c1-24bbedd785a2" providerId="ADAL" clId="{004D77F0-4E72-4532-B05A-AC7FD24D570A}" dt="2019-04-17T19:24:27.958" v="2516" actId="14100"/>
          <ac:spMkLst>
            <pc:docMk/>
            <pc:sldMk cId="3195127517" sldId="262"/>
            <ac:spMk id="3" creationId="{28A8229C-5752-4171-A803-728C0E76B38D}"/>
          </ac:spMkLst>
        </pc:spChg>
      </pc:sldChg>
      <pc:sldChg chg="addSp delSp modSp add del">
        <pc:chgData name="Yang, Yuhan" userId="652f1812-435d-4d91-a5c1-24bbedd785a2" providerId="ADAL" clId="{004D77F0-4E72-4532-B05A-AC7FD24D570A}" dt="2019-04-18T13:14:27.022" v="4000" actId="2696"/>
        <pc:sldMkLst>
          <pc:docMk/>
          <pc:sldMk cId="3694136740" sldId="263"/>
        </pc:sldMkLst>
        <pc:spChg chg="add mod">
          <ac:chgData name="Yang, Yuhan" userId="652f1812-435d-4d91-a5c1-24bbedd785a2" providerId="ADAL" clId="{004D77F0-4E72-4532-B05A-AC7FD24D570A}" dt="2019-04-18T13:14:02.709" v="3992" actId="122"/>
          <ac:spMkLst>
            <pc:docMk/>
            <pc:sldMk cId="3694136740" sldId="263"/>
            <ac:spMk id="4" creationId="{FB6B2D74-F343-4666-9ADD-5931C43750E9}"/>
          </ac:spMkLst>
        </pc:spChg>
        <pc:picChg chg="add del mod modCrop">
          <ac:chgData name="Yang, Yuhan" userId="652f1812-435d-4d91-a5c1-24bbedd785a2" providerId="ADAL" clId="{004D77F0-4E72-4532-B05A-AC7FD24D570A}" dt="2019-04-18T13:14:23.401" v="3998"/>
          <ac:picMkLst>
            <pc:docMk/>
            <pc:sldMk cId="3694136740" sldId="263"/>
            <ac:picMk id="3" creationId="{25E517D9-6DDA-408B-9060-4328077F33A4}"/>
          </ac:picMkLst>
        </pc:picChg>
      </pc:sldChg>
      <pc:sldChg chg="addSp delSp modSp add">
        <pc:chgData name="Yang, Yuhan" userId="652f1812-435d-4d91-a5c1-24bbedd785a2" providerId="ADAL" clId="{004D77F0-4E72-4532-B05A-AC7FD24D570A}" dt="2019-04-18T14:15:58.636" v="5218" actId="207"/>
        <pc:sldMkLst>
          <pc:docMk/>
          <pc:sldMk cId="107361241" sldId="264"/>
        </pc:sldMkLst>
        <pc:spChg chg="del">
          <ac:chgData name="Yang, Yuhan" userId="652f1812-435d-4d91-a5c1-24bbedd785a2" providerId="ADAL" clId="{004D77F0-4E72-4532-B05A-AC7FD24D570A}" dt="2019-04-16T22:24:08.106" v="2147" actId="478"/>
          <ac:spMkLst>
            <pc:docMk/>
            <pc:sldMk cId="107361241" sldId="264"/>
            <ac:spMk id="2" creationId="{01186A8F-F906-4AC1-9080-DCD2084455D6}"/>
          </ac:spMkLst>
        </pc:spChg>
        <pc:spChg chg="del">
          <ac:chgData name="Yang, Yuhan" userId="652f1812-435d-4d91-a5c1-24bbedd785a2" providerId="ADAL" clId="{004D77F0-4E72-4532-B05A-AC7FD24D570A}" dt="2019-04-17T19:56:08.126" v="2639"/>
          <ac:spMkLst>
            <pc:docMk/>
            <pc:sldMk cId="107361241" sldId="264"/>
            <ac:spMk id="3" creationId="{980FC3AC-1885-43FD-9BF4-DFBC7B4D4DD3}"/>
          </ac:spMkLst>
        </pc:spChg>
        <pc:spChg chg="add del">
          <ac:chgData name="Yang, Yuhan" userId="652f1812-435d-4d91-a5c1-24bbedd785a2" providerId="ADAL" clId="{004D77F0-4E72-4532-B05A-AC7FD24D570A}" dt="2019-04-16T22:26:21.494" v="2206" actId="478"/>
          <ac:spMkLst>
            <pc:docMk/>
            <pc:sldMk cId="107361241" sldId="264"/>
            <ac:spMk id="4" creationId="{C2A2B11C-5E58-41F1-B06E-6F1A59548B99}"/>
          </ac:spMkLst>
        </pc:spChg>
        <pc:spChg chg="add del mod">
          <ac:chgData name="Yang, Yuhan" userId="652f1812-435d-4d91-a5c1-24bbedd785a2" providerId="ADAL" clId="{004D77F0-4E72-4532-B05A-AC7FD24D570A}" dt="2019-04-16T22:26:26.116" v="2211" actId="20577"/>
          <ac:spMkLst>
            <pc:docMk/>
            <pc:sldMk cId="107361241" sldId="264"/>
            <ac:spMk id="5" creationId="{B3445366-CC4F-4E5B-BE28-57B1395BCB7B}"/>
          </ac:spMkLst>
        </pc:spChg>
        <pc:spChg chg="add del mod">
          <ac:chgData name="Yang, Yuhan" userId="652f1812-435d-4d91-a5c1-24bbedd785a2" providerId="ADAL" clId="{004D77F0-4E72-4532-B05A-AC7FD24D570A}" dt="2019-04-18T14:00:18.825" v="4968" actId="478"/>
          <ac:spMkLst>
            <pc:docMk/>
            <pc:sldMk cId="107361241" sldId="264"/>
            <ac:spMk id="10" creationId="{1BCFC5D2-14F2-44DD-A907-172239C69EAA}"/>
          </ac:spMkLst>
        </pc:spChg>
        <pc:spChg chg="add del mod">
          <ac:chgData name="Yang, Yuhan" userId="652f1812-435d-4d91-a5c1-24bbedd785a2" providerId="ADAL" clId="{004D77F0-4E72-4532-B05A-AC7FD24D570A}" dt="2019-04-18T14:00:20.515" v="4969" actId="478"/>
          <ac:spMkLst>
            <pc:docMk/>
            <pc:sldMk cId="107361241" sldId="264"/>
            <ac:spMk id="12" creationId="{846A78B0-7A43-4DA5-8289-3937C41F78CE}"/>
          </ac:spMkLst>
        </pc:spChg>
        <pc:spChg chg="add mod">
          <ac:chgData name="Yang, Yuhan" userId="652f1812-435d-4d91-a5c1-24bbedd785a2" providerId="ADAL" clId="{004D77F0-4E72-4532-B05A-AC7FD24D570A}" dt="2019-04-18T14:15:58.636" v="5218" actId="207"/>
          <ac:spMkLst>
            <pc:docMk/>
            <pc:sldMk cId="107361241" sldId="264"/>
            <ac:spMk id="16" creationId="{04CD78A6-FEC4-49CC-888F-6DD4260D8B1F}"/>
          </ac:spMkLst>
        </pc:spChg>
        <pc:graphicFrameChg chg="add mod">
          <ac:chgData name="Yang, Yuhan" userId="652f1812-435d-4d91-a5c1-24bbedd785a2" providerId="ADAL" clId="{004D77F0-4E72-4532-B05A-AC7FD24D570A}" dt="2019-04-18T14:01:21.650" v="4981" actId="1076"/>
          <ac:graphicFrameMkLst>
            <pc:docMk/>
            <pc:sldMk cId="107361241" sldId="264"/>
            <ac:graphicFrameMk id="13" creationId="{FD8CC7D5-4F43-497A-8674-AC04D95381CC}"/>
          </ac:graphicFrameMkLst>
        </pc:graphicFrameChg>
        <pc:picChg chg="add del mod">
          <ac:chgData name="Yang, Yuhan" userId="652f1812-435d-4d91-a5c1-24bbedd785a2" providerId="ADAL" clId="{004D77F0-4E72-4532-B05A-AC7FD24D570A}" dt="2019-04-17T23:30:06.081" v="3127" actId="478"/>
          <ac:picMkLst>
            <pc:docMk/>
            <pc:sldMk cId="107361241" sldId="264"/>
            <ac:picMk id="7" creationId="{2672CBF1-0D8D-4B85-94E2-BE1F2CDB672E}"/>
          </ac:picMkLst>
        </pc:picChg>
        <pc:picChg chg="add mod modCrop">
          <ac:chgData name="Yang, Yuhan" userId="652f1812-435d-4d91-a5c1-24bbedd785a2" providerId="ADAL" clId="{004D77F0-4E72-4532-B05A-AC7FD24D570A}" dt="2019-04-18T14:13:48.913" v="5197" actId="1076"/>
          <ac:picMkLst>
            <pc:docMk/>
            <pc:sldMk cId="107361241" sldId="264"/>
            <ac:picMk id="9" creationId="{A22F0330-55A9-415E-956C-B55C169A488D}"/>
          </ac:picMkLst>
        </pc:picChg>
        <pc:picChg chg="add del mod">
          <ac:chgData name="Yang, Yuhan" userId="652f1812-435d-4d91-a5c1-24bbedd785a2" providerId="ADAL" clId="{004D77F0-4E72-4532-B05A-AC7FD24D570A}" dt="2019-04-17T23:31:08.861" v="3136" actId="478"/>
          <ac:picMkLst>
            <pc:docMk/>
            <pc:sldMk cId="107361241" sldId="264"/>
            <ac:picMk id="4098" creationId="{FD74D3E9-6D33-4A04-85E7-3BB38AB1CE61}"/>
          </ac:picMkLst>
        </pc:picChg>
        <pc:picChg chg="add del mod">
          <ac:chgData name="Yang, Yuhan" userId="652f1812-435d-4d91-a5c1-24bbedd785a2" providerId="ADAL" clId="{004D77F0-4E72-4532-B05A-AC7FD24D570A}" dt="2019-04-17T23:31:19.313" v="3137"/>
          <ac:picMkLst>
            <pc:docMk/>
            <pc:sldMk cId="107361241" sldId="264"/>
            <ac:picMk id="4100" creationId="{70628036-47A5-4A00-8755-DCCF1FF34DE4}"/>
          </ac:picMkLst>
        </pc:picChg>
      </pc:sldChg>
      <pc:sldChg chg="addSp delSp add del">
        <pc:chgData name="Yang, Yuhan" userId="652f1812-435d-4d91-a5c1-24bbedd785a2" providerId="ADAL" clId="{004D77F0-4E72-4532-B05A-AC7FD24D570A}" dt="2019-04-17T21:16:58.070" v="2902" actId="2696"/>
        <pc:sldMkLst>
          <pc:docMk/>
          <pc:sldMk cId="2316467444" sldId="265"/>
        </pc:sldMkLst>
        <pc:picChg chg="add del">
          <ac:chgData name="Yang, Yuhan" userId="652f1812-435d-4d91-a5c1-24bbedd785a2" providerId="ADAL" clId="{004D77F0-4E72-4532-B05A-AC7FD24D570A}" dt="2019-04-17T21:12:05.188" v="2812"/>
          <ac:picMkLst>
            <pc:docMk/>
            <pc:sldMk cId="2316467444" sldId="265"/>
            <ac:picMk id="6146" creationId="{3A211056-F3DF-40C5-A107-E10C19CBF267}"/>
          </ac:picMkLst>
        </pc:picChg>
      </pc:sldChg>
      <pc:sldChg chg="addSp delSp modSp add">
        <pc:chgData name="Yang, Yuhan" userId="652f1812-435d-4d91-a5c1-24bbedd785a2" providerId="ADAL" clId="{004D77F0-4E72-4532-B05A-AC7FD24D570A}" dt="2019-04-18T13:58:27.354" v="4951" actId="27636"/>
        <pc:sldMkLst>
          <pc:docMk/>
          <pc:sldMk cId="3100336873" sldId="266"/>
        </pc:sldMkLst>
        <pc:spChg chg="add del mod">
          <ac:chgData name="Yang, Yuhan" userId="652f1812-435d-4d91-a5c1-24bbedd785a2" providerId="ADAL" clId="{004D77F0-4E72-4532-B05A-AC7FD24D570A}" dt="2019-04-16T22:25:58.176" v="2197" actId="1076"/>
          <ac:spMkLst>
            <pc:docMk/>
            <pc:sldMk cId="3100336873" sldId="266"/>
            <ac:spMk id="2" creationId="{3C06348A-DB74-4FC4-B569-1ABDAB943C22}"/>
          </ac:spMkLst>
        </pc:spChg>
        <pc:spChg chg="del">
          <ac:chgData name="Yang, Yuhan" userId="652f1812-435d-4d91-a5c1-24bbedd785a2" providerId="ADAL" clId="{004D77F0-4E72-4532-B05A-AC7FD24D570A}" dt="2019-04-16T22:07:32.591" v="1854" actId="478"/>
          <ac:spMkLst>
            <pc:docMk/>
            <pc:sldMk cId="3100336873" sldId="266"/>
            <ac:spMk id="3" creationId="{C2790B23-2366-4D06-8795-667D09D7FFB8}"/>
          </ac:spMkLst>
        </pc:spChg>
        <pc:spChg chg="add del mod">
          <ac:chgData name="Yang, Yuhan" userId="652f1812-435d-4d91-a5c1-24bbedd785a2" providerId="ADAL" clId="{004D77F0-4E72-4532-B05A-AC7FD24D570A}" dt="2019-04-16T22:07:37.040" v="1855" actId="478"/>
          <ac:spMkLst>
            <pc:docMk/>
            <pc:sldMk cId="3100336873" sldId="266"/>
            <ac:spMk id="5" creationId="{21F47AB9-1232-4E1B-9177-9FE9283D8FDE}"/>
          </ac:spMkLst>
        </pc:spChg>
        <pc:spChg chg="add mod">
          <ac:chgData name="Yang, Yuhan" userId="652f1812-435d-4d91-a5c1-24bbedd785a2" providerId="ADAL" clId="{004D77F0-4E72-4532-B05A-AC7FD24D570A}" dt="2019-04-16T23:31:37.935" v="2283" actId="1076"/>
          <ac:spMkLst>
            <pc:docMk/>
            <pc:sldMk cId="3100336873" sldId="266"/>
            <ac:spMk id="6" creationId="{C7045610-8FCC-45A9-A29B-753A6CE27C77}"/>
          </ac:spMkLst>
        </pc:spChg>
        <pc:spChg chg="add mod">
          <ac:chgData name="Yang, Yuhan" userId="652f1812-435d-4d91-a5c1-24bbedd785a2" providerId="ADAL" clId="{004D77F0-4E72-4532-B05A-AC7FD24D570A}" dt="2019-04-18T13:05:40.143" v="3790" actId="1076"/>
          <ac:spMkLst>
            <pc:docMk/>
            <pc:sldMk cId="3100336873" sldId="266"/>
            <ac:spMk id="8" creationId="{5BBBA73E-0776-42F7-B3E7-019682674536}"/>
          </ac:spMkLst>
        </pc:spChg>
        <pc:spChg chg="add del mod">
          <ac:chgData name="Yang, Yuhan" userId="652f1812-435d-4d91-a5c1-24bbedd785a2" providerId="ADAL" clId="{004D77F0-4E72-4532-B05A-AC7FD24D570A}" dt="2019-04-16T22:25:58.957" v="2198"/>
          <ac:spMkLst>
            <pc:docMk/>
            <pc:sldMk cId="3100336873" sldId="266"/>
            <ac:spMk id="9" creationId="{EB0F49CD-CE30-4926-82E2-3982ED8FBF1E}"/>
          </ac:spMkLst>
        </pc:spChg>
        <pc:spChg chg="add del">
          <ac:chgData name="Yang, Yuhan" userId="652f1812-435d-4d91-a5c1-24bbedd785a2" providerId="ADAL" clId="{004D77F0-4E72-4532-B05A-AC7FD24D570A}" dt="2019-04-16T23:29:49.916" v="2254" actId="478"/>
          <ac:spMkLst>
            <pc:docMk/>
            <pc:sldMk cId="3100336873" sldId="266"/>
            <ac:spMk id="10" creationId="{B02FAC47-577F-46A3-B470-74B0F7B14291}"/>
          </ac:spMkLst>
        </pc:spChg>
        <pc:spChg chg="add mod">
          <ac:chgData name="Yang, Yuhan" userId="652f1812-435d-4d91-a5c1-24bbedd785a2" providerId="ADAL" clId="{004D77F0-4E72-4532-B05A-AC7FD24D570A}" dt="2019-04-18T13:58:27.354" v="4951" actId="27636"/>
          <ac:spMkLst>
            <pc:docMk/>
            <pc:sldMk cId="3100336873" sldId="266"/>
            <ac:spMk id="14" creationId="{C66EC4FE-8A6A-4C7E-B65F-DFD429AC33BF}"/>
          </ac:spMkLst>
        </pc:spChg>
        <pc:picChg chg="add mod">
          <ac:chgData name="Yang, Yuhan" userId="652f1812-435d-4d91-a5c1-24bbedd785a2" providerId="ADAL" clId="{004D77F0-4E72-4532-B05A-AC7FD24D570A}" dt="2019-04-18T13:01:58.986" v="3679" actId="1076"/>
          <ac:picMkLst>
            <pc:docMk/>
            <pc:sldMk cId="3100336873" sldId="266"/>
            <ac:picMk id="7" creationId="{2B46C607-DDA6-472E-95B1-9EBCE4554488}"/>
          </ac:picMkLst>
        </pc:picChg>
        <pc:picChg chg="add mod modCrop">
          <ac:chgData name="Yang, Yuhan" userId="652f1812-435d-4d91-a5c1-24bbedd785a2" providerId="ADAL" clId="{004D77F0-4E72-4532-B05A-AC7FD24D570A}" dt="2019-04-18T13:02:37.342" v="3687" actId="1076"/>
          <ac:picMkLst>
            <pc:docMk/>
            <pc:sldMk cId="3100336873" sldId="266"/>
            <ac:picMk id="12" creationId="{19149D7A-F9D7-4477-BE65-7CDD3AF84678}"/>
          </ac:picMkLst>
        </pc:picChg>
        <pc:picChg chg="del">
          <ac:chgData name="Yang, Yuhan" userId="652f1812-435d-4d91-a5c1-24bbedd785a2" providerId="ADAL" clId="{004D77F0-4E72-4532-B05A-AC7FD24D570A}" dt="2019-04-16T22:07:38.443" v="1856" actId="478"/>
          <ac:picMkLst>
            <pc:docMk/>
            <pc:sldMk cId="3100336873" sldId="266"/>
            <ac:picMk id="3074" creationId="{D64CC6A7-90E2-4F34-9934-1003C5D44A95}"/>
          </ac:picMkLst>
        </pc:picChg>
      </pc:sldChg>
      <pc:sldChg chg="addSp delSp modSp add ord">
        <pc:chgData name="Yang, Yuhan" userId="652f1812-435d-4d91-a5c1-24bbedd785a2" providerId="ADAL" clId="{004D77F0-4E72-4532-B05A-AC7FD24D570A}" dt="2019-04-18T16:21:14.702" v="5277" actId="20577"/>
        <pc:sldMkLst>
          <pc:docMk/>
          <pc:sldMk cId="455897892" sldId="267"/>
        </pc:sldMkLst>
        <pc:spChg chg="add del mod">
          <ac:chgData name="Yang, Yuhan" userId="652f1812-435d-4d91-a5c1-24bbedd785a2" providerId="ADAL" clId="{004D77F0-4E72-4532-B05A-AC7FD24D570A}" dt="2019-04-17T23:13:34.286" v="3114"/>
          <ac:spMkLst>
            <pc:docMk/>
            <pc:sldMk cId="455897892" sldId="267"/>
            <ac:spMk id="2" creationId="{A32283B7-4527-4BC2-B4BD-984E96687276}"/>
          </ac:spMkLst>
        </pc:spChg>
        <pc:spChg chg="add mod">
          <ac:chgData name="Yang, Yuhan" userId="652f1812-435d-4d91-a5c1-24bbedd785a2" providerId="ADAL" clId="{004D77F0-4E72-4532-B05A-AC7FD24D570A}" dt="2019-04-18T16:21:14.702" v="5277" actId="20577"/>
          <ac:spMkLst>
            <pc:docMk/>
            <pc:sldMk cId="455897892" sldId="267"/>
            <ac:spMk id="9" creationId="{107AE919-D2CE-4C4A-8551-62FB01FA8C2B}"/>
          </ac:spMkLst>
        </pc:spChg>
        <pc:graphicFrameChg chg="add mod">
          <ac:chgData name="Yang, Yuhan" userId="652f1812-435d-4d91-a5c1-24bbedd785a2" providerId="ADAL" clId="{004D77F0-4E72-4532-B05A-AC7FD24D570A}" dt="2019-04-18T13:59:33.345" v="4964"/>
          <ac:graphicFrameMkLst>
            <pc:docMk/>
            <pc:sldMk cId="455897892" sldId="267"/>
            <ac:graphicFrameMk id="8" creationId="{881FE5D6-6D8C-4103-9283-7213ED38A7B6}"/>
          </ac:graphicFrameMkLst>
        </pc:graphicFrameChg>
        <pc:picChg chg="add mod modCrop">
          <ac:chgData name="Yang, Yuhan" userId="652f1812-435d-4d91-a5c1-24bbedd785a2" providerId="ADAL" clId="{004D77F0-4E72-4532-B05A-AC7FD24D570A}" dt="2019-04-18T12:26:34.046" v="3149" actId="1076"/>
          <ac:picMkLst>
            <pc:docMk/>
            <pc:sldMk cId="455897892" sldId="267"/>
            <ac:picMk id="4" creationId="{AF45E6C9-B56D-470C-8D92-80575BD3E654}"/>
          </ac:picMkLst>
        </pc:picChg>
        <pc:picChg chg="del">
          <ac:chgData name="Yang, Yuhan" userId="652f1812-435d-4d91-a5c1-24bbedd785a2" providerId="ADAL" clId="{004D77F0-4E72-4532-B05A-AC7FD24D570A}" dt="2019-04-17T23:31:30.829" v="3139"/>
          <ac:picMkLst>
            <pc:docMk/>
            <pc:sldMk cId="455897892" sldId="267"/>
            <ac:picMk id="4098" creationId="{FD74D3E9-6D33-4A04-85E7-3BB38AB1CE61}"/>
          </ac:picMkLst>
        </pc:picChg>
        <pc:picChg chg="del">
          <ac:chgData name="Yang, Yuhan" userId="652f1812-435d-4d91-a5c1-24bbedd785a2" providerId="ADAL" clId="{004D77F0-4E72-4532-B05A-AC7FD24D570A}" dt="2019-04-17T19:56:22.997" v="2641" actId="478"/>
          <ac:picMkLst>
            <pc:docMk/>
            <pc:sldMk cId="455897892" sldId="267"/>
            <ac:picMk id="4100" creationId="{70628036-47A5-4A00-8755-DCCF1FF34DE4}"/>
          </ac:picMkLst>
        </pc:picChg>
      </pc:sldChg>
      <pc:sldChg chg="addSp delSp modSp add ord">
        <pc:chgData name="Yang, Yuhan" userId="652f1812-435d-4d91-a5c1-24bbedd785a2" providerId="ADAL" clId="{004D77F0-4E72-4532-B05A-AC7FD24D570A}" dt="2019-04-18T16:03:13.344" v="5258" actId="20577"/>
        <pc:sldMkLst>
          <pc:docMk/>
          <pc:sldMk cId="1903439175" sldId="268"/>
        </pc:sldMkLst>
        <pc:spChg chg="del">
          <ac:chgData name="Yang, Yuhan" userId="652f1812-435d-4d91-a5c1-24bbedd785a2" providerId="ADAL" clId="{004D77F0-4E72-4532-B05A-AC7FD24D570A}" dt="2019-04-17T20:05:41.106" v="2647" actId="478"/>
          <ac:spMkLst>
            <pc:docMk/>
            <pc:sldMk cId="1903439175" sldId="268"/>
            <ac:spMk id="2" creationId="{2B8CDFDE-32B4-4B87-919E-9FF0EC61C595}"/>
          </ac:spMkLst>
        </pc:spChg>
        <pc:spChg chg="mod">
          <ac:chgData name="Yang, Yuhan" userId="652f1812-435d-4d91-a5c1-24bbedd785a2" providerId="ADAL" clId="{004D77F0-4E72-4532-B05A-AC7FD24D570A}" dt="2019-04-18T16:03:13.344" v="5258" actId="20577"/>
          <ac:spMkLst>
            <pc:docMk/>
            <pc:sldMk cId="1903439175" sldId="268"/>
            <ac:spMk id="3" creationId="{B968138D-B82C-45FD-9B02-9436B8A4BFCE}"/>
          </ac:spMkLst>
        </pc:spChg>
        <pc:spChg chg="add del mod">
          <ac:chgData name="Yang, Yuhan" userId="652f1812-435d-4d91-a5c1-24bbedd785a2" providerId="ADAL" clId="{004D77F0-4E72-4532-B05A-AC7FD24D570A}" dt="2019-04-17T22:55:23.272" v="3103" actId="478"/>
          <ac:spMkLst>
            <pc:docMk/>
            <pc:sldMk cId="1903439175" sldId="268"/>
            <ac:spMk id="4" creationId="{8E9C0B86-F2F0-4978-A02C-43DC93817B90}"/>
          </ac:spMkLst>
        </pc:spChg>
        <pc:spChg chg="add mod">
          <ac:chgData name="Yang, Yuhan" userId="652f1812-435d-4d91-a5c1-24bbedd785a2" providerId="ADAL" clId="{004D77F0-4E72-4532-B05A-AC7FD24D570A}" dt="2019-04-18T16:00:44.423" v="5257" actId="14100"/>
          <ac:spMkLst>
            <pc:docMk/>
            <pc:sldMk cId="1903439175" sldId="268"/>
            <ac:spMk id="5" creationId="{E5BA3CB3-C402-4339-A551-51003D8FC040}"/>
          </ac:spMkLst>
        </pc:spChg>
        <pc:spChg chg="add">
          <ac:chgData name="Yang, Yuhan" userId="652f1812-435d-4d91-a5c1-24bbedd785a2" providerId="ADAL" clId="{004D77F0-4E72-4532-B05A-AC7FD24D570A}" dt="2019-04-17T22:55:23.879" v="3104"/>
          <ac:spMkLst>
            <pc:docMk/>
            <pc:sldMk cId="1903439175" sldId="268"/>
            <ac:spMk id="11" creationId="{EBE21313-C053-4340-A05B-BC1B66E2DF6D}"/>
          </ac:spMkLst>
        </pc:spChg>
        <pc:picChg chg="add mod">
          <ac:chgData name="Yang, Yuhan" userId="652f1812-435d-4d91-a5c1-24bbedd785a2" providerId="ADAL" clId="{004D77F0-4E72-4532-B05A-AC7FD24D570A}" dt="2019-04-17T21:16:46.102" v="2900" actId="1076"/>
          <ac:picMkLst>
            <pc:docMk/>
            <pc:sldMk cId="1903439175" sldId="268"/>
            <ac:picMk id="6" creationId="{92C9DC59-5FB9-4701-AFB4-6DDAA13EAE42}"/>
          </ac:picMkLst>
        </pc:picChg>
        <pc:picChg chg="add del">
          <ac:chgData name="Yang, Yuhan" userId="652f1812-435d-4d91-a5c1-24bbedd785a2" providerId="ADAL" clId="{004D77F0-4E72-4532-B05A-AC7FD24D570A}" dt="2019-04-17T21:13:10.066" v="2829"/>
          <ac:picMkLst>
            <pc:docMk/>
            <pc:sldMk cId="1903439175" sldId="268"/>
            <ac:picMk id="7" creationId="{88AF3D2B-0CAE-4619-94F9-9DF5A0737C64}"/>
          </ac:picMkLst>
        </pc:picChg>
        <pc:picChg chg="add del mod">
          <ac:chgData name="Yang, Yuhan" userId="652f1812-435d-4d91-a5c1-24bbedd785a2" providerId="ADAL" clId="{004D77F0-4E72-4532-B05A-AC7FD24D570A}" dt="2019-04-17T21:12:16.803" v="2815" actId="478"/>
          <ac:picMkLst>
            <pc:docMk/>
            <pc:sldMk cId="1903439175" sldId="268"/>
            <ac:picMk id="8194" creationId="{A4662901-03B3-4B7F-B024-774063AC684A}"/>
          </ac:picMkLst>
        </pc:picChg>
        <pc:picChg chg="add del mod">
          <ac:chgData name="Yang, Yuhan" userId="652f1812-435d-4d91-a5c1-24bbedd785a2" providerId="ADAL" clId="{004D77F0-4E72-4532-B05A-AC7FD24D570A}" dt="2019-04-17T21:13:56.348" v="2837"/>
          <ac:picMkLst>
            <pc:docMk/>
            <pc:sldMk cId="1903439175" sldId="268"/>
            <ac:picMk id="8196" creationId="{9FCF173C-8C12-4ACA-A85A-AA46E53BCB83}"/>
          </ac:picMkLst>
        </pc:picChg>
        <pc:picChg chg="add mod">
          <ac:chgData name="Yang, Yuhan" userId="652f1812-435d-4d91-a5c1-24bbedd785a2" providerId="ADAL" clId="{004D77F0-4E72-4532-B05A-AC7FD24D570A}" dt="2019-04-17T21:37:32.262" v="2985" actId="1076"/>
          <ac:picMkLst>
            <pc:docMk/>
            <pc:sldMk cId="1903439175" sldId="268"/>
            <ac:picMk id="8198" creationId="{1ACB04AB-82FA-4208-9E8F-1ADAE65E1595}"/>
          </ac:picMkLst>
        </pc:picChg>
      </pc:sldChg>
      <pc:sldChg chg="addSp delSp modSp add del">
        <pc:chgData name="Yang, Yuhan" userId="652f1812-435d-4d91-a5c1-24bbedd785a2" providerId="ADAL" clId="{004D77F0-4E72-4532-B05A-AC7FD24D570A}" dt="2019-04-18T13:00:48.174" v="3674" actId="2696"/>
        <pc:sldMkLst>
          <pc:docMk/>
          <pc:sldMk cId="2488784654" sldId="269"/>
        </pc:sldMkLst>
        <pc:spChg chg="mod">
          <ac:chgData name="Yang, Yuhan" userId="652f1812-435d-4d91-a5c1-24bbedd785a2" providerId="ADAL" clId="{004D77F0-4E72-4532-B05A-AC7FD24D570A}" dt="2019-04-17T22:55:15.501" v="3102" actId="20577"/>
          <ac:spMkLst>
            <pc:docMk/>
            <pc:sldMk cId="2488784654" sldId="269"/>
            <ac:spMk id="2" creationId="{926CD0D7-88F8-4F29-B415-8C91934C5914}"/>
          </ac:spMkLst>
        </pc:spChg>
        <pc:picChg chg="add del">
          <ac:chgData name="Yang, Yuhan" userId="652f1812-435d-4d91-a5c1-24bbedd785a2" providerId="ADAL" clId="{004D77F0-4E72-4532-B05A-AC7FD24D570A}" dt="2019-04-18T12:47:15.477" v="3303"/>
          <ac:picMkLst>
            <pc:docMk/>
            <pc:sldMk cId="2488784654" sldId="269"/>
            <ac:picMk id="4" creationId="{688D2A92-6F75-40A2-B9EC-A6F76900D71B}"/>
          </ac:picMkLst>
        </pc:picChg>
        <pc:picChg chg="add del">
          <ac:chgData name="Yang, Yuhan" userId="652f1812-435d-4d91-a5c1-24bbedd785a2" providerId="ADAL" clId="{004D77F0-4E72-4532-B05A-AC7FD24D570A}" dt="2019-04-18T12:59:59.519" v="3660"/>
          <ac:picMkLst>
            <pc:docMk/>
            <pc:sldMk cId="2488784654" sldId="269"/>
            <ac:picMk id="5" creationId="{CB63A286-AB69-4190-9FEE-0DEED37A44D3}"/>
          </ac:picMkLst>
        </pc:picChg>
      </pc:sldChg>
      <pc:sldChg chg="addSp delSp modSp add modAnim">
        <pc:chgData name="Yang, Yuhan" userId="652f1812-435d-4d91-a5c1-24bbedd785a2" providerId="ADAL" clId="{004D77F0-4E72-4532-B05A-AC7FD24D570A}" dt="2019-04-18T16:26:39.809" v="5282" actId="20577"/>
        <pc:sldMkLst>
          <pc:docMk/>
          <pc:sldMk cId="2378545860" sldId="270"/>
        </pc:sldMkLst>
        <pc:spChg chg="add mod">
          <ac:chgData name="Yang, Yuhan" userId="652f1812-435d-4d91-a5c1-24bbedd785a2" providerId="ADAL" clId="{004D77F0-4E72-4532-B05A-AC7FD24D570A}" dt="2019-04-18T12:58:30.558" v="3655" actId="2711"/>
          <ac:spMkLst>
            <pc:docMk/>
            <pc:sldMk cId="2378545860" sldId="270"/>
            <ac:spMk id="2" creationId="{8BAB8CB7-401F-444A-B504-711EF1BC9BF3}"/>
          </ac:spMkLst>
        </pc:spChg>
        <pc:spChg chg="mod">
          <ac:chgData name="Yang, Yuhan" userId="652f1812-435d-4d91-a5c1-24bbedd785a2" providerId="ADAL" clId="{004D77F0-4E72-4532-B05A-AC7FD24D570A}" dt="2019-04-18T12:46:30.234" v="3251"/>
          <ac:spMkLst>
            <pc:docMk/>
            <pc:sldMk cId="2378545860" sldId="270"/>
            <ac:spMk id="5" creationId="{B3445366-CC4F-4E5B-BE28-57B1395BCB7B}"/>
          </ac:spMkLst>
        </pc:spChg>
        <pc:spChg chg="mod">
          <ac:chgData name="Yang, Yuhan" userId="652f1812-435d-4d91-a5c1-24bbedd785a2" providerId="ADAL" clId="{004D77F0-4E72-4532-B05A-AC7FD24D570A}" dt="2019-04-18T16:26:39.809" v="5282" actId="20577"/>
          <ac:spMkLst>
            <pc:docMk/>
            <pc:sldMk cId="2378545860" sldId="270"/>
            <ac:spMk id="10" creationId="{1BCFC5D2-14F2-44DD-A907-172239C69EAA}"/>
          </ac:spMkLst>
        </pc:spChg>
        <pc:graphicFrameChg chg="del">
          <ac:chgData name="Yang, Yuhan" userId="652f1812-435d-4d91-a5c1-24bbedd785a2" providerId="ADAL" clId="{004D77F0-4E72-4532-B05A-AC7FD24D570A}" dt="2019-04-18T12:40:15.664" v="3198" actId="478"/>
          <ac:graphicFrameMkLst>
            <pc:docMk/>
            <pc:sldMk cId="2378545860" sldId="270"/>
            <ac:graphicFrameMk id="13" creationId="{FD8CC7D5-4F43-497A-8674-AC04D95381CC}"/>
          </ac:graphicFrameMkLst>
        </pc:graphicFrameChg>
        <pc:picChg chg="add mod">
          <ac:chgData name="Yang, Yuhan" userId="652f1812-435d-4d91-a5c1-24bbedd785a2" providerId="ADAL" clId="{004D77F0-4E72-4532-B05A-AC7FD24D570A}" dt="2019-04-18T12:54:44.549" v="3586" actId="1076"/>
          <ac:picMkLst>
            <pc:docMk/>
            <pc:sldMk cId="2378545860" sldId="270"/>
            <ac:picMk id="7" creationId="{6858A7E4-B208-46E7-9242-0015FA4FCF41}"/>
          </ac:picMkLst>
        </pc:picChg>
        <pc:picChg chg="del">
          <ac:chgData name="Yang, Yuhan" userId="652f1812-435d-4d91-a5c1-24bbedd785a2" providerId="ADAL" clId="{004D77F0-4E72-4532-B05A-AC7FD24D570A}" dt="2019-04-18T12:39:57.639" v="3172" actId="478"/>
          <ac:picMkLst>
            <pc:docMk/>
            <pc:sldMk cId="2378545860" sldId="270"/>
            <ac:picMk id="9" creationId="{A22F0330-55A9-415E-956C-B55C169A488D}"/>
          </ac:picMkLst>
        </pc:picChg>
        <pc:picChg chg="add mod">
          <ac:chgData name="Yang, Yuhan" userId="652f1812-435d-4d91-a5c1-24bbedd785a2" providerId="ADAL" clId="{004D77F0-4E72-4532-B05A-AC7FD24D570A}" dt="2019-04-18T12:57:37.803" v="3620" actId="1076"/>
          <ac:picMkLst>
            <pc:docMk/>
            <pc:sldMk cId="2378545860" sldId="270"/>
            <ac:picMk id="9218" creationId="{9285699A-F4F7-40B6-95F4-E7B447A3E27F}"/>
          </ac:picMkLst>
        </pc:picChg>
      </pc:sldChg>
      <pc:sldChg chg="addSp delSp modSp add">
        <pc:chgData name="Yang, Yuhan" userId="652f1812-435d-4d91-a5c1-24bbedd785a2" providerId="ADAL" clId="{004D77F0-4E72-4532-B05A-AC7FD24D570A}" dt="2019-04-18T15:31:08.052" v="5238"/>
        <pc:sldMkLst>
          <pc:docMk/>
          <pc:sldMk cId="2112466614" sldId="271"/>
        </pc:sldMkLst>
        <pc:spChg chg="mod">
          <ac:chgData name="Yang, Yuhan" userId="652f1812-435d-4d91-a5c1-24bbedd785a2" providerId="ADAL" clId="{004D77F0-4E72-4532-B05A-AC7FD24D570A}" dt="2019-04-18T13:14:40.488" v="4023" actId="20577"/>
          <ac:spMkLst>
            <pc:docMk/>
            <pc:sldMk cId="2112466614" sldId="271"/>
            <ac:spMk id="2" creationId="{3C06348A-DB74-4FC4-B569-1ABDAB943C22}"/>
          </ac:spMkLst>
        </pc:spChg>
        <pc:spChg chg="del">
          <ac:chgData name="Yang, Yuhan" userId="652f1812-435d-4d91-a5c1-24bbedd785a2" providerId="ADAL" clId="{004D77F0-4E72-4532-B05A-AC7FD24D570A}" dt="2019-04-18T13:14:16.075" v="3996" actId="478"/>
          <ac:spMkLst>
            <pc:docMk/>
            <pc:sldMk cId="2112466614" sldId="271"/>
            <ac:spMk id="6" creationId="{C7045610-8FCC-45A9-A29B-753A6CE27C77}"/>
          </ac:spMkLst>
        </pc:spChg>
        <pc:spChg chg="del">
          <ac:chgData name="Yang, Yuhan" userId="652f1812-435d-4d91-a5c1-24bbedd785a2" providerId="ADAL" clId="{004D77F0-4E72-4532-B05A-AC7FD24D570A}" dt="2019-04-18T13:14:20.609" v="3997" actId="478"/>
          <ac:spMkLst>
            <pc:docMk/>
            <pc:sldMk cId="2112466614" sldId="271"/>
            <ac:spMk id="8" creationId="{5BBBA73E-0776-42F7-B3E7-019682674536}"/>
          </ac:spMkLst>
        </pc:spChg>
        <pc:spChg chg="mod">
          <ac:chgData name="Yang, Yuhan" userId="652f1812-435d-4d91-a5c1-24bbedd785a2" providerId="ADAL" clId="{004D77F0-4E72-4532-B05A-AC7FD24D570A}" dt="2019-04-18T15:31:08.052" v="5238"/>
          <ac:spMkLst>
            <pc:docMk/>
            <pc:sldMk cId="2112466614" sldId="271"/>
            <ac:spMk id="14" creationId="{C66EC4FE-8A6A-4C7E-B65F-DFD429AC33BF}"/>
          </ac:spMkLst>
        </pc:spChg>
        <pc:picChg chg="del">
          <ac:chgData name="Yang, Yuhan" userId="652f1812-435d-4d91-a5c1-24bbedd785a2" providerId="ADAL" clId="{004D77F0-4E72-4532-B05A-AC7FD24D570A}" dt="2019-04-18T13:14:13.254" v="3995" actId="478"/>
          <ac:picMkLst>
            <pc:docMk/>
            <pc:sldMk cId="2112466614" sldId="271"/>
            <ac:picMk id="7" creationId="{2B46C607-DDA6-472E-95B1-9EBCE4554488}"/>
          </ac:picMkLst>
        </pc:picChg>
        <pc:picChg chg="add mod">
          <ac:chgData name="Yang, Yuhan" userId="652f1812-435d-4d91-a5c1-24bbedd785a2" providerId="ADAL" clId="{004D77F0-4E72-4532-B05A-AC7FD24D570A}" dt="2019-04-18T15:30:37.464" v="5234" actId="1076"/>
          <ac:picMkLst>
            <pc:docMk/>
            <pc:sldMk cId="2112466614" sldId="271"/>
            <ac:picMk id="9" creationId="{B4B3167A-C873-456E-8236-CA190CCC35EE}"/>
          </ac:picMkLst>
        </pc:picChg>
        <pc:picChg chg="del">
          <ac:chgData name="Yang, Yuhan" userId="652f1812-435d-4d91-a5c1-24bbedd785a2" providerId="ADAL" clId="{004D77F0-4E72-4532-B05A-AC7FD24D570A}" dt="2019-04-18T13:14:11.622" v="3994" actId="478"/>
          <ac:picMkLst>
            <pc:docMk/>
            <pc:sldMk cId="2112466614" sldId="271"/>
            <ac:picMk id="12" creationId="{19149D7A-F9D7-4477-BE65-7CDD3AF84678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gtvault-my.sharepoint.com/personal/yyang755_gatech_edu/Documents/EAS%206792/correl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gtvault-my.sharepoint.com/personal/yyang755_gatech_edu/Documents/EAS%206792/correla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7.8413604549431318E-2"/>
                  <c:y val="0.31797280548264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</c:trendlineLbl>
          </c:trendline>
          <c:xVal>
            <c:numRef>
              <c:f>[correlation.xlsx]Sheet1!$B$2:$B$31</c:f>
              <c:numCache>
                <c:formatCode>General</c:formatCode>
                <c:ptCount val="30"/>
                <c:pt idx="0">
                  <c:v>32</c:v>
                </c:pt>
                <c:pt idx="1">
                  <c:v>525</c:v>
                </c:pt>
                <c:pt idx="2">
                  <c:v>413</c:v>
                </c:pt>
                <c:pt idx="3">
                  <c:v>336</c:v>
                </c:pt>
                <c:pt idx="4">
                  <c:v>249</c:v>
                </c:pt>
                <c:pt idx="5">
                  <c:v>179</c:v>
                </c:pt>
                <c:pt idx="6">
                  <c:v>119</c:v>
                </c:pt>
                <c:pt idx="7">
                  <c:v>87</c:v>
                </c:pt>
                <c:pt idx="8">
                  <c:v>62</c:v>
                </c:pt>
                <c:pt idx="9">
                  <c:v>46</c:v>
                </c:pt>
                <c:pt idx="10">
                  <c:v>39</c:v>
                </c:pt>
                <c:pt idx="11">
                  <c:v>32</c:v>
                </c:pt>
                <c:pt idx="12">
                  <c:v>29</c:v>
                </c:pt>
                <c:pt idx="13">
                  <c:v>24</c:v>
                </c:pt>
                <c:pt idx="14">
                  <c:v>23</c:v>
                </c:pt>
                <c:pt idx="15">
                  <c:v>24</c:v>
                </c:pt>
                <c:pt idx="16">
                  <c:v>25</c:v>
                </c:pt>
                <c:pt idx="17">
                  <c:v>27</c:v>
                </c:pt>
                <c:pt idx="18">
                  <c:v>27</c:v>
                </c:pt>
                <c:pt idx="19">
                  <c:v>28</c:v>
                </c:pt>
                <c:pt idx="20">
                  <c:v>24</c:v>
                </c:pt>
                <c:pt idx="21">
                  <c:v>25</c:v>
                </c:pt>
                <c:pt idx="22">
                  <c:v>23</c:v>
                </c:pt>
                <c:pt idx="23">
                  <c:v>25</c:v>
                </c:pt>
                <c:pt idx="24">
                  <c:v>23</c:v>
                </c:pt>
                <c:pt idx="25">
                  <c:v>24</c:v>
                </c:pt>
                <c:pt idx="26">
                  <c:v>21</c:v>
                </c:pt>
                <c:pt idx="27">
                  <c:v>22</c:v>
                </c:pt>
                <c:pt idx="28">
                  <c:v>20</c:v>
                </c:pt>
                <c:pt idx="29">
                  <c:v>20</c:v>
                </c:pt>
              </c:numCache>
            </c:numRef>
          </c:xVal>
          <c:yVal>
            <c:numRef>
              <c:f>[correlation.xlsx]Sheet1!$C$2:$C$31</c:f>
              <c:numCache>
                <c:formatCode>General</c:formatCode>
                <c:ptCount val="30"/>
                <c:pt idx="0">
                  <c:v>34.963000000000001</c:v>
                </c:pt>
                <c:pt idx="1">
                  <c:v>757.07270000000005</c:v>
                </c:pt>
                <c:pt idx="2">
                  <c:v>466.99930000000001</c:v>
                </c:pt>
                <c:pt idx="3">
                  <c:v>291.428</c:v>
                </c:pt>
                <c:pt idx="4">
                  <c:v>185.16079999999999</c:v>
                </c:pt>
                <c:pt idx="5">
                  <c:v>120.84099999999999</c:v>
                </c:pt>
                <c:pt idx="6">
                  <c:v>81.910499999999999</c:v>
                </c:pt>
                <c:pt idx="7">
                  <c:v>58.347200000000001</c:v>
                </c:pt>
                <c:pt idx="8">
                  <c:v>44.085099999999997</c:v>
                </c:pt>
                <c:pt idx="9" formatCode="#,##0">
                  <c:v>35.452800000000003</c:v>
                </c:pt>
                <c:pt idx="10">
                  <c:v>30.228000000000002</c:v>
                </c:pt>
                <c:pt idx="11">
                  <c:v>27.0656</c:v>
                </c:pt>
                <c:pt idx="12">
                  <c:v>25.151499999999999</c:v>
                </c:pt>
                <c:pt idx="13">
                  <c:v>23.992999999999999</c:v>
                </c:pt>
                <c:pt idx="14">
                  <c:v>23.291699999999999</c:v>
                </c:pt>
                <c:pt idx="15">
                  <c:v>22.8673</c:v>
                </c:pt>
                <c:pt idx="16">
                  <c:v>22.610399999999998</c:v>
                </c:pt>
                <c:pt idx="17">
                  <c:v>22.454899999999999</c:v>
                </c:pt>
                <c:pt idx="18">
                  <c:v>22.360800000000001</c:v>
                </c:pt>
                <c:pt idx="19">
                  <c:v>22.303899999999999</c:v>
                </c:pt>
                <c:pt idx="20">
                  <c:v>22.269400000000001</c:v>
                </c:pt>
                <c:pt idx="21">
                  <c:v>22.2485</c:v>
                </c:pt>
                <c:pt idx="22">
                  <c:v>22.235886637865001</c:v>
                </c:pt>
                <c:pt idx="23">
                  <c:v>22.228241848106901</c:v>
                </c:pt>
                <c:pt idx="24">
                  <c:v>22.223614724001798</c:v>
                </c:pt>
                <c:pt idx="25">
                  <c:v>22.223614724001798</c:v>
                </c:pt>
                <c:pt idx="26">
                  <c:v>22.219118960039399</c:v>
                </c:pt>
                <c:pt idx="27">
                  <c:v>22.2180929586399</c:v>
                </c:pt>
                <c:pt idx="28">
                  <c:v>22.2174719558449</c:v>
                </c:pt>
                <c:pt idx="29">
                  <c:v>22.217096084553098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F6F-40BB-B40F-ACCC23E1E1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7658600"/>
        <c:axId val="642119144"/>
      </c:scatterChart>
      <c:valAx>
        <c:axId val="917658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50" b="1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050" b="1" dirty="0"/>
                  <a:t>observation</a:t>
                </a:r>
                <a:r>
                  <a:rPr lang="en-US" altLang="zh-CN" sz="1050" b="1" baseline="0" dirty="0"/>
                  <a:t> / ug*</a:t>
                </a:r>
                <a:r>
                  <a:rPr lang="en-US" altLang="zh-CN" sz="1050" dirty="0">
                    <a:effectLst/>
                  </a:rPr>
                  <a:t>m</a:t>
                </a:r>
                <a:r>
                  <a:rPr lang="en-US" altLang="zh-CN" sz="1050" baseline="30000" dirty="0">
                    <a:effectLst/>
                  </a:rPr>
                  <a:t>-3</a:t>
                </a:r>
                <a:endParaRPr lang="zh-CN" altLang="zh-CN" sz="180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50" b="1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42119144"/>
        <c:crosses val="autoZero"/>
        <c:crossBetween val="midCat"/>
      </c:valAx>
      <c:valAx>
        <c:axId val="642119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050" b="1" dirty="0"/>
                  <a:t>simulation / ug*</a:t>
                </a:r>
                <a:r>
                  <a:rPr lang="en-US" altLang="zh-CN" sz="1050" b="1" i="0" u="none" strike="noStrike" baseline="0" dirty="0">
                    <a:effectLst/>
                  </a:rPr>
                  <a:t>m</a:t>
                </a:r>
                <a:r>
                  <a:rPr lang="en-US" altLang="zh-CN" sz="1050" b="1" i="0" u="none" strike="noStrike" baseline="30000" dirty="0">
                    <a:effectLst/>
                  </a:rPr>
                  <a:t>-3</a:t>
                </a:r>
                <a:endParaRPr lang="en-US" altLang="zh-CN" sz="105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176586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3.2697506561679787E-2"/>
                  <c:y val="-3.2057815689705456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</c:trendlineLbl>
          </c:trendline>
          <c:xVal>
            <c:numRef>
              <c:f>[correlation.xlsx]Sheet1!$B$2:$B$31</c:f>
              <c:numCache>
                <c:formatCode>General</c:formatCode>
                <c:ptCount val="30"/>
                <c:pt idx="0">
                  <c:v>32</c:v>
                </c:pt>
                <c:pt idx="1">
                  <c:v>525</c:v>
                </c:pt>
                <c:pt idx="2">
                  <c:v>413</c:v>
                </c:pt>
                <c:pt idx="3">
                  <c:v>336</c:v>
                </c:pt>
                <c:pt idx="4">
                  <c:v>249</c:v>
                </c:pt>
                <c:pt idx="5">
                  <c:v>179</c:v>
                </c:pt>
                <c:pt idx="6">
                  <c:v>119</c:v>
                </c:pt>
                <c:pt idx="7">
                  <c:v>87</c:v>
                </c:pt>
                <c:pt idx="8">
                  <c:v>62</c:v>
                </c:pt>
                <c:pt idx="9">
                  <c:v>46</c:v>
                </c:pt>
                <c:pt idx="10">
                  <c:v>39</c:v>
                </c:pt>
                <c:pt idx="11">
                  <c:v>32</c:v>
                </c:pt>
                <c:pt idx="12">
                  <c:v>29</c:v>
                </c:pt>
                <c:pt idx="13">
                  <c:v>24</c:v>
                </c:pt>
                <c:pt idx="14">
                  <c:v>23</c:v>
                </c:pt>
                <c:pt idx="15">
                  <c:v>24</c:v>
                </c:pt>
                <c:pt idx="16">
                  <c:v>25</c:v>
                </c:pt>
                <c:pt idx="17">
                  <c:v>27</c:v>
                </c:pt>
                <c:pt idx="18">
                  <c:v>27</c:v>
                </c:pt>
                <c:pt idx="19">
                  <c:v>28</c:v>
                </c:pt>
                <c:pt idx="20">
                  <c:v>24</c:v>
                </c:pt>
                <c:pt idx="21">
                  <c:v>25</c:v>
                </c:pt>
                <c:pt idx="22">
                  <c:v>23</c:v>
                </c:pt>
                <c:pt idx="23">
                  <c:v>25</c:v>
                </c:pt>
                <c:pt idx="24">
                  <c:v>23</c:v>
                </c:pt>
                <c:pt idx="25">
                  <c:v>24</c:v>
                </c:pt>
                <c:pt idx="26">
                  <c:v>21</c:v>
                </c:pt>
                <c:pt idx="27">
                  <c:v>22</c:v>
                </c:pt>
                <c:pt idx="28">
                  <c:v>20</c:v>
                </c:pt>
                <c:pt idx="29">
                  <c:v>20</c:v>
                </c:pt>
              </c:numCache>
            </c:numRef>
          </c:xVal>
          <c:yVal>
            <c:numRef>
              <c:f>[correlation.xlsx]Sheet1!$C$2:$C$31</c:f>
              <c:numCache>
                <c:formatCode>General</c:formatCode>
                <c:ptCount val="30"/>
                <c:pt idx="0">
                  <c:v>34.963000000000001</c:v>
                </c:pt>
                <c:pt idx="1">
                  <c:v>757.07270000000005</c:v>
                </c:pt>
                <c:pt idx="2">
                  <c:v>466.99930000000001</c:v>
                </c:pt>
                <c:pt idx="3">
                  <c:v>291.428</c:v>
                </c:pt>
                <c:pt idx="4">
                  <c:v>185.16079999999999</c:v>
                </c:pt>
                <c:pt idx="5">
                  <c:v>120.84099999999999</c:v>
                </c:pt>
                <c:pt idx="6">
                  <c:v>81.910499999999999</c:v>
                </c:pt>
                <c:pt idx="7">
                  <c:v>58.347200000000001</c:v>
                </c:pt>
                <c:pt idx="8">
                  <c:v>44.085099999999997</c:v>
                </c:pt>
                <c:pt idx="9" formatCode="#,##0">
                  <c:v>35.452800000000003</c:v>
                </c:pt>
                <c:pt idx="10">
                  <c:v>30.228000000000002</c:v>
                </c:pt>
                <c:pt idx="11">
                  <c:v>27.0656</c:v>
                </c:pt>
                <c:pt idx="12">
                  <c:v>25.151499999999999</c:v>
                </c:pt>
                <c:pt idx="13">
                  <c:v>23.992999999999999</c:v>
                </c:pt>
                <c:pt idx="14">
                  <c:v>23.291699999999999</c:v>
                </c:pt>
                <c:pt idx="15">
                  <c:v>22.8673</c:v>
                </c:pt>
                <c:pt idx="16">
                  <c:v>22.610399999999998</c:v>
                </c:pt>
                <c:pt idx="17">
                  <c:v>22.454899999999999</c:v>
                </c:pt>
                <c:pt idx="18">
                  <c:v>22.360800000000001</c:v>
                </c:pt>
                <c:pt idx="19">
                  <c:v>22.303899999999999</c:v>
                </c:pt>
                <c:pt idx="20">
                  <c:v>22.269400000000001</c:v>
                </c:pt>
                <c:pt idx="21">
                  <c:v>22.2485</c:v>
                </c:pt>
                <c:pt idx="22">
                  <c:v>22.235886637865001</c:v>
                </c:pt>
                <c:pt idx="23">
                  <c:v>22.228241848106901</c:v>
                </c:pt>
                <c:pt idx="24">
                  <c:v>22.223614724001798</c:v>
                </c:pt>
                <c:pt idx="25">
                  <c:v>22.223614724001798</c:v>
                </c:pt>
                <c:pt idx="26">
                  <c:v>22.219118960039399</c:v>
                </c:pt>
                <c:pt idx="27">
                  <c:v>22.2180929586399</c:v>
                </c:pt>
                <c:pt idx="28">
                  <c:v>22.2174719558449</c:v>
                </c:pt>
                <c:pt idx="29">
                  <c:v>22.217096084553098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E5E-499A-B43C-F04F1A75F707}"/>
            </c:ext>
          </c:extLst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4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3.5274496937882767E-2"/>
                  <c:y val="0.1744885535141440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CN" b="1" baseline="0">
                        <a:solidFill>
                          <a:schemeClr val="accent4"/>
                        </a:solidFill>
                      </a:rPr>
                      <a:t>y = 0.9737x + 1.519</a:t>
                    </a:r>
                    <a:br>
                      <a:rPr lang="en-US" altLang="zh-CN" b="1" baseline="0">
                        <a:solidFill>
                          <a:schemeClr val="accent4"/>
                        </a:solidFill>
                      </a:rPr>
                    </a:br>
                    <a:r>
                      <a:rPr lang="en-US" altLang="zh-CN" b="1" baseline="0">
                        <a:solidFill>
                          <a:schemeClr val="accent4"/>
                        </a:solidFill>
                      </a:rPr>
                      <a:t>R² = 0.9902</a:t>
                    </a:r>
                    <a:endParaRPr lang="en-US" altLang="zh-CN" b="1">
                      <a:solidFill>
                        <a:schemeClr val="accent4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</c:trendlineLbl>
          </c:trendline>
          <c:xVal>
            <c:numRef>
              <c:f>[correlation.xlsx]Sheet1!$B$2:$B$31</c:f>
              <c:numCache>
                <c:formatCode>General</c:formatCode>
                <c:ptCount val="30"/>
                <c:pt idx="0">
                  <c:v>32</c:v>
                </c:pt>
                <c:pt idx="1">
                  <c:v>525</c:v>
                </c:pt>
                <c:pt idx="2">
                  <c:v>413</c:v>
                </c:pt>
                <c:pt idx="3">
                  <c:v>336</c:v>
                </c:pt>
                <c:pt idx="4">
                  <c:v>249</c:v>
                </c:pt>
                <c:pt idx="5">
                  <c:v>179</c:v>
                </c:pt>
                <c:pt idx="6">
                  <c:v>119</c:v>
                </c:pt>
                <c:pt idx="7">
                  <c:v>87</c:v>
                </c:pt>
                <c:pt idx="8">
                  <c:v>62</c:v>
                </c:pt>
                <c:pt idx="9">
                  <c:v>46</c:v>
                </c:pt>
                <c:pt idx="10">
                  <c:v>39</c:v>
                </c:pt>
                <c:pt idx="11">
                  <c:v>32</c:v>
                </c:pt>
                <c:pt idx="12">
                  <c:v>29</c:v>
                </c:pt>
                <c:pt idx="13">
                  <c:v>24</c:v>
                </c:pt>
                <c:pt idx="14">
                  <c:v>23</c:v>
                </c:pt>
                <c:pt idx="15">
                  <c:v>24</c:v>
                </c:pt>
                <c:pt idx="16">
                  <c:v>25</c:v>
                </c:pt>
                <c:pt idx="17">
                  <c:v>27</c:v>
                </c:pt>
                <c:pt idx="18">
                  <c:v>27</c:v>
                </c:pt>
                <c:pt idx="19">
                  <c:v>28</c:v>
                </c:pt>
                <c:pt idx="20">
                  <c:v>24</c:v>
                </c:pt>
                <c:pt idx="21">
                  <c:v>25</c:v>
                </c:pt>
                <c:pt idx="22">
                  <c:v>23</c:v>
                </c:pt>
                <c:pt idx="23">
                  <c:v>25</c:v>
                </c:pt>
                <c:pt idx="24">
                  <c:v>23</c:v>
                </c:pt>
                <c:pt idx="25">
                  <c:v>24</c:v>
                </c:pt>
                <c:pt idx="26">
                  <c:v>21</c:v>
                </c:pt>
                <c:pt idx="27">
                  <c:v>22</c:v>
                </c:pt>
                <c:pt idx="28">
                  <c:v>20</c:v>
                </c:pt>
                <c:pt idx="29">
                  <c:v>20</c:v>
                </c:pt>
              </c:numCache>
            </c:numRef>
          </c:xVal>
          <c:yVal>
            <c:numRef>
              <c:f>[correlation.xlsx]Sheet1!$D$2:$D$31</c:f>
              <c:numCache>
                <c:formatCode>General</c:formatCode>
                <c:ptCount val="30"/>
                <c:pt idx="0">
                  <c:v>30.006799999999998</c:v>
                </c:pt>
                <c:pt idx="1">
                  <c:v>551.47647525664399</c:v>
                </c:pt>
                <c:pt idx="2">
                  <c:v>400.68874281379698</c:v>
                </c:pt>
                <c:pt idx="3">
                  <c:v>292.857514179519</c:v>
                </c:pt>
                <c:pt idx="4">
                  <c:v>215.745313601894</c:v>
                </c:pt>
                <c:pt idx="5">
                  <c:v>160.60088509787201</c:v>
                </c:pt>
                <c:pt idx="6">
                  <c:v>121.16603597858</c:v>
                </c:pt>
                <c:pt idx="7">
                  <c:v>92.965411414161906</c:v>
                </c:pt>
                <c:pt idx="8">
                  <c:v>72.7985984661141</c:v>
                </c:pt>
                <c:pt idx="9">
                  <c:v>58.376919841495798</c:v>
                </c:pt>
                <c:pt idx="10">
                  <c:v>48.0636980702836</c:v>
                </c:pt>
                <c:pt idx="11">
                  <c:v>40.688513386813803</c:v>
                </c:pt>
                <c:pt idx="12">
                  <c:v>35.414375942478301</c:v>
                </c:pt>
                <c:pt idx="13">
                  <c:v>31.642738081790299</c:v>
                </c:pt>
                <c:pt idx="14">
                  <c:v>28.945566780831101</c:v>
                </c:pt>
                <c:pt idx="15">
                  <c:v>27.016767332044498</c:v>
                </c:pt>
                <c:pt idx="16">
                  <c:v>25.637445480178201</c:v>
                </c:pt>
                <c:pt idx="17">
                  <c:v>24.651065702730399</c:v>
                </c:pt>
                <c:pt idx="18">
                  <c:v>23.945686415045198</c:v>
                </c:pt>
                <c:pt idx="19">
                  <c:v>23.441256021325401</c:v>
                </c:pt>
                <c:pt idx="20">
                  <c:v>23.441256021325401</c:v>
                </c:pt>
                <c:pt idx="21">
                  <c:v>22.822564531627201</c:v>
                </c:pt>
                <c:pt idx="22">
                  <c:v>22.638089804598</c:v>
                </c:pt>
                <c:pt idx="23">
                  <c:v>22.506168353527201</c:v>
                </c:pt>
                <c:pt idx="24">
                  <c:v>22.411828768192802</c:v>
                </c:pt>
                <c:pt idx="25">
                  <c:v>22.344364703108401</c:v>
                </c:pt>
                <c:pt idx="26">
                  <c:v>22.344364703108401</c:v>
                </c:pt>
                <c:pt idx="27">
                  <c:v>22.261619009256801</c:v>
                </c:pt>
                <c:pt idx="28">
                  <c:v>22.2369467945257</c:v>
                </c:pt>
                <c:pt idx="29">
                  <c:v>22.219303215804299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E5E-499A-B43C-F04F1A75F7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2123736"/>
        <c:axId val="642122096"/>
      </c:scatterChart>
      <c:valAx>
        <c:axId val="642123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ctr"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100" b="1" dirty="0"/>
                  <a:t>observation</a:t>
                </a:r>
                <a:r>
                  <a:rPr lang="en-US" altLang="zh-CN" sz="1100" b="1" baseline="0" dirty="0"/>
                  <a:t> / ug*</a:t>
                </a:r>
                <a:r>
                  <a:rPr lang="en-US" altLang="zh-CN" sz="1100" b="1" i="0" u="none" strike="noStrike" baseline="0" dirty="0">
                    <a:effectLst/>
                  </a:rPr>
                  <a:t>m</a:t>
                </a:r>
                <a:r>
                  <a:rPr lang="en-US" altLang="zh-CN" sz="1100" b="1" i="0" u="none" strike="noStrike" baseline="30000" dirty="0">
                    <a:effectLst/>
                  </a:rPr>
                  <a:t>-3</a:t>
                </a:r>
                <a:endParaRPr lang="en-US" altLang="zh-CN" sz="1100" b="1" dirty="0"/>
              </a:p>
            </c:rich>
          </c:tx>
          <c:layout>
            <c:manualLayout>
              <c:xMode val="edge"/>
              <c:yMode val="edge"/>
              <c:x val="0.432672353455818"/>
              <c:y val="0.883310002916302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42122096"/>
        <c:crosses val="autoZero"/>
        <c:crossBetween val="midCat"/>
      </c:valAx>
      <c:valAx>
        <c:axId val="64212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050" b="1" dirty="0"/>
                  <a:t>simulation / ug*</a:t>
                </a:r>
                <a:r>
                  <a:rPr lang="en-US" altLang="zh-CN" sz="1050" b="1" i="0" u="none" strike="noStrike" baseline="0" dirty="0">
                    <a:effectLst/>
                  </a:rPr>
                  <a:t>m</a:t>
                </a:r>
                <a:r>
                  <a:rPr lang="en-US" altLang="zh-CN" sz="1050" b="1" i="0" u="none" strike="noStrike" baseline="30000" dirty="0">
                    <a:effectLst/>
                  </a:rPr>
                  <a:t>-3</a:t>
                </a:r>
                <a:endParaRPr lang="en-US" altLang="zh-CN" sz="105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421237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B5D69-1C2D-443A-A483-CE6F1ECF6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F46A9-DFAE-40EE-93EC-9013B7515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882A4-37C2-47BF-A81C-114F77A93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714B-2385-4B52-8C63-60E42FC1A350}" type="datetimeFigureOut">
              <a:rPr lang="zh-CN" altLang="en-US" smtClean="0"/>
              <a:t>2019/4/18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432D0-0A54-44B1-A2CA-F9003BAD7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DF359-874F-46CA-BAC6-7D5107271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1AF4-2FAA-45B2-83E7-EF9E9EE57A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579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3B2D2-0DE6-4DFE-8125-5BED8D004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386CBD-A803-444F-9E87-0B70938EC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B866D-9ABC-45EA-A867-7AAF6ACD8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714B-2385-4B52-8C63-60E42FC1A350}" type="datetimeFigureOut">
              <a:rPr lang="zh-CN" altLang="en-US" smtClean="0"/>
              <a:t>2019/4/18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48F8B-C14E-4C73-9B0C-D0CCBD963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1086E-E060-407E-BF99-F9DD47C60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1AF4-2FAA-45B2-83E7-EF9E9EE57A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48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992A78-15CB-4F85-BC09-387B7FFCA7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37A0D8-4065-41C0-A691-0843DFBC2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4503D-9B7E-4639-8441-982B4F598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714B-2385-4B52-8C63-60E42FC1A350}" type="datetimeFigureOut">
              <a:rPr lang="zh-CN" altLang="en-US" smtClean="0"/>
              <a:t>2019/4/18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34E33-52F5-45B5-A334-3CC713002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03EFF-94E1-47CB-8A2E-24D2F47E4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1AF4-2FAA-45B2-83E7-EF9E9EE57A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51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E5107-42A7-4C75-A64D-ADB55239F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D9472-5F36-4BBD-849D-A7C6B92E3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88F94-87FE-45E1-A049-B76F1589E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714B-2385-4B52-8C63-60E42FC1A350}" type="datetimeFigureOut">
              <a:rPr lang="zh-CN" altLang="en-US" smtClean="0"/>
              <a:t>2019/4/18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67B4F-8388-464B-80B3-4BEA9450A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4B105-7FFE-4336-AD4B-F559788E0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1AF4-2FAA-45B2-83E7-EF9E9EE57A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73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4FB6C-9E1D-4F8C-BFDA-F63DDDC25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40091-629F-48CA-BEF0-E40596573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B3697-EAA2-4A53-AD37-99DE0175E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714B-2385-4B52-8C63-60E42FC1A350}" type="datetimeFigureOut">
              <a:rPr lang="zh-CN" altLang="en-US" smtClean="0"/>
              <a:t>2019/4/18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17B6D-F4AF-42BF-A090-B941E96E3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D1BC6-90BE-4655-A507-240C2517D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1AF4-2FAA-45B2-83E7-EF9E9EE57A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668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D893D-4E70-4EC9-9222-4D9CF5399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ED774-3C8D-422A-80EB-157B2D4588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FE3996-2CB0-4E37-9B70-4B68938AE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1B30A-87C1-4737-A1A2-F59CE42FE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714B-2385-4B52-8C63-60E42FC1A350}" type="datetimeFigureOut">
              <a:rPr lang="zh-CN" altLang="en-US" smtClean="0"/>
              <a:t>2019/4/18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25CFC-98B7-41B6-B5DC-E4380F85F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F41D70-2457-446F-96C3-BD605D0E9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1AF4-2FAA-45B2-83E7-EF9E9EE57A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143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B9C86-EDD4-49E6-B63C-BE8CDF383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434A3-3792-475D-866F-5C502D316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871822-9A93-4CE2-A32A-97AEAD315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587EB1-243D-4D20-AE3B-28333C2E23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38CBE1-CC7B-478F-BAC3-09AE622148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B1D690-0593-480E-808A-A7770ABF8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714B-2385-4B52-8C63-60E42FC1A350}" type="datetimeFigureOut">
              <a:rPr lang="zh-CN" altLang="en-US" smtClean="0"/>
              <a:t>2019/4/18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70FA5D-A396-4814-89D1-77ED559A4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21D265-89F9-4025-B474-AEC8CDF2E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1AF4-2FAA-45B2-83E7-EF9E9EE57A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260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97F0C-E2E2-4A65-A5EE-74637BE6B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EBDCB4-5363-417D-8BCB-338E881E3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714B-2385-4B52-8C63-60E42FC1A350}" type="datetimeFigureOut">
              <a:rPr lang="zh-CN" altLang="en-US" smtClean="0"/>
              <a:t>2019/4/18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F093A6-8A8B-4DA6-9098-9CB2EB2C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93F910-AF18-49DA-9C1D-C47B82834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1AF4-2FAA-45B2-83E7-EF9E9EE57A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307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6A3A81-1D44-4344-9CB1-918B1A0D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714B-2385-4B52-8C63-60E42FC1A350}" type="datetimeFigureOut">
              <a:rPr lang="zh-CN" altLang="en-US" smtClean="0"/>
              <a:t>2019/4/18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45FD0C-1E6F-47A7-9203-613FCFB01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B8F8AF-1108-4365-B104-4E4818500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1AF4-2FAA-45B2-83E7-EF9E9EE57A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04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69210-C81E-4BF4-AC6E-EA5EE04B1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E7704-0DD4-4205-8196-080AD599B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F9302-583F-4F29-ACA4-FC319CDC4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41302-35F9-4619-9643-F12D1987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714B-2385-4B52-8C63-60E42FC1A350}" type="datetimeFigureOut">
              <a:rPr lang="zh-CN" altLang="en-US" smtClean="0"/>
              <a:t>2019/4/18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BA95B-B294-4E35-B0E0-2083EBA8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2492E-48B1-4CBA-8969-AF1EC8E4A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1AF4-2FAA-45B2-83E7-EF9E9EE57A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074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E6A30-F58C-4290-ADC5-BC53BF6F7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0EDCDB-45A7-4985-80FC-AFFDDD7953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A1839-7E2A-4D4D-A897-E2AA08E19A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F8DDB3-F403-46F9-A53B-C3A1D159A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714B-2385-4B52-8C63-60E42FC1A350}" type="datetimeFigureOut">
              <a:rPr lang="zh-CN" altLang="en-US" smtClean="0"/>
              <a:t>2019/4/18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DC33DD-4642-4A18-B642-3D8A65C6B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9A829-CFEC-4CB8-8D33-D8651F36D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1AF4-2FAA-45B2-83E7-EF9E9EE57A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10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B0D699-0367-4A7B-B8CD-3FDE79683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7112D-E378-4E7D-95CE-124416C4D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EF6C1-BBA6-4B8B-B6DC-F957B02DF0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1714B-2385-4B52-8C63-60E42FC1A350}" type="datetimeFigureOut">
              <a:rPr lang="zh-CN" altLang="en-US" smtClean="0"/>
              <a:t>2019/4/18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D3327-FAA1-4D74-8F9A-D58516C9EE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38684-F5A2-41B6-9C8B-10775F6E8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31AF4-2FAA-45B2-83E7-EF9E9EE57A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97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82AF98-3B98-4705-9EE3-2D1006F0C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5824" y="1045911"/>
            <a:ext cx="6035600" cy="4096540"/>
          </a:xfrm>
        </p:spPr>
        <p:txBody>
          <a:bodyPr anchor="t">
            <a:normAutofit/>
          </a:bodyPr>
          <a:lstStyle/>
          <a:p>
            <a:r>
              <a:rPr lang="en-US" altLang="zh-CN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Kung Pao Chicken affect indoor air quality?</a:t>
            </a:r>
            <a:br>
              <a:rPr lang="en-US" altLang="zh-CN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zh-CN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 cooking impact on</a:t>
            </a:r>
            <a:b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indoor PM concentration</a:t>
            </a:r>
            <a:b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86A1EB-348B-4811-9C5B-C1D54CB1F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8716" y="4899172"/>
            <a:ext cx="3187818" cy="1485246"/>
          </a:xfrm>
        </p:spPr>
        <p:txBody>
          <a:bodyPr anchor="b">
            <a:normAutofit lnSpcReduction="10000"/>
          </a:bodyPr>
          <a:lstStyle/>
          <a:p>
            <a:r>
              <a:rPr lang="en-US" altLang="zh-CN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 6792</a:t>
            </a:r>
          </a:p>
          <a:p>
            <a:r>
              <a:rPr lang="en-US" altLang="zh-CN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Yuhan</a:t>
            </a:r>
            <a:r>
              <a:rPr lang="zh-CN" altLang="en-US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Yang</a:t>
            </a:r>
          </a:p>
          <a:p>
            <a:r>
              <a:rPr lang="en-US" altLang="zh-CN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4/18/19</a:t>
            </a:r>
            <a:endParaRPr lang="zh-CN" altLang="en-US" sz="2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Image result for gong bao chicken">
            <a:extLst>
              <a:ext uri="{FF2B5EF4-FFF2-40B4-BE49-F238E27FC236}">
                <a16:creationId xmlns:a16="http://schemas.microsoft.com/office/drawing/2014/main" id="{7656BD5D-E536-4C2C-B1D3-A46FA3E9E3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5" r="21924"/>
          <a:stretch/>
        </p:blipFill>
        <p:spPr bwMode="auto"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943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mage result for cooking">
            <a:extLst>
              <a:ext uri="{FF2B5EF4-FFF2-40B4-BE49-F238E27FC236}">
                <a16:creationId xmlns:a16="http://schemas.microsoft.com/office/drawing/2014/main" id="{6858A7E4-B208-46E7-9242-0015FA4FC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9175"/>
            <a:ext cx="225742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3445366-CC4F-4E5B-BE28-57B1395BC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Suggestions for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Ruixiong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BCFC5D2-14F2-44DD-A907-172239C69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734" y="1576186"/>
            <a:ext cx="824863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Control the emission</a:t>
            </a:r>
          </a:p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use vegetable oil instead of olive / peanut oil</a:t>
            </a:r>
          </a:p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eat more poultry rather than red meat or sea food (if possible…)</a:t>
            </a:r>
          </a:p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refuse fried food which is unhealthy and polluted</a:t>
            </a:r>
          </a:p>
          <a:p>
            <a:pPr marL="0" indent="0">
              <a:buNone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zh-CN" sz="2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the deposition rate</a:t>
            </a:r>
          </a:p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grow some indoor plants</a:t>
            </a:r>
          </a:p>
          <a:p>
            <a:pPr marL="0" indent="0">
              <a:buNone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zh-CN" sz="2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ventilation</a:t>
            </a:r>
          </a:p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use a properly-installed, high efficiency range hood</a:t>
            </a:r>
          </a:p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open more windows while cooking</a:t>
            </a:r>
          </a:p>
          <a:p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18" name="Picture 2" descr="stove range hood">
            <a:extLst>
              <a:ext uri="{FF2B5EF4-FFF2-40B4-BE49-F238E27FC236}">
                <a16:creationId xmlns:a16="http://schemas.microsoft.com/office/drawing/2014/main" id="{9285699A-F4F7-40B6-95F4-E7B447A3E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632" y="2781858"/>
            <a:ext cx="2289174" cy="343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AB8CB7-401F-444A-B504-711EF1BC9BF3}"/>
              </a:ext>
            </a:extLst>
          </p:cNvPr>
          <p:cNvSpPr txBox="1"/>
          <p:nvPr/>
        </p:nvSpPr>
        <p:spPr>
          <a:xfrm>
            <a:off x="3875714" y="5927524"/>
            <a:ext cx="42951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chemeClr val="accent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Move to a cleaner city… lol</a:t>
            </a:r>
            <a:endParaRPr lang="zh-CN" altLang="en-US" sz="2600" dirty="0">
              <a:solidFill>
                <a:schemeClr val="accent1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54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F1831-75A1-40A9-A531-1469828DE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306" y="1997530"/>
            <a:ext cx="11518084" cy="2482191"/>
          </a:xfrm>
        </p:spPr>
        <p:txBody>
          <a:bodyPr>
            <a:normAutofit/>
          </a:bodyPr>
          <a:lstStyle/>
          <a:p>
            <a:r>
              <a:rPr lang="en-US" altLang="zh-CN" sz="1200" dirty="0" err="1"/>
              <a:t>Afshari</a:t>
            </a:r>
            <a:r>
              <a:rPr lang="en-US" altLang="zh-CN" sz="1200" dirty="0"/>
              <a:t>, A. and C. Reinhold (2008). "Deposition of Fine and Ultrafine Particles on Indoor Surface Materials." </a:t>
            </a:r>
            <a:r>
              <a:rPr lang="en-US" altLang="zh-CN" sz="1200" u="sng" dirty="0"/>
              <a:t>Indoor and Built Environment</a:t>
            </a:r>
            <a:r>
              <a:rPr lang="en-US" altLang="zh-CN" sz="1200" dirty="0"/>
              <a:t> </a:t>
            </a:r>
            <a:r>
              <a:rPr lang="en-US" altLang="zh-CN" sz="1200" b="1" dirty="0"/>
              <a:t>17</a:t>
            </a:r>
            <a:r>
              <a:rPr lang="en-US" altLang="zh-CN" sz="1200" dirty="0"/>
              <a:t>(3): 247-251.</a:t>
            </a:r>
          </a:p>
          <a:p>
            <a:r>
              <a:rPr lang="en-US" altLang="zh-CN" sz="1200" dirty="0"/>
              <a:t>Abdullahi, </a:t>
            </a:r>
            <a:r>
              <a:rPr lang="en-US" altLang="zh-CN" sz="1200" dirty="0" err="1"/>
              <a:t>Karimatu</a:t>
            </a:r>
            <a:r>
              <a:rPr lang="en-US" altLang="zh-CN" sz="1200" dirty="0"/>
              <a:t> L., Juana Maria Delgado-</a:t>
            </a:r>
            <a:r>
              <a:rPr lang="en-US" altLang="zh-CN" sz="1200" dirty="0" err="1"/>
              <a:t>Saborit</a:t>
            </a:r>
            <a:r>
              <a:rPr lang="en-US" altLang="zh-CN" sz="1200" dirty="0"/>
              <a:t>, and Roy M. Harrison. "Emissions and Indoor Concentrations of Particulate Matter and Its Specific Chemical Components from Cooking: A Review." </a:t>
            </a:r>
            <a:r>
              <a:rPr lang="en-US" altLang="zh-CN" sz="1200" i="1" dirty="0"/>
              <a:t>Atmospheric Environment </a:t>
            </a:r>
            <a:r>
              <a:rPr lang="en-US" altLang="zh-CN" sz="1200" dirty="0"/>
              <a:t>71 (2013): 260-94.</a:t>
            </a:r>
          </a:p>
          <a:p>
            <a:r>
              <a:rPr lang="en-US" altLang="zh-CN" sz="1200" dirty="0"/>
              <a:t>Hu, </a:t>
            </a:r>
            <a:r>
              <a:rPr lang="en-US" altLang="zh-CN" sz="1200" dirty="0" err="1"/>
              <a:t>Tianchao</a:t>
            </a:r>
            <a:r>
              <a:rPr lang="en-US" altLang="zh-CN" sz="1200" dirty="0"/>
              <a:t>,  Brett </a:t>
            </a:r>
            <a:r>
              <a:rPr lang="en-US" altLang="zh-CN" sz="1200" dirty="0" err="1"/>
              <a:t>CcSinger</a:t>
            </a:r>
            <a:r>
              <a:rPr lang="en-US" altLang="zh-CN" sz="1200" dirty="0"/>
              <a:t>, and Jennifer M Logue. "Compilation Of published pm2.5 emission rates For cooking, candles and incense for Use in Modeling of exposures in residences." </a:t>
            </a:r>
            <a:r>
              <a:rPr lang="en-US" altLang="zh-CN" sz="1200" i="1" dirty="0"/>
              <a:t>Ernest Orlando Lawrence Berkeley National Laboratory </a:t>
            </a:r>
            <a:r>
              <a:rPr lang="en-US" altLang="zh-CN" sz="1200" dirty="0"/>
              <a:t> (2012).</a:t>
            </a:r>
          </a:p>
          <a:p>
            <a:r>
              <a:rPr lang="en-US" altLang="zh-CN" sz="1200" dirty="0"/>
              <a:t>FOGH, CHRISTIAN L., MIRIAM A. BYRNE, J0RN ROED, and ANTONY J. H. GODDARD. "Size Specific Indoor Aerosol Deposition Measurements and Derived I/O Concentrations Ratios ". </a:t>
            </a:r>
            <a:r>
              <a:rPr lang="en-US" altLang="zh-CN" sz="1200" i="1" dirty="0"/>
              <a:t>Atmospheric Environment </a:t>
            </a:r>
            <a:r>
              <a:rPr lang="en-US" altLang="zh-CN" sz="1200" dirty="0"/>
              <a:t>31, no. 15 (1997): 2193-203.</a:t>
            </a:r>
          </a:p>
          <a:p>
            <a:r>
              <a:rPr lang="en-US" altLang="zh-CN" sz="1200" dirty="0"/>
              <a:t>Qian, Jing, Andrea R. Ferro, and Kathleen R. Fowler. "Estimating the Resuspension Rate and Residence Time of Indoor Particles." </a:t>
            </a:r>
            <a:r>
              <a:rPr lang="en-US" altLang="zh-CN" sz="1200" i="1" dirty="0"/>
              <a:t>Journal of the Air &amp; Waste Management Association </a:t>
            </a:r>
            <a:r>
              <a:rPr lang="en-US" altLang="zh-CN" sz="1200" dirty="0"/>
              <a:t>58, no. 4 (2012): 502-16.</a:t>
            </a:r>
          </a:p>
          <a:p>
            <a:r>
              <a:rPr lang="en-US" altLang="zh-CN" sz="1200" dirty="0"/>
              <a:t>JACOB, DANIEL J. “Introduction to Atmospheric Chemistry”. </a:t>
            </a:r>
            <a:r>
              <a:rPr lang="en-US" altLang="zh-CN" sz="1200" i="1" dirty="0"/>
              <a:t>PRINCETON, NEW JERSEY: Princeton University Press</a:t>
            </a:r>
            <a:r>
              <a:rPr lang="en-US" altLang="zh-CN" sz="1200" dirty="0"/>
              <a:t>, (1999). http://www.jstor.org/stable/j.ctt7t8hg.</a:t>
            </a:r>
          </a:p>
          <a:p>
            <a:endParaRPr lang="en-US" altLang="zh-CN" sz="1200" i="1" dirty="0"/>
          </a:p>
          <a:p>
            <a:endParaRPr lang="en-US" altLang="zh-CN" sz="1200" i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BBA537E-88FE-4E91-97E6-A360A1A228C5}"/>
              </a:ext>
            </a:extLst>
          </p:cNvPr>
          <p:cNvSpPr txBox="1">
            <a:spLocks/>
          </p:cNvSpPr>
          <p:nvPr/>
        </p:nvSpPr>
        <p:spPr>
          <a:xfrm>
            <a:off x="838199" y="4877043"/>
            <a:ext cx="10746297" cy="1615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700" dirty="0">
                <a:latin typeface="Calibri" panose="020F0502020204030204" pitchFamily="34" charset="0"/>
                <a:cs typeface="Calibri" panose="020F0502020204030204" pitchFamily="34" charset="0"/>
              </a:rPr>
              <a:t>Thanks </a:t>
            </a:r>
            <a:r>
              <a:rPr lang="en-US" altLang="zh-CN" sz="27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Wang </a:t>
            </a:r>
            <a:r>
              <a:rPr lang="en-US" altLang="zh-CN" sz="2700" dirty="0">
                <a:latin typeface="Calibri" panose="020F0502020204030204" pitchFamily="34" charset="0"/>
                <a:cs typeface="Calibri" panose="020F0502020204030204" pitchFamily="34" charset="0"/>
              </a:rPr>
              <a:t>for the guidance and suggestions.</a:t>
            </a:r>
            <a:r>
              <a:rPr lang="zh-CN" alt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CN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CN" sz="2700" dirty="0">
                <a:latin typeface="Calibri" panose="020F0502020204030204" pitchFamily="34" charset="0"/>
                <a:cs typeface="Calibri" panose="020F0502020204030204" pitchFamily="34" charset="0"/>
              </a:rPr>
              <a:t>Thanks </a:t>
            </a:r>
            <a:r>
              <a:rPr lang="en-US" altLang="zh-CN" sz="27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</a:t>
            </a:r>
            <a:r>
              <a:rPr lang="en-US" altLang="zh-CN" sz="27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Ruixiong</a:t>
            </a:r>
            <a:r>
              <a:rPr lang="en-US" altLang="zh-CN" sz="27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Zhang </a:t>
            </a:r>
            <a:r>
              <a:rPr lang="en-US" altLang="zh-CN" sz="2700" dirty="0">
                <a:latin typeface="Calibri" panose="020F0502020204030204" pitchFamily="34" charset="0"/>
                <a:cs typeface="Calibri" panose="020F0502020204030204" pitchFamily="34" charset="0"/>
              </a:rPr>
              <a:t>for sharing the indoor PM measurement data and offering great help.</a:t>
            </a:r>
            <a:endParaRPr lang="zh-CN" alt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955A63B-2BD5-46B0-BE6E-687CE557080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References &amp; Acknowledgement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630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8138D-B82C-45FD-9B02-9436B8A4B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39" y="1576284"/>
            <a:ext cx="5671161" cy="5142707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IAQ and health</a:t>
            </a:r>
          </a:p>
          <a:p>
            <a:pPr marL="0" indent="0">
              <a:buNone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- immediate effects: </a:t>
            </a:r>
            <a:r>
              <a:rPr lang="en-US" altLang="zh-CN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irritation, headache, dizziness</a:t>
            </a:r>
          </a:p>
          <a:p>
            <a:pPr marL="0" indent="0">
              <a:buNone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- Long-term effects:  </a:t>
            </a:r>
            <a:r>
              <a:rPr lang="en-US" altLang="zh-CN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respiratory disease, heart disease, cancer</a:t>
            </a: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Primary causes</a:t>
            </a:r>
          </a:p>
          <a:p>
            <a:pPr>
              <a:buFontTx/>
              <a:buChar char="-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pollutant sources: </a:t>
            </a:r>
            <a:r>
              <a:rPr lang="en-US" altLang="zh-CN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cooking, combustion activities (stoves, heaters, fireplaces and chimneys, environmental tobacco smoke)</a:t>
            </a:r>
          </a:p>
          <a:p>
            <a:pPr marL="0" indent="0">
              <a:buNone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- inadequate ventilation</a:t>
            </a:r>
            <a:endParaRPr lang="en-US" altLang="zh-CN" sz="2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- outdoor air pollution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zh-CN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infiltration, natural ventilation, and mechanical ventilation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Image result for indoor air pollution">
            <a:extLst>
              <a:ext uri="{FF2B5EF4-FFF2-40B4-BE49-F238E27FC236}">
                <a16:creationId xmlns:a16="http://schemas.microsoft.com/office/drawing/2014/main" id="{92C9DC59-5FB9-4701-AFB4-6DDAA13EA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898" y="1576284"/>
            <a:ext cx="5885064" cy="329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Learn about IAQ">
            <a:extLst>
              <a:ext uri="{FF2B5EF4-FFF2-40B4-BE49-F238E27FC236}">
                <a16:creationId xmlns:a16="http://schemas.microsoft.com/office/drawing/2014/main" id="{1ACB04AB-82FA-4208-9E8F-1ADAE65E1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552" y="4967911"/>
            <a:ext cx="2667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BA3CB3-C402-4339-A551-51003D8FC040}"/>
              </a:ext>
            </a:extLst>
          </p:cNvPr>
          <p:cNvSpPr txBox="1"/>
          <p:nvPr/>
        </p:nvSpPr>
        <p:spPr>
          <a:xfrm>
            <a:off x="9404962" y="64886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Picture source:  </a:t>
            </a:r>
            <a:r>
              <a:rPr lang="en-US" altLang="zh-CN" i="1" dirty="0"/>
              <a:t>Pinterest</a:t>
            </a:r>
            <a:endParaRPr lang="zh-CN" altLang="en-US" i="1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BE21313-C053-4340-A05B-BC1B66E2D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Indoor Particulate Matter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3439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6348A-DB74-4FC4-B569-1ABDAB943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Simple One Box Model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90B23-2366-4D06-8795-667D09D7F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6627"/>
            <a:ext cx="10515600" cy="46003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Assumptions</a:t>
            </a:r>
          </a:p>
          <a:p>
            <a:pPr marL="0" indent="0">
              <a:buNone/>
            </a:pPr>
            <a:endParaRPr lang="en-US" altLang="zh-CN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Cooking is the only source of primary PM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2.5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Ignore chemical production / loss  i.e.  No secondary PM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2.5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Air in the room is uniform / perfectly mixed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ACH (air change per hour) is constant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Ignore infiltration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Ignore resuspension of particles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Particles with different sizes have the same deposition rate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Average cooking/emission time ~ 10 min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Ambient air concentration is constant in one simulation day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Image result for cooking">
            <a:extLst>
              <a:ext uri="{FF2B5EF4-FFF2-40B4-BE49-F238E27FC236}">
                <a16:creationId xmlns:a16="http://schemas.microsoft.com/office/drawing/2014/main" id="{6E3D996B-705A-4C92-88A4-C997E4AC2D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7"/>
          <a:stretch/>
        </p:blipFill>
        <p:spPr bwMode="auto">
          <a:xfrm>
            <a:off x="9958717" y="3867325"/>
            <a:ext cx="2126349" cy="248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689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6348A-DB74-4FC4-B569-1ABDAB943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Simple One Box Model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Image result for one box model atmospheric chemistry">
            <a:extLst>
              <a:ext uri="{FF2B5EF4-FFF2-40B4-BE49-F238E27FC236}">
                <a16:creationId xmlns:a16="http://schemas.microsoft.com/office/drawing/2014/main" id="{D64CC6A7-90E2-4F34-9934-1003C5D44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859" y="3261797"/>
            <a:ext cx="6619141" cy="291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790B23-2366-4D06-8795-667D09D7FF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𝑑𝐶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C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C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endParaRPr lang="en-US" altLang="zh-CN" dirty="0"/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V – volume of air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E – emission rate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D – deposition rate = </a:t>
                </a:r>
                <a:r>
                  <a:rPr lang="en-US" altLang="zh-CN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k</a:t>
                </a:r>
                <a:r>
                  <a:rPr lang="en-US" altLang="zh-CN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*</a:t>
                </a:r>
                <a:r>
                  <a:rPr lang="en-US" altLang="zh-CN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US" altLang="zh-CN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in</a:t>
                </a:r>
                <a:endPara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US" altLang="zh-CN" sz="1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out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– ambient concentration of PM</a:t>
                </a:r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2.5</a:t>
                </a:r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Q – air flow rate = ACH*V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</a:t>
                </a:r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:r>
                  <a:rPr lang="en-US" altLang="zh-CN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US" altLang="zh-CN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background</a:t>
                </a:r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790B23-2366-4D06-8795-667D09D7FF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B0E1DC4-545B-4B9A-BEB0-2C9A8E98F8E6}"/>
              </a:ext>
            </a:extLst>
          </p:cNvPr>
          <p:cNvSpPr txBox="1"/>
          <p:nvPr/>
        </p:nvSpPr>
        <p:spPr>
          <a:xfrm>
            <a:off x="10133901" y="6417578"/>
            <a:ext cx="2058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Daniel Jacob, 1999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3458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6348A-DB74-4FC4-B569-1ABDAB943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Emissions of Different Cooking Styles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46C607-DDA6-472E-95B1-9EBCE4554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9" y="2430647"/>
            <a:ext cx="4870055" cy="313760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BBBA73E-0776-42F7-B3E7-019682674536}"/>
              </a:ext>
            </a:extLst>
          </p:cNvPr>
          <p:cNvSpPr/>
          <p:nvPr/>
        </p:nvSpPr>
        <p:spPr>
          <a:xfrm>
            <a:off x="3552038" y="2931860"/>
            <a:ext cx="952849" cy="27432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045610-8FCC-45A9-A29B-753A6CE27C77}"/>
              </a:ext>
            </a:extLst>
          </p:cNvPr>
          <p:cNvSpPr txBox="1"/>
          <p:nvPr/>
        </p:nvSpPr>
        <p:spPr>
          <a:xfrm>
            <a:off x="134225" y="6308209"/>
            <a:ext cx="173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Hu et al., 2012</a:t>
            </a:r>
            <a:endParaRPr lang="zh-CN" altLang="en-US" dirty="0"/>
          </a:p>
        </p:txBody>
      </p:sp>
      <p:pic>
        <p:nvPicPr>
          <p:cNvPr id="12" name="Picture 11" descr="A screenshot of a map&#10;&#10;Description automatically generated">
            <a:extLst>
              <a:ext uri="{FF2B5EF4-FFF2-40B4-BE49-F238E27FC236}">
                <a16:creationId xmlns:a16="http://schemas.microsoft.com/office/drawing/2014/main" id="{19149D7A-F9D7-4477-BE65-7CDD3AF846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t="2916" r="7167"/>
          <a:stretch/>
        </p:blipFill>
        <p:spPr>
          <a:xfrm>
            <a:off x="5025004" y="4116188"/>
            <a:ext cx="7032771" cy="2743292"/>
          </a:xfrm>
          <a:prstGeom prst="rect">
            <a:avLst/>
          </a:prstGeom>
        </p:spPr>
      </p:pic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66EC4FE-8A6A-4C7E-B65F-DFD429AC3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4730" y="1979802"/>
            <a:ext cx="6471058" cy="2136386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Sea food has the highest PM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2.5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emission rate, which is 10 times of poultry emission</a:t>
            </a:r>
          </a:p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Indoor PM concentration increases rapidly after cooking and gradually reduces below the EPA PM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2.5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standard (35</a:t>
            </a:r>
            <a:r>
              <a:rPr lang="en-US" altLang="zh-CN" sz="2400" dirty="0">
                <a:latin typeface="Symbol" panose="05050102010706020507" pitchFamily="18" charset="2"/>
                <a:cs typeface="Calibri" panose="020F0502020204030204" pitchFamily="34" charset="0"/>
              </a:rPr>
              <a:t>m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g/m</a:t>
            </a:r>
            <a:r>
              <a:rPr lang="en-US" altLang="zh-CN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) after 2.5hrs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336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6348A-DB74-4FC4-B569-1ABDAB943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Impact of Ventilation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66EC4FE-8A6A-4C7E-B65F-DFD429AC3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8665" y="1929468"/>
            <a:ext cx="4493701" cy="4815280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Normally, air change rate (ACH) is 0.5 ~ 3.0 </a:t>
            </a:r>
          </a:p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When ACH &gt; 3.0, PM concentration decreases rapidly: reduces to the EPA standard in 1 hour</a:t>
            </a:r>
          </a:p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In a bad ventilation room, PM concentration can maintain to a high level for a long period (more than 3 </a:t>
            </a:r>
            <a:r>
              <a:rPr lang="en-US" altLang="zh-C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hrs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) after cooking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B4B3167A-C873-456E-8236-CA190CCC35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" r="8348"/>
          <a:stretch/>
        </p:blipFill>
        <p:spPr>
          <a:xfrm>
            <a:off x="279634" y="2682277"/>
            <a:ext cx="7139031" cy="283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66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70">
            <a:extLst>
              <a:ext uri="{FF2B5EF4-FFF2-40B4-BE49-F238E27FC236}">
                <a16:creationId xmlns:a16="http://schemas.microsoft.com/office/drawing/2014/main" id="{E4F9F79B-A093-478E-96B5-EE02BC93A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37C50E-4B65-43D9-BF88-4E3F99F0C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42956"/>
            <a:ext cx="8917497" cy="173736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Case Study: Cooking a Kung Pao Chicken</a:t>
            </a: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2" name="Content Placeholder 2">
            <a:extLst>
              <a:ext uri="{FF2B5EF4-FFF2-40B4-BE49-F238E27FC236}">
                <a16:creationId xmlns:a16="http://schemas.microsoft.com/office/drawing/2014/main" id="{9C7B478E-9DF2-4E32-AF34-74DF97B2E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189" y="998653"/>
            <a:ext cx="6993903" cy="3463951"/>
          </a:xfrm>
        </p:spPr>
        <p:txBody>
          <a:bodyPr anchor="ctr">
            <a:normAutofit/>
          </a:bodyPr>
          <a:lstStyle/>
          <a:p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Date &amp; Time – 08/07/18, EST 12:00 pm – 5:00 pm</a:t>
            </a:r>
          </a:p>
          <a:p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V – open kitchen, volume of kitchen plus living room ~ 55m</a:t>
            </a:r>
            <a:r>
              <a:rPr lang="en-US" altLang="zh-CN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altLang="zh-C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E – poultry + vegetables + peanut oil ~ 3.11E+05 </a:t>
            </a:r>
            <a:r>
              <a:rPr lang="en-US" altLang="zh-CN" sz="1800" dirty="0">
                <a:latin typeface="Symbol" panose="05050102010706020507" pitchFamily="18" charset="2"/>
                <a:cs typeface="Calibri" panose="020F0502020204030204" pitchFamily="34" charset="0"/>
              </a:rPr>
              <a:t>m</a:t>
            </a:r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g/</a:t>
            </a:r>
            <a:r>
              <a:rPr lang="en-US" altLang="zh-CN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hr</a:t>
            </a:r>
            <a:endParaRPr lang="en-US" altLang="zh-C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D – room with carpet, no plants, </a:t>
            </a:r>
            <a:r>
              <a:rPr lang="en-US" altLang="zh-CN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zh-CN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 ~ 0.62</a:t>
            </a:r>
          </a:p>
          <a:p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Q – good ventilation, ACH ~ 3.0</a:t>
            </a:r>
          </a:p>
          <a:p>
            <a:r>
              <a:rPr lang="en-US" altLang="zh-CN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zh-CN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out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altLang="zh-CN" sz="1800" i="1" dirty="0">
                <a:latin typeface="Calibri" panose="020F0502020204030204" pitchFamily="34" charset="0"/>
                <a:cs typeface="Calibri" panose="020F0502020204030204" pitchFamily="34" charset="0"/>
              </a:rPr>
              <a:t>EPA, outdoor air quality data</a:t>
            </a:r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 at Plymouth site (42.06N, 71.01W) in Boston, MA</a:t>
            </a:r>
            <a:r>
              <a:rPr lang="en-US" altLang="zh-CN" sz="1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on Aug 7</a:t>
            </a:r>
            <a:r>
              <a:rPr lang="en-US" altLang="zh-CN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zh-CN" sz="1800" i="1" dirty="0">
                <a:latin typeface="Calibri" panose="020F0502020204030204" pitchFamily="34" charset="0"/>
                <a:cs typeface="Calibri" panose="020F0502020204030204" pitchFamily="34" charset="0"/>
              </a:rPr>
              <a:t> ~ 22.3</a:t>
            </a:r>
            <a:r>
              <a:rPr lang="en-US" altLang="zh-CN" sz="1800" dirty="0">
                <a:latin typeface="Symbol" panose="05050102010706020507" pitchFamily="18" charset="2"/>
                <a:cs typeface="Calibri" panose="020F0502020204030204" pitchFamily="34" charset="0"/>
              </a:rPr>
              <a:t> m</a:t>
            </a:r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g/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zh-CN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altLang="zh-C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altLang="zh-CN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zh-CN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~ 20</a:t>
            </a:r>
            <a:r>
              <a:rPr lang="en-US" altLang="zh-CN" sz="1800" dirty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g/m</a:t>
            </a:r>
            <a:r>
              <a:rPr lang="en-US" altLang="zh-CN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altLang="zh-C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3" name="Picture 2" descr="Image result for å®«ä¿é¸¡ä¸">
            <a:extLst>
              <a:ext uri="{FF2B5EF4-FFF2-40B4-BE49-F238E27FC236}">
                <a16:creationId xmlns:a16="http://schemas.microsoft.com/office/drawing/2014/main" id="{941242AA-EE4C-4068-8C01-0937AA866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4" r="1" b="1"/>
          <a:stretch/>
        </p:blipFill>
        <p:spPr bwMode="auto">
          <a:xfrm>
            <a:off x="6492114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4" name="Straight Connector 72">
            <a:extLst>
              <a:ext uri="{FF2B5EF4-FFF2-40B4-BE49-F238E27FC236}">
                <a16:creationId xmlns:a16="http://schemas.microsoft.com/office/drawing/2014/main" id="{D4C22394-EBC2-4FAF-A555-6C02D589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508760" y="3431556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Oval 74">
            <a:extLst>
              <a:ext uri="{FF2B5EF4-FFF2-40B4-BE49-F238E27FC236}">
                <a16:creationId xmlns:a16="http://schemas.microsoft.com/office/drawing/2014/main" id="{F7194F93-1F71-4A70-9DF1-28F183771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1147" y="5004581"/>
            <a:ext cx="962395" cy="962395"/>
          </a:xfrm>
          <a:prstGeom prst="ellipse">
            <a:avLst/>
          </a:prstGeom>
          <a:solidFill>
            <a:srgbClr val="9E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9BBC0C84-DC2A-43AE-9576-0A44295E8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63725" y="4865965"/>
            <a:ext cx="293695" cy="293695"/>
          </a:xfrm>
          <a:prstGeom prst="ellipse">
            <a:avLst/>
          </a:prstGeom>
          <a:solidFill>
            <a:srgbClr val="DB9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42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3445366-CC4F-4E5B-BE28-57B1395BC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Result: Modeling vs. Measurement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AF45E6C9-B56D-470C-8D92-80575BD3E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r="7692"/>
          <a:stretch/>
        </p:blipFill>
        <p:spPr>
          <a:xfrm>
            <a:off x="453005" y="1602298"/>
            <a:ext cx="6008319" cy="2387516"/>
          </a:xfr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81FE5D6-6D8C-4103-9283-7213ED38A7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304623"/>
              </p:ext>
            </p:extLst>
          </p:nvPr>
        </p:nvGraphicFramePr>
        <p:xfrm>
          <a:off x="966132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107AE919-D2CE-4C4A-8551-62FB01FA8C2B}"/>
              </a:ext>
            </a:extLst>
          </p:cNvPr>
          <p:cNvSpPr txBox="1">
            <a:spLocks/>
          </p:cNvSpPr>
          <p:nvPr/>
        </p:nvSpPr>
        <p:spPr>
          <a:xfrm>
            <a:off x="6461324" y="1690688"/>
            <a:ext cx="5730676" cy="51673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 between observation and simulation result is 0.93 (r</a:t>
            </a:r>
            <a:r>
              <a:rPr lang="en-US" altLang="zh-CN" sz="2400" baseline="30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zh-CN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altLang="zh-CN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Emission is over estimated</a:t>
            </a:r>
          </a:p>
          <a:p>
            <a:r>
              <a:rPr lang="en-US" altLang="zh-CN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Decreasing rate is over estimated</a:t>
            </a:r>
          </a:p>
          <a:p>
            <a:endParaRPr lang="en-US" altLang="zh-CN" sz="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   Possible reasons: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300" dirty="0">
                <a:latin typeface="Calibri" panose="020F0502020204030204" pitchFamily="34" charset="0"/>
                <a:cs typeface="Calibri" panose="020F0502020204030204" pitchFamily="34" charset="0"/>
              </a:rPr>
              <a:t>great error in cooking emission inventory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300" dirty="0">
                <a:latin typeface="Calibri" panose="020F0502020204030204" pitchFamily="34" charset="0"/>
                <a:cs typeface="Calibri" panose="020F0502020204030204" pitchFamily="34" charset="0"/>
              </a:rPr>
              <a:t> emission rate is not constant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300" dirty="0">
                <a:latin typeface="Calibri" panose="020F0502020204030204" pitchFamily="34" charset="0"/>
                <a:cs typeface="Calibri" panose="020F0502020204030204" pitchFamily="34" charset="0"/>
              </a:rPr>
              <a:t> there are other PM sources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300" dirty="0">
                <a:latin typeface="Calibri" panose="020F0502020204030204" pitchFamily="34" charset="0"/>
                <a:cs typeface="Calibri" panose="020F0502020204030204" pitchFamily="34" charset="0"/>
              </a:rPr>
              <a:t> ventilation is not good enough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300" dirty="0">
                <a:latin typeface="Calibri" panose="020F0502020204030204" pitchFamily="34" charset="0"/>
                <a:cs typeface="Calibri" panose="020F0502020204030204" pitchFamily="34" charset="0"/>
              </a:rPr>
              <a:t> interval time of measurement is 10 mins.          might miss the peak concentration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300" dirty="0">
                <a:latin typeface="Calibri" panose="020F0502020204030204" pitchFamily="34" charset="0"/>
                <a:cs typeface="Calibri" panose="020F0502020204030204" pitchFamily="34" charset="0"/>
              </a:rPr>
              <a:t> ambient PM data is diurnal mean</a:t>
            </a:r>
          </a:p>
        </p:txBody>
      </p:sp>
    </p:spTree>
    <p:extLst>
      <p:ext uri="{BB962C8B-B14F-4D97-AF65-F5344CB8AC3E}">
        <p14:creationId xmlns:p14="http://schemas.microsoft.com/office/powerpoint/2010/main" val="455897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3445366-CC4F-4E5B-BE28-57B1395BC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Result: Modeling vs. Measurement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A22F0330-55A9-415E-956C-B55C169A48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2" r="7462"/>
          <a:stretch/>
        </p:blipFill>
        <p:spPr>
          <a:xfrm>
            <a:off x="5595457" y="1690688"/>
            <a:ext cx="6512653" cy="2559293"/>
          </a:xfrm>
          <a:prstGeom prst="rect">
            <a:avLst/>
          </a:prstGeom>
        </p:spPr>
      </p:pic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FD8CC7D5-4F43-497A-8674-AC04D95381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2327323"/>
              </p:ext>
            </p:extLst>
          </p:nvPr>
        </p:nvGraphicFramePr>
        <p:xfrm>
          <a:off x="6781800" y="413436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04CD78A6-FEC4-49CC-888F-6DD4260D8B1F}"/>
              </a:ext>
            </a:extLst>
          </p:cNvPr>
          <p:cNvSpPr txBox="1">
            <a:spLocks/>
          </p:cNvSpPr>
          <p:nvPr/>
        </p:nvSpPr>
        <p:spPr>
          <a:xfrm>
            <a:off x="281382" y="2709644"/>
            <a:ext cx="5128819" cy="345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Case 1: E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= 3.11E+05 </a:t>
            </a:r>
            <a:r>
              <a:rPr lang="en-US" altLang="zh-CN" sz="2400" dirty="0">
                <a:latin typeface="Symbol" panose="05050102010706020507" pitchFamily="18" charset="2"/>
                <a:cs typeface="Calibri" panose="020F0502020204030204" pitchFamily="34" charset="0"/>
              </a:rPr>
              <a:t>m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g/</a:t>
            </a:r>
            <a:r>
              <a:rPr lang="en-US" altLang="zh-C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hr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, ACH =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3.0</a:t>
            </a:r>
          </a:p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Case 2: E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= 3.11E+05 </a:t>
            </a:r>
            <a:r>
              <a:rPr lang="en-US" altLang="zh-CN" sz="2400" dirty="0">
                <a:latin typeface="Symbol" panose="05050102010706020507" pitchFamily="18" charset="2"/>
                <a:cs typeface="Calibri" panose="020F0502020204030204" pitchFamily="34" charset="0"/>
              </a:rPr>
              <a:t>m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g/</a:t>
            </a:r>
            <a:r>
              <a:rPr lang="en-US" altLang="zh-C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hr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, ACH =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2.0</a:t>
            </a:r>
          </a:p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Case 3: E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= 2.07E+05 </a:t>
            </a:r>
            <a:r>
              <a:rPr lang="en-US" altLang="zh-CN" sz="2400" dirty="0">
                <a:latin typeface="Symbol" panose="05050102010706020507" pitchFamily="18" charset="2"/>
                <a:cs typeface="Calibri" panose="020F0502020204030204" pitchFamily="34" charset="0"/>
              </a:rPr>
              <a:t>m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g/</a:t>
            </a:r>
            <a:r>
              <a:rPr lang="en-US" altLang="zh-C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hr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, ACH =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2.0</a:t>
            </a:r>
          </a:p>
          <a:p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 3 is most close to measurement,    r</a:t>
            </a:r>
            <a:r>
              <a:rPr lang="en-US" altLang="zh-CN" sz="2400" baseline="30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altLang="zh-CN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0.99</a:t>
            </a:r>
          </a:p>
          <a:p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61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773</Words>
  <Application>Microsoft Office PowerPoint</Application>
  <PresentationFormat>Widescreen</PresentationFormat>
  <Paragraphs>93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等线</vt:lpstr>
      <vt:lpstr>等线 Light</vt:lpstr>
      <vt:lpstr>Arial</vt:lpstr>
      <vt:lpstr>Calibri</vt:lpstr>
      <vt:lpstr>Cambria Math</vt:lpstr>
      <vt:lpstr>Comic Sans MS</vt:lpstr>
      <vt:lpstr>Symbol</vt:lpstr>
      <vt:lpstr>Wingdings</vt:lpstr>
      <vt:lpstr>Office Theme</vt:lpstr>
      <vt:lpstr>How does Kung Pao Chicken affect indoor air quality?  -- cooking impact on indoor PM concentration </vt:lpstr>
      <vt:lpstr>Indoor Particulate Matter</vt:lpstr>
      <vt:lpstr>Simple One Box Model</vt:lpstr>
      <vt:lpstr>Simple One Box Model</vt:lpstr>
      <vt:lpstr>Emissions of Different Cooking Styles</vt:lpstr>
      <vt:lpstr>Impact of Ventilation</vt:lpstr>
      <vt:lpstr>Case Study: Cooking a Kung Pao Chicken</vt:lpstr>
      <vt:lpstr>Result: Modeling vs. Measurement</vt:lpstr>
      <vt:lpstr>Result: Modeling vs. Measurement</vt:lpstr>
      <vt:lpstr>Suggestions for Ruixiong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Kung Pao Chicken affect indoor air quality?  -- cooking impact on indoor PM concentration </dc:title>
  <dc:creator>Yang, Yuhan</dc:creator>
  <cp:lastModifiedBy>Yang, Yuhan</cp:lastModifiedBy>
  <cp:revision>1</cp:revision>
  <dcterms:created xsi:type="dcterms:W3CDTF">2019-04-16T18:44:53Z</dcterms:created>
  <dcterms:modified xsi:type="dcterms:W3CDTF">2019-04-18T16:26:49Z</dcterms:modified>
</cp:coreProperties>
</file>