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7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78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\Desktop\EAS%206410\Final%20Project\OPC%20Fligh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September</a:t>
            </a:r>
            <a:r>
              <a:rPr lang="en-US" baseline="0" dirty="0"/>
              <a:t> 16 - </a:t>
            </a:r>
            <a:r>
              <a:rPr lang="en-US" dirty="0"/>
              <a:t>Altitude vs. Sampling </a:t>
            </a:r>
          </a:p>
        </c:rich>
      </c:tx>
      <c:layout>
        <c:manualLayout>
          <c:xMode val="edge"/>
          <c:yMode val="edge"/>
          <c:x val="0.13026558020517692"/>
          <c:y val="3.36382981791164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046225902796633"/>
          <c:y val="0.29345757411502776"/>
          <c:w val="0.62994003982260838"/>
          <c:h val="0.592840301127487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SEP_16!$C$1</c:f>
              <c:strCache>
                <c:ptCount val="1"/>
                <c:pt idx="0">
                  <c:v>Altitude_ft</c:v>
                </c:pt>
              </c:strCache>
            </c:strRef>
          </c:tx>
          <c:marker>
            <c:symbol val="none"/>
          </c:marker>
          <c:yVal>
            <c:numRef>
              <c:f>SEP_16!$C$2:$C$2896</c:f>
              <c:numCache>
                <c:formatCode>General</c:formatCode>
                <c:ptCount val="2895"/>
                <c:pt idx="0">
                  <c:v>88</c:v>
                </c:pt>
                <c:pt idx="1">
                  <c:v>314</c:v>
                </c:pt>
                <c:pt idx="2">
                  <c:v>640</c:v>
                </c:pt>
                <c:pt idx="3">
                  <c:v>995</c:v>
                </c:pt>
                <c:pt idx="4">
                  <c:v>1344</c:v>
                </c:pt>
                <c:pt idx="5">
                  <c:v>1619</c:v>
                </c:pt>
                <c:pt idx="6">
                  <c:v>1846</c:v>
                </c:pt>
                <c:pt idx="7">
                  <c:v>2103</c:v>
                </c:pt>
                <c:pt idx="8">
                  <c:v>2325</c:v>
                </c:pt>
                <c:pt idx="9">
                  <c:v>2569</c:v>
                </c:pt>
                <c:pt idx="10">
                  <c:v>3025</c:v>
                </c:pt>
                <c:pt idx="11">
                  <c:v>3263</c:v>
                </c:pt>
                <c:pt idx="12">
                  <c:v>3452</c:v>
                </c:pt>
                <c:pt idx="13">
                  <c:v>3709</c:v>
                </c:pt>
                <c:pt idx="14">
                  <c:v>4088</c:v>
                </c:pt>
                <c:pt idx="15">
                  <c:v>4454</c:v>
                </c:pt>
                <c:pt idx="16">
                  <c:v>4858</c:v>
                </c:pt>
                <c:pt idx="17">
                  <c:v>5268</c:v>
                </c:pt>
                <c:pt idx="18">
                  <c:v>5775</c:v>
                </c:pt>
                <c:pt idx="19">
                  <c:v>6192</c:v>
                </c:pt>
                <c:pt idx="20">
                  <c:v>6493</c:v>
                </c:pt>
                <c:pt idx="21">
                  <c:v>6708</c:v>
                </c:pt>
                <c:pt idx="22">
                  <c:v>6905</c:v>
                </c:pt>
                <c:pt idx="23">
                  <c:v>7113</c:v>
                </c:pt>
                <c:pt idx="24">
                  <c:v>7352</c:v>
                </c:pt>
                <c:pt idx="25">
                  <c:v>7637</c:v>
                </c:pt>
                <c:pt idx="26">
                  <c:v>8067</c:v>
                </c:pt>
                <c:pt idx="27">
                  <c:v>8690</c:v>
                </c:pt>
                <c:pt idx="28">
                  <c:v>9260</c:v>
                </c:pt>
                <c:pt idx="29">
                  <c:v>9695</c:v>
                </c:pt>
                <c:pt idx="30">
                  <c:v>10035</c:v>
                </c:pt>
                <c:pt idx="31">
                  <c:v>10400</c:v>
                </c:pt>
                <c:pt idx="32">
                  <c:v>10646</c:v>
                </c:pt>
                <c:pt idx="33">
                  <c:v>10845</c:v>
                </c:pt>
                <c:pt idx="34">
                  <c:v>11078</c:v>
                </c:pt>
                <c:pt idx="35">
                  <c:v>11321</c:v>
                </c:pt>
                <c:pt idx="36">
                  <c:v>11689</c:v>
                </c:pt>
                <c:pt idx="37">
                  <c:v>12003</c:v>
                </c:pt>
                <c:pt idx="38">
                  <c:v>12183</c:v>
                </c:pt>
                <c:pt idx="39">
                  <c:v>12352</c:v>
                </c:pt>
                <c:pt idx="40">
                  <c:v>12610</c:v>
                </c:pt>
                <c:pt idx="41">
                  <c:v>12902</c:v>
                </c:pt>
                <c:pt idx="42">
                  <c:v>13262</c:v>
                </c:pt>
                <c:pt idx="43">
                  <c:v>13628</c:v>
                </c:pt>
                <c:pt idx="44">
                  <c:v>14030</c:v>
                </c:pt>
                <c:pt idx="45">
                  <c:v>14394</c:v>
                </c:pt>
                <c:pt idx="46">
                  <c:v>14692</c:v>
                </c:pt>
                <c:pt idx="47">
                  <c:v>14926</c:v>
                </c:pt>
                <c:pt idx="48">
                  <c:v>15076</c:v>
                </c:pt>
                <c:pt idx="49">
                  <c:v>15255</c:v>
                </c:pt>
                <c:pt idx="50">
                  <c:v>15456</c:v>
                </c:pt>
                <c:pt idx="51">
                  <c:v>15639</c:v>
                </c:pt>
                <c:pt idx="52">
                  <c:v>15860</c:v>
                </c:pt>
                <c:pt idx="53">
                  <c:v>16158</c:v>
                </c:pt>
                <c:pt idx="54">
                  <c:v>16547</c:v>
                </c:pt>
                <c:pt idx="55">
                  <c:v>16889</c:v>
                </c:pt>
                <c:pt idx="56">
                  <c:v>17220</c:v>
                </c:pt>
                <c:pt idx="57">
                  <c:v>17482</c:v>
                </c:pt>
                <c:pt idx="58">
                  <c:v>17761</c:v>
                </c:pt>
                <c:pt idx="59">
                  <c:v>18051</c:v>
                </c:pt>
                <c:pt idx="60">
                  <c:v>18273</c:v>
                </c:pt>
                <c:pt idx="61">
                  <c:v>18464</c:v>
                </c:pt>
                <c:pt idx="62">
                  <c:v>18618</c:v>
                </c:pt>
                <c:pt idx="63">
                  <c:v>18778</c:v>
                </c:pt>
                <c:pt idx="64">
                  <c:v>18946</c:v>
                </c:pt>
                <c:pt idx="65">
                  <c:v>19139</c:v>
                </c:pt>
                <c:pt idx="66">
                  <c:v>19350</c:v>
                </c:pt>
                <c:pt idx="67">
                  <c:v>19600</c:v>
                </c:pt>
                <c:pt idx="68">
                  <c:v>19949</c:v>
                </c:pt>
                <c:pt idx="69">
                  <c:v>20264</c:v>
                </c:pt>
                <c:pt idx="70">
                  <c:v>20543</c:v>
                </c:pt>
                <c:pt idx="71">
                  <c:v>20746</c:v>
                </c:pt>
                <c:pt idx="72">
                  <c:v>20878</c:v>
                </c:pt>
                <c:pt idx="73">
                  <c:v>20945</c:v>
                </c:pt>
                <c:pt idx="74">
                  <c:v>20999</c:v>
                </c:pt>
                <c:pt idx="75">
                  <c:v>21058</c:v>
                </c:pt>
                <c:pt idx="76">
                  <c:v>21121</c:v>
                </c:pt>
                <c:pt idx="77">
                  <c:v>21200</c:v>
                </c:pt>
                <c:pt idx="78">
                  <c:v>21334</c:v>
                </c:pt>
                <c:pt idx="79">
                  <c:v>21546</c:v>
                </c:pt>
                <c:pt idx="80">
                  <c:v>21842</c:v>
                </c:pt>
                <c:pt idx="81">
                  <c:v>22187</c:v>
                </c:pt>
                <c:pt idx="82">
                  <c:v>22519</c:v>
                </c:pt>
                <c:pt idx="83">
                  <c:v>22839</c:v>
                </c:pt>
                <c:pt idx="84">
                  <c:v>23177</c:v>
                </c:pt>
                <c:pt idx="85">
                  <c:v>23517</c:v>
                </c:pt>
                <c:pt idx="86">
                  <c:v>23799</c:v>
                </c:pt>
                <c:pt idx="87">
                  <c:v>24091</c:v>
                </c:pt>
                <c:pt idx="88">
                  <c:v>24362</c:v>
                </c:pt>
                <c:pt idx="89">
                  <c:v>24624</c:v>
                </c:pt>
                <c:pt idx="90">
                  <c:v>24877</c:v>
                </c:pt>
                <c:pt idx="91">
                  <c:v>25098</c:v>
                </c:pt>
                <c:pt idx="92">
                  <c:v>25280</c:v>
                </c:pt>
                <c:pt idx="93">
                  <c:v>25430</c:v>
                </c:pt>
                <c:pt idx="94">
                  <c:v>25612</c:v>
                </c:pt>
                <c:pt idx="95">
                  <c:v>25801</c:v>
                </c:pt>
                <c:pt idx="96">
                  <c:v>25953</c:v>
                </c:pt>
                <c:pt idx="97">
                  <c:v>26151</c:v>
                </c:pt>
                <c:pt idx="98">
                  <c:v>26370</c:v>
                </c:pt>
                <c:pt idx="99">
                  <c:v>26541</c:v>
                </c:pt>
                <c:pt idx="100">
                  <c:v>26701</c:v>
                </c:pt>
                <c:pt idx="101">
                  <c:v>26848</c:v>
                </c:pt>
                <c:pt idx="102">
                  <c:v>26969</c:v>
                </c:pt>
                <c:pt idx="103">
                  <c:v>27082</c:v>
                </c:pt>
                <c:pt idx="104">
                  <c:v>27199</c:v>
                </c:pt>
                <c:pt idx="105">
                  <c:v>27320</c:v>
                </c:pt>
                <c:pt idx="106">
                  <c:v>27455</c:v>
                </c:pt>
                <c:pt idx="107">
                  <c:v>27610</c:v>
                </c:pt>
                <c:pt idx="108">
                  <c:v>27731</c:v>
                </c:pt>
                <c:pt idx="109">
                  <c:v>27821</c:v>
                </c:pt>
                <c:pt idx="110">
                  <c:v>27897</c:v>
                </c:pt>
                <c:pt idx="111">
                  <c:v>27986</c:v>
                </c:pt>
                <c:pt idx="112">
                  <c:v>28077</c:v>
                </c:pt>
                <c:pt idx="113">
                  <c:v>28168</c:v>
                </c:pt>
                <c:pt idx="114">
                  <c:v>28264</c:v>
                </c:pt>
                <c:pt idx="115">
                  <c:v>28360</c:v>
                </c:pt>
                <c:pt idx="116">
                  <c:v>28447</c:v>
                </c:pt>
                <c:pt idx="117">
                  <c:v>28534</c:v>
                </c:pt>
                <c:pt idx="118">
                  <c:v>28643</c:v>
                </c:pt>
                <c:pt idx="119">
                  <c:v>28740</c:v>
                </c:pt>
                <c:pt idx="120">
                  <c:v>28821</c:v>
                </c:pt>
                <c:pt idx="121">
                  <c:v>28914</c:v>
                </c:pt>
                <c:pt idx="122">
                  <c:v>29000</c:v>
                </c:pt>
                <c:pt idx="123">
                  <c:v>29112</c:v>
                </c:pt>
                <c:pt idx="124">
                  <c:v>29185</c:v>
                </c:pt>
                <c:pt idx="125">
                  <c:v>29258</c:v>
                </c:pt>
                <c:pt idx="126">
                  <c:v>29369</c:v>
                </c:pt>
                <c:pt idx="127">
                  <c:v>29460</c:v>
                </c:pt>
                <c:pt idx="128">
                  <c:v>29568</c:v>
                </c:pt>
                <c:pt idx="129">
                  <c:v>29656</c:v>
                </c:pt>
                <c:pt idx="130">
                  <c:v>29734</c:v>
                </c:pt>
                <c:pt idx="131">
                  <c:v>29818</c:v>
                </c:pt>
                <c:pt idx="132">
                  <c:v>29900</c:v>
                </c:pt>
                <c:pt idx="133">
                  <c:v>29999</c:v>
                </c:pt>
                <c:pt idx="134">
                  <c:v>30094</c:v>
                </c:pt>
                <c:pt idx="135">
                  <c:v>30186</c:v>
                </c:pt>
                <c:pt idx="136">
                  <c:v>30276</c:v>
                </c:pt>
                <c:pt idx="137">
                  <c:v>30381</c:v>
                </c:pt>
                <c:pt idx="138">
                  <c:v>30480</c:v>
                </c:pt>
                <c:pt idx="139">
                  <c:v>30571</c:v>
                </c:pt>
                <c:pt idx="140">
                  <c:v>30646</c:v>
                </c:pt>
                <c:pt idx="141">
                  <c:v>30747</c:v>
                </c:pt>
                <c:pt idx="142">
                  <c:v>30854</c:v>
                </c:pt>
                <c:pt idx="143">
                  <c:v>30949</c:v>
                </c:pt>
                <c:pt idx="144">
                  <c:v>31032</c:v>
                </c:pt>
                <c:pt idx="145">
                  <c:v>31125</c:v>
                </c:pt>
                <c:pt idx="146">
                  <c:v>31229</c:v>
                </c:pt>
                <c:pt idx="147">
                  <c:v>31330</c:v>
                </c:pt>
                <c:pt idx="148">
                  <c:v>31431</c:v>
                </c:pt>
                <c:pt idx="149">
                  <c:v>31518</c:v>
                </c:pt>
                <c:pt idx="150">
                  <c:v>31608</c:v>
                </c:pt>
                <c:pt idx="151">
                  <c:v>31689</c:v>
                </c:pt>
                <c:pt idx="152">
                  <c:v>31768</c:v>
                </c:pt>
                <c:pt idx="153">
                  <c:v>31843</c:v>
                </c:pt>
                <c:pt idx="154">
                  <c:v>31933</c:v>
                </c:pt>
                <c:pt idx="155">
                  <c:v>32002</c:v>
                </c:pt>
                <c:pt idx="156">
                  <c:v>31998</c:v>
                </c:pt>
                <c:pt idx="157">
                  <c:v>31971</c:v>
                </c:pt>
                <c:pt idx="158">
                  <c:v>31967</c:v>
                </c:pt>
                <c:pt idx="159">
                  <c:v>31957</c:v>
                </c:pt>
                <c:pt idx="160">
                  <c:v>31960</c:v>
                </c:pt>
                <c:pt idx="161">
                  <c:v>31970</c:v>
                </c:pt>
                <c:pt idx="162">
                  <c:v>31972</c:v>
                </c:pt>
                <c:pt idx="163">
                  <c:v>31978</c:v>
                </c:pt>
                <c:pt idx="164">
                  <c:v>31999</c:v>
                </c:pt>
                <c:pt idx="165">
                  <c:v>32002</c:v>
                </c:pt>
                <c:pt idx="166">
                  <c:v>31988</c:v>
                </c:pt>
                <c:pt idx="167">
                  <c:v>31990</c:v>
                </c:pt>
                <c:pt idx="168">
                  <c:v>31999</c:v>
                </c:pt>
                <c:pt idx="169">
                  <c:v>32006</c:v>
                </c:pt>
                <c:pt idx="170">
                  <c:v>31997</c:v>
                </c:pt>
                <c:pt idx="171">
                  <c:v>32006</c:v>
                </c:pt>
                <c:pt idx="172">
                  <c:v>32024</c:v>
                </c:pt>
                <c:pt idx="173">
                  <c:v>32023</c:v>
                </c:pt>
                <c:pt idx="174">
                  <c:v>32035</c:v>
                </c:pt>
                <c:pt idx="175">
                  <c:v>32037</c:v>
                </c:pt>
                <c:pt idx="176">
                  <c:v>32010</c:v>
                </c:pt>
                <c:pt idx="177">
                  <c:v>32015</c:v>
                </c:pt>
                <c:pt idx="178">
                  <c:v>32017</c:v>
                </c:pt>
                <c:pt idx="179">
                  <c:v>32009</c:v>
                </c:pt>
                <c:pt idx="180">
                  <c:v>32016</c:v>
                </c:pt>
                <c:pt idx="181">
                  <c:v>32012</c:v>
                </c:pt>
                <c:pt idx="182">
                  <c:v>32020</c:v>
                </c:pt>
                <c:pt idx="183">
                  <c:v>31997</c:v>
                </c:pt>
                <c:pt idx="184">
                  <c:v>31986</c:v>
                </c:pt>
                <c:pt idx="185">
                  <c:v>31977</c:v>
                </c:pt>
                <c:pt idx="186">
                  <c:v>31971</c:v>
                </c:pt>
                <c:pt idx="187">
                  <c:v>31952</c:v>
                </c:pt>
                <c:pt idx="188">
                  <c:v>31960</c:v>
                </c:pt>
                <c:pt idx="189">
                  <c:v>31978</c:v>
                </c:pt>
                <c:pt idx="190">
                  <c:v>31988</c:v>
                </c:pt>
                <c:pt idx="191">
                  <c:v>31971</c:v>
                </c:pt>
                <c:pt idx="192">
                  <c:v>31970</c:v>
                </c:pt>
                <c:pt idx="193">
                  <c:v>31976</c:v>
                </c:pt>
                <c:pt idx="194">
                  <c:v>31979</c:v>
                </c:pt>
                <c:pt idx="195">
                  <c:v>31971</c:v>
                </c:pt>
                <c:pt idx="196">
                  <c:v>31947</c:v>
                </c:pt>
                <c:pt idx="197">
                  <c:v>31932</c:v>
                </c:pt>
                <c:pt idx="198">
                  <c:v>31942</c:v>
                </c:pt>
                <c:pt idx="199">
                  <c:v>31957</c:v>
                </c:pt>
                <c:pt idx="200">
                  <c:v>31957</c:v>
                </c:pt>
                <c:pt idx="201">
                  <c:v>31947</c:v>
                </c:pt>
                <c:pt idx="202">
                  <c:v>31939</c:v>
                </c:pt>
                <c:pt idx="203">
                  <c:v>31940</c:v>
                </c:pt>
                <c:pt idx="204">
                  <c:v>31949</c:v>
                </c:pt>
                <c:pt idx="205">
                  <c:v>31949</c:v>
                </c:pt>
                <c:pt idx="206">
                  <c:v>31961</c:v>
                </c:pt>
                <c:pt idx="207">
                  <c:v>31964</c:v>
                </c:pt>
                <c:pt idx="208">
                  <c:v>31953</c:v>
                </c:pt>
                <c:pt idx="209">
                  <c:v>31948</c:v>
                </c:pt>
                <c:pt idx="210">
                  <c:v>31946</c:v>
                </c:pt>
                <c:pt idx="211">
                  <c:v>31939</c:v>
                </c:pt>
                <c:pt idx="212">
                  <c:v>31937</c:v>
                </c:pt>
                <c:pt idx="213">
                  <c:v>31946</c:v>
                </c:pt>
                <c:pt idx="214">
                  <c:v>31952</c:v>
                </c:pt>
                <c:pt idx="215">
                  <c:v>31950</c:v>
                </c:pt>
                <c:pt idx="216">
                  <c:v>31943</c:v>
                </c:pt>
                <c:pt idx="217">
                  <c:v>31942</c:v>
                </c:pt>
                <c:pt idx="218">
                  <c:v>31944</c:v>
                </c:pt>
                <c:pt idx="219">
                  <c:v>31939</c:v>
                </c:pt>
                <c:pt idx="220">
                  <c:v>31934</c:v>
                </c:pt>
                <c:pt idx="221">
                  <c:v>31932</c:v>
                </c:pt>
                <c:pt idx="222">
                  <c:v>31932</c:v>
                </c:pt>
                <c:pt idx="223">
                  <c:v>31940</c:v>
                </c:pt>
                <c:pt idx="224">
                  <c:v>31949</c:v>
                </c:pt>
                <c:pt idx="225">
                  <c:v>31951</c:v>
                </c:pt>
                <c:pt idx="226">
                  <c:v>31945</c:v>
                </c:pt>
                <c:pt idx="227">
                  <c:v>31944</c:v>
                </c:pt>
                <c:pt idx="228">
                  <c:v>31943</c:v>
                </c:pt>
                <c:pt idx="229">
                  <c:v>31944</c:v>
                </c:pt>
                <c:pt idx="230">
                  <c:v>31943</c:v>
                </c:pt>
                <c:pt idx="231">
                  <c:v>31944</c:v>
                </c:pt>
                <c:pt idx="232">
                  <c:v>31943</c:v>
                </c:pt>
                <c:pt idx="233">
                  <c:v>31934</c:v>
                </c:pt>
                <c:pt idx="234">
                  <c:v>31933</c:v>
                </c:pt>
                <c:pt idx="235">
                  <c:v>31938</c:v>
                </c:pt>
                <c:pt idx="236">
                  <c:v>31939</c:v>
                </c:pt>
                <c:pt idx="237">
                  <c:v>31942</c:v>
                </c:pt>
                <c:pt idx="238">
                  <c:v>31940</c:v>
                </c:pt>
                <c:pt idx="239">
                  <c:v>31940</c:v>
                </c:pt>
                <c:pt idx="240">
                  <c:v>31939</c:v>
                </c:pt>
                <c:pt idx="241">
                  <c:v>31943</c:v>
                </c:pt>
                <c:pt idx="242">
                  <c:v>31939</c:v>
                </c:pt>
                <c:pt idx="243">
                  <c:v>31933</c:v>
                </c:pt>
                <c:pt idx="244">
                  <c:v>31933</c:v>
                </c:pt>
                <c:pt idx="245">
                  <c:v>31938</c:v>
                </c:pt>
                <c:pt idx="246">
                  <c:v>31944</c:v>
                </c:pt>
                <c:pt idx="247">
                  <c:v>31942</c:v>
                </c:pt>
                <c:pt idx="248">
                  <c:v>31941</c:v>
                </c:pt>
                <c:pt idx="249">
                  <c:v>31940</c:v>
                </c:pt>
                <c:pt idx="250">
                  <c:v>31946</c:v>
                </c:pt>
                <c:pt idx="251">
                  <c:v>31943</c:v>
                </c:pt>
                <c:pt idx="252">
                  <c:v>31945</c:v>
                </c:pt>
                <c:pt idx="253">
                  <c:v>31947</c:v>
                </c:pt>
                <c:pt idx="254">
                  <c:v>31945</c:v>
                </c:pt>
                <c:pt idx="255">
                  <c:v>31942</c:v>
                </c:pt>
                <c:pt idx="256">
                  <c:v>31941</c:v>
                </c:pt>
                <c:pt idx="257">
                  <c:v>31938</c:v>
                </c:pt>
                <c:pt idx="258">
                  <c:v>31932</c:v>
                </c:pt>
                <c:pt idx="259">
                  <c:v>31933</c:v>
                </c:pt>
                <c:pt idx="260">
                  <c:v>31940</c:v>
                </c:pt>
                <c:pt idx="261">
                  <c:v>31948</c:v>
                </c:pt>
                <c:pt idx="262">
                  <c:v>31948</c:v>
                </c:pt>
                <c:pt idx="263">
                  <c:v>31945</c:v>
                </c:pt>
                <c:pt idx="264">
                  <c:v>31942</c:v>
                </c:pt>
                <c:pt idx="265">
                  <c:v>31943</c:v>
                </c:pt>
                <c:pt idx="266">
                  <c:v>31947</c:v>
                </c:pt>
                <c:pt idx="267">
                  <c:v>31945</c:v>
                </c:pt>
                <c:pt idx="268">
                  <c:v>31940</c:v>
                </c:pt>
                <c:pt idx="269">
                  <c:v>31941</c:v>
                </c:pt>
                <c:pt idx="270">
                  <c:v>31950</c:v>
                </c:pt>
                <c:pt idx="271">
                  <c:v>31948</c:v>
                </c:pt>
                <c:pt idx="272">
                  <c:v>31945</c:v>
                </c:pt>
                <c:pt idx="273">
                  <c:v>31946</c:v>
                </c:pt>
                <c:pt idx="274">
                  <c:v>31943</c:v>
                </c:pt>
                <c:pt idx="275">
                  <c:v>31942</c:v>
                </c:pt>
                <c:pt idx="276">
                  <c:v>31942</c:v>
                </c:pt>
                <c:pt idx="277">
                  <c:v>31941</c:v>
                </c:pt>
                <c:pt idx="278">
                  <c:v>31939</c:v>
                </c:pt>
                <c:pt idx="279">
                  <c:v>31942</c:v>
                </c:pt>
                <c:pt idx="280">
                  <c:v>31939</c:v>
                </c:pt>
                <c:pt idx="281">
                  <c:v>31941</c:v>
                </c:pt>
                <c:pt idx="282">
                  <c:v>31946</c:v>
                </c:pt>
                <c:pt idx="283">
                  <c:v>31943</c:v>
                </c:pt>
                <c:pt idx="284">
                  <c:v>31940</c:v>
                </c:pt>
                <c:pt idx="285">
                  <c:v>31940</c:v>
                </c:pt>
                <c:pt idx="286">
                  <c:v>31935</c:v>
                </c:pt>
                <c:pt idx="287">
                  <c:v>31935</c:v>
                </c:pt>
                <c:pt idx="288">
                  <c:v>31937</c:v>
                </c:pt>
                <c:pt idx="289">
                  <c:v>31936</c:v>
                </c:pt>
                <c:pt idx="290">
                  <c:v>31938</c:v>
                </c:pt>
                <c:pt idx="291">
                  <c:v>31942</c:v>
                </c:pt>
                <c:pt idx="292">
                  <c:v>31942</c:v>
                </c:pt>
                <c:pt idx="293">
                  <c:v>31939</c:v>
                </c:pt>
                <c:pt idx="294">
                  <c:v>31935</c:v>
                </c:pt>
                <c:pt idx="295">
                  <c:v>31932</c:v>
                </c:pt>
                <c:pt idx="296">
                  <c:v>31937</c:v>
                </c:pt>
                <c:pt idx="297">
                  <c:v>31936</c:v>
                </c:pt>
                <c:pt idx="298">
                  <c:v>31929</c:v>
                </c:pt>
                <c:pt idx="299">
                  <c:v>31928</c:v>
                </c:pt>
                <c:pt idx="300">
                  <c:v>31948</c:v>
                </c:pt>
                <c:pt idx="301">
                  <c:v>31976</c:v>
                </c:pt>
                <c:pt idx="302">
                  <c:v>31966</c:v>
                </c:pt>
                <c:pt idx="303">
                  <c:v>31940</c:v>
                </c:pt>
                <c:pt idx="304">
                  <c:v>31933</c:v>
                </c:pt>
                <c:pt idx="305">
                  <c:v>31933</c:v>
                </c:pt>
                <c:pt idx="306">
                  <c:v>31927</c:v>
                </c:pt>
                <c:pt idx="307">
                  <c:v>31934</c:v>
                </c:pt>
                <c:pt idx="308">
                  <c:v>31941</c:v>
                </c:pt>
                <c:pt idx="309">
                  <c:v>31945</c:v>
                </c:pt>
                <c:pt idx="310">
                  <c:v>31944</c:v>
                </c:pt>
                <c:pt idx="311">
                  <c:v>31945</c:v>
                </c:pt>
                <c:pt idx="312">
                  <c:v>31948</c:v>
                </c:pt>
                <c:pt idx="313">
                  <c:v>31952</c:v>
                </c:pt>
                <c:pt idx="314">
                  <c:v>31953</c:v>
                </c:pt>
                <c:pt idx="315">
                  <c:v>31953</c:v>
                </c:pt>
                <c:pt idx="316">
                  <c:v>31952</c:v>
                </c:pt>
                <c:pt idx="317">
                  <c:v>31952</c:v>
                </c:pt>
                <c:pt idx="318">
                  <c:v>31950</c:v>
                </c:pt>
                <c:pt idx="319">
                  <c:v>31944</c:v>
                </c:pt>
                <c:pt idx="320">
                  <c:v>31945</c:v>
                </c:pt>
                <c:pt idx="321">
                  <c:v>31948</c:v>
                </c:pt>
                <c:pt idx="322">
                  <c:v>31947</c:v>
                </c:pt>
                <c:pt idx="323">
                  <c:v>31947</c:v>
                </c:pt>
                <c:pt idx="324">
                  <c:v>31944</c:v>
                </c:pt>
                <c:pt idx="325">
                  <c:v>31944</c:v>
                </c:pt>
                <c:pt idx="326">
                  <c:v>31948</c:v>
                </c:pt>
                <c:pt idx="327">
                  <c:v>31950</c:v>
                </c:pt>
                <c:pt idx="328">
                  <c:v>31954</c:v>
                </c:pt>
                <c:pt idx="329">
                  <c:v>31960</c:v>
                </c:pt>
                <c:pt idx="330">
                  <c:v>31960</c:v>
                </c:pt>
                <c:pt idx="331">
                  <c:v>31960</c:v>
                </c:pt>
                <c:pt idx="332">
                  <c:v>31959</c:v>
                </c:pt>
                <c:pt idx="333">
                  <c:v>31956</c:v>
                </c:pt>
                <c:pt idx="334">
                  <c:v>31954</c:v>
                </c:pt>
                <c:pt idx="335">
                  <c:v>31950</c:v>
                </c:pt>
                <c:pt idx="336">
                  <c:v>31951</c:v>
                </c:pt>
                <c:pt idx="337">
                  <c:v>31953</c:v>
                </c:pt>
                <c:pt idx="338">
                  <c:v>31954</c:v>
                </c:pt>
                <c:pt idx="339">
                  <c:v>31954</c:v>
                </c:pt>
                <c:pt idx="340">
                  <c:v>31954</c:v>
                </c:pt>
                <c:pt idx="341">
                  <c:v>31953</c:v>
                </c:pt>
                <c:pt idx="342">
                  <c:v>31952</c:v>
                </c:pt>
                <c:pt idx="343">
                  <c:v>31954</c:v>
                </c:pt>
                <c:pt idx="344">
                  <c:v>31964</c:v>
                </c:pt>
                <c:pt idx="345">
                  <c:v>31964</c:v>
                </c:pt>
                <c:pt idx="346">
                  <c:v>31958</c:v>
                </c:pt>
                <c:pt idx="347">
                  <c:v>31950</c:v>
                </c:pt>
                <c:pt idx="348">
                  <c:v>31944</c:v>
                </c:pt>
                <c:pt idx="349">
                  <c:v>31949</c:v>
                </c:pt>
                <c:pt idx="350">
                  <c:v>31953</c:v>
                </c:pt>
                <c:pt idx="351">
                  <c:v>31952</c:v>
                </c:pt>
                <c:pt idx="352">
                  <c:v>31955</c:v>
                </c:pt>
                <c:pt idx="353">
                  <c:v>31955</c:v>
                </c:pt>
                <c:pt idx="354">
                  <c:v>31946</c:v>
                </c:pt>
                <c:pt idx="355">
                  <c:v>31948</c:v>
                </c:pt>
                <c:pt idx="356">
                  <c:v>31949</c:v>
                </c:pt>
                <c:pt idx="357">
                  <c:v>31950</c:v>
                </c:pt>
                <c:pt idx="358">
                  <c:v>31949</c:v>
                </c:pt>
                <c:pt idx="359">
                  <c:v>31949</c:v>
                </c:pt>
                <c:pt idx="360">
                  <c:v>31954</c:v>
                </c:pt>
                <c:pt idx="361">
                  <c:v>31960</c:v>
                </c:pt>
                <c:pt idx="362">
                  <c:v>31948</c:v>
                </c:pt>
                <c:pt idx="363">
                  <c:v>31947</c:v>
                </c:pt>
                <c:pt idx="364">
                  <c:v>31946</c:v>
                </c:pt>
                <c:pt idx="365">
                  <c:v>31945</c:v>
                </c:pt>
                <c:pt idx="366">
                  <c:v>31954</c:v>
                </c:pt>
                <c:pt idx="367">
                  <c:v>31933</c:v>
                </c:pt>
                <c:pt idx="368">
                  <c:v>31922</c:v>
                </c:pt>
                <c:pt idx="369">
                  <c:v>31941</c:v>
                </c:pt>
                <c:pt idx="370">
                  <c:v>32086</c:v>
                </c:pt>
                <c:pt idx="371">
                  <c:v>32262</c:v>
                </c:pt>
                <c:pt idx="372">
                  <c:v>32432</c:v>
                </c:pt>
                <c:pt idx="373">
                  <c:v>32586</c:v>
                </c:pt>
                <c:pt idx="374">
                  <c:v>32754</c:v>
                </c:pt>
                <c:pt idx="375">
                  <c:v>32929</c:v>
                </c:pt>
                <c:pt idx="376">
                  <c:v>33085</c:v>
                </c:pt>
                <c:pt idx="377">
                  <c:v>33225</c:v>
                </c:pt>
                <c:pt idx="378">
                  <c:v>33366</c:v>
                </c:pt>
                <c:pt idx="379">
                  <c:v>33511</c:v>
                </c:pt>
                <c:pt idx="380">
                  <c:v>33666</c:v>
                </c:pt>
                <c:pt idx="381">
                  <c:v>33816</c:v>
                </c:pt>
                <c:pt idx="382">
                  <c:v>33966</c:v>
                </c:pt>
                <c:pt idx="383">
                  <c:v>34040</c:v>
                </c:pt>
                <c:pt idx="384">
                  <c:v>33997</c:v>
                </c:pt>
                <c:pt idx="385">
                  <c:v>33955</c:v>
                </c:pt>
                <c:pt idx="386">
                  <c:v>33944</c:v>
                </c:pt>
                <c:pt idx="387">
                  <c:v>33947</c:v>
                </c:pt>
                <c:pt idx="388">
                  <c:v>33950</c:v>
                </c:pt>
                <c:pt idx="389">
                  <c:v>33939</c:v>
                </c:pt>
                <c:pt idx="390">
                  <c:v>33945</c:v>
                </c:pt>
                <c:pt idx="391">
                  <c:v>33949</c:v>
                </c:pt>
                <c:pt idx="392">
                  <c:v>33959</c:v>
                </c:pt>
                <c:pt idx="393">
                  <c:v>33967</c:v>
                </c:pt>
                <c:pt idx="394">
                  <c:v>33956</c:v>
                </c:pt>
                <c:pt idx="395">
                  <c:v>33957</c:v>
                </c:pt>
                <c:pt idx="396">
                  <c:v>33970</c:v>
                </c:pt>
                <c:pt idx="397">
                  <c:v>33966</c:v>
                </c:pt>
                <c:pt idx="398">
                  <c:v>33974</c:v>
                </c:pt>
                <c:pt idx="399">
                  <c:v>33976</c:v>
                </c:pt>
                <c:pt idx="400">
                  <c:v>33975</c:v>
                </c:pt>
                <c:pt idx="401">
                  <c:v>33980</c:v>
                </c:pt>
                <c:pt idx="402">
                  <c:v>33992</c:v>
                </c:pt>
                <c:pt idx="403">
                  <c:v>33990</c:v>
                </c:pt>
                <c:pt idx="404">
                  <c:v>33985</c:v>
                </c:pt>
                <c:pt idx="405">
                  <c:v>33988</c:v>
                </c:pt>
                <c:pt idx="406">
                  <c:v>33990</c:v>
                </c:pt>
                <c:pt idx="407">
                  <c:v>33990</c:v>
                </c:pt>
                <c:pt idx="408">
                  <c:v>33998</c:v>
                </c:pt>
                <c:pt idx="409">
                  <c:v>34007</c:v>
                </c:pt>
                <c:pt idx="410">
                  <c:v>34000</c:v>
                </c:pt>
                <c:pt idx="411">
                  <c:v>33992</c:v>
                </c:pt>
                <c:pt idx="412">
                  <c:v>33995</c:v>
                </c:pt>
                <c:pt idx="413">
                  <c:v>34022</c:v>
                </c:pt>
                <c:pt idx="414">
                  <c:v>34028</c:v>
                </c:pt>
                <c:pt idx="415">
                  <c:v>34020</c:v>
                </c:pt>
                <c:pt idx="416">
                  <c:v>34011</c:v>
                </c:pt>
                <c:pt idx="417">
                  <c:v>34001</c:v>
                </c:pt>
                <c:pt idx="418">
                  <c:v>33999</c:v>
                </c:pt>
                <c:pt idx="419">
                  <c:v>33931</c:v>
                </c:pt>
                <c:pt idx="420">
                  <c:v>33976</c:v>
                </c:pt>
                <c:pt idx="421">
                  <c:v>33982</c:v>
                </c:pt>
                <c:pt idx="422">
                  <c:v>33993</c:v>
                </c:pt>
                <c:pt idx="423">
                  <c:v>33974</c:v>
                </c:pt>
                <c:pt idx="424">
                  <c:v>33988</c:v>
                </c:pt>
                <c:pt idx="425">
                  <c:v>33994</c:v>
                </c:pt>
                <c:pt idx="426">
                  <c:v>33981</c:v>
                </c:pt>
                <c:pt idx="427">
                  <c:v>33963</c:v>
                </c:pt>
                <c:pt idx="428">
                  <c:v>33962</c:v>
                </c:pt>
                <c:pt idx="429">
                  <c:v>33962</c:v>
                </c:pt>
                <c:pt idx="430">
                  <c:v>33956</c:v>
                </c:pt>
                <c:pt idx="431">
                  <c:v>33954</c:v>
                </c:pt>
                <c:pt idx="432">
                  <c:v>33950</c:v>
                </c:pt>
                <c:pt idx="433">
                  <c:v>33952</c:v>
                </c:pt>
                <c:pt idx="434">
                  <c:v>33959</c:v>
                </c:pt>
                <c:pt idx="435">
                  <c:v>33958</c:v>
                </c:pt>
                <c:pt idx="436">
                  <c:v>33948</c:v>
                </c:pt>
                <c:pt idx="437">
                  <c:v>33945</c:v>
                </c:pt>
                <c:pt idx="438">
                  <c:v>33943</c:v>
                </c:pt>
                <c:pt idx="439">
                  <c:v>33947</c:v>
                </c:pt>
                <c:pt idx="440">
                  <c:v>33948</c:v>
                </c:pt>
                <c:pt idx="441">
                  <c:v>33947</c:v>
                </c:pt>
                <c:pt idx="442">
                  <c:v>33948</c:v>
                </c:pt>
                <c:pt idx="443">
                  <c:v>33945</c:v>
                </c:pt>
                <c:pt idx="444">
                  <c:v>33941</c:v>
                </c:pt>
                <c:pt idx="445">
                  <c:v>33941</c:v>
                </c:pt>
                <c:pt idx="446">
                  <c:v>33944</c:v>
                </c:pt>
                <c:pt idx="447">
                  <c:v>33943</c:v>
                </c:pt>
                <c:pt idx="448">
                  <c:v>33936</c:v>
                </c:pt>
                <c:pt idx="449">
                  <c:v>33931</c:v>
                </c:pt>
                <c:pt idx="450">
                  <c:v>33936</c:v>
                </c:pt>
                <c:pt idx="451">
                  <c:v>33947</c:v>
                </c:pt>
                <c:pt idx="452">
                  <c:v>33944</c:v>
                </c:pt>
                <c:pt idx="453">
                  <c:v>33936</c:v>
                </c:pt>
                <c:pt idx="454">
                  <c:v>33935</c:v>
                </c:pt>
                <c:pt idx="455">
                  <c:v>33942</c:v>
                </c:pt>
                <c:pt idx="456">
                  <c:v>33943</c:v>
                </c:pt>
                <c:pt idx="457">
                  <c:v>33940</c:v>
                </c:pt>
                <c:pt idx="458">
                  <c:v>33939</c:v>
                </c:pt>
                <c:pt idx="459">
                  <c:v>33945</c:v>
                </c:pt>
                <c:pt idx="460">
                  <c:v>33954</c:v>
                </c:pt>
                <c:pt idx="461">
                  <c:v>33952</c:v>
                </c:pt>
                <c:pt idx="462">
                  <c:v>33949</c:v>
                </c:pt>
                <c:pt idx="463">
                  <c:v>33953</c:v>
                </c:pt>
                <c:pt idx="464">
                  <c:v>33956</c:v>
                </c:pt>
                <c:pt idx="465">
                  <c:v>33960</c:v>
                </c:pt>
                <c:pt idx="466">
                  <c:v>33963</c:v>
                </c:pt>
                <c:pt idx="467">
                  <c:v>33959</c:v>
                </c:pt>
                <c:pt idx="468">
                  <c:v>33953</c:v>
                </c:pt>
                <c:pt idx="469">
                  <c:v>33952</c:v>
                </c:pt>
                <c:pt idx="470">
                  <c:v>33956</c:v>
                </c:pt>
                <c:pt idx="471">
                  <c:v>33957</c:v>
                </c:pt>
                <c:pt idx="472">
                  <c:v>33950</c:v>
                </c:pt>
                <c:pt idx="473">
                  <c:v>33948</c:v>
                </c:pt>
                <c:pt idx="474">
                  <c:v>33951</c:v>
                </c:pt>
                <c:pt idx="475">
                  <c:v>33950</c:v>
                </c:pt>
                <c:pt idx="476">
                  <c:v>33948</c:v>
                </c:pt>
                <c:pt idx="477">
                  <c:v>33950</c:v>
                </c:pt>
                <c:pt idx="478">
                  <c:v>33954</c:v>
                </c:pt>
                <c:pt idx="479">
                  <c:v>33951</c:v>
                </c:pt>
                <c:pt idx="480">
                  <c:v>33946</c:v>
                </c:pt>
                <c:pt idx="481">
                  <c:v>33945</c:v>
                </c:pt>
                <c:pt idx="482">
                  <c:v>33942</c:v>
                </c:pt>
                <c:pt idx="483">
                  <c:v>33945</c:v>
                </c:pt>
                <c:pt idx="484">
                  <c:v>33946</c:v>
                </c:pt>
                <c:pt idx="485">
                  <c:v>33943</c:v>
                </c:pt>
                <c:pt idx="486">
                  <c:v>33938</c:v>
                </c:pt>
                <c:pt idx="487">
                  <c:v>33938</c:v>
                </c:pt>
                <c:pt idx="488">
                  <c:v>33942</c:v>
                </c:pt>
                <c:pt idx="489">
                  <c:v>33939</c:v>
                </c:pt>
                <c:pt idx="490">
                  <c:v>33936</c:v>
                </c:pt>
                <c:pt idx="491">
                  <c:v>33941</c:v>
                </c:pt>
                <c:pt idx="492">
                  <c:v>33943</c:v>
                </c:pt>
                <c:pt idx="493">
                  <c:v>33943</c:v>
                </c:pt>
                <c:pt idx="494">
                  <c:v>33950</c:v>
                </c:pt>
                <c:pt idx="495">
                  <c:v>33953</c:v>
                </c:pt>
                <c:pt idx="496">
                  <c:v>33949</c:v>
                </c:pt>
                <c:pt idx="497">
                  <c:v>33946</c:v>
                </c:pt>
                <c:pt idx="498">
                  <c:v>33946</c:v>
                </c:pt>
                <c:pt idx="499">
                  <c:v>33948</c:v>
                </c:pt>
                <c:pt idx="500">
                  <c:v>33949</c:v>
                </c:pt>
                <c:pt idx="501">
                  <c:v>33949</c:v>
                </c:pt>
                <c:pt idx="502">
                  <c:v>33948</c:v>
                </c:pt>
                <c:pt idx="503">
                  <c:v>33946</c:v>
                </c:pt>
                <c:pt idx="504">
                  <c:v>33957</c:v>
                </c:pt>
                <c:pt idx="505">
                  <c:v>33956</c:v>
                </c:pt>
                <c:pt idx="506">
                  <c:v>33956</c:v>
                </c:pt>
                <c:pt idx="507">
                  <c:v>33957</c:v>
                </c:pt>
                <c:pt idx="508">
                  <c:v>33951</c:v>
                </c:pt>
                <c:pt idx="509">
                  <c:v>33950</c:v>
                </c:pt>
                <c:pt idx="510">
                  <c:v>33952</c:v>
                </c:pt>
                <c:pt idx="511">
                  <c:v>33954</c:v>
                </c:pt>
                <c:pt idx="512">
                  <c:v>33952</c:v>
                </c:pt>
                <c:pt idx="513">
                  <c:v>33955</c:v>
                </c:pt>
                <c:pt idx="514">
                  <c:v>33954</c:v>
                </c:pt>
                <c:pt idx="515">
                  <c:v>33953</c:v>
                </c:pt>
                <c:pt idx="516">
                  <c:v>33950</c:v>
                </c:pt>
                <c:pt idx="517">
                  <c:v>33954</c:v>
                </c:pt>
                <c:pt idx="518">
                  <c:v>33950</c:v>
                </c:pt>
                <c:pt idx="519">
                  <c:v>33948</c:v>
                </c:pt>
                <c:pt idx="520">
                  <c:v>33951</c:v>
                </c:pt>
                <c:pt idx="521">
                  <c:v>33952</c:v>
                </c:pt>
                <c:pt idx="522">
                  <c:v>33952</c:v>
                </c:pt>
                <c:pt idx="523">
                  <c:v>33958</c:v>
                </c:pt>
                <c:pt idx="524">
                  <c:v>33957</c:v>
                </c:pt>
                <c:pt idx="525">
                  <c:v>33957</c:v>
                </c:pt>
                <c:pt idx="526">
                  <c:v>33957</c:v>
                </c:pt>
                <c:pt idx="527">
                  <c:v>33963</c:v>
                </c:pt>
                <c:pt idx="528">
                  <c:v>33964</c:v>
                </c:pt>
                <c:pt idx="529">
                  <c:v>33966</c:v>
                </c:pt>
                <c:pt idx="530">
                  <c:v>33963</c:v>
                </c:pt>
                <c:pt idx="531">
                  <c:v>33963</c:v>
                </c:pt>
                <c:pt idx="532">
                  <c:v>33969</c:v>
                </c:pt>
                <c:pt idx="533">
                  <c:v>33971</c:v>
                </c:pt>
                <c:pt idx="534">
                  <c:v>33966</c:v>
                </c:pt>
                <c:pt idx="535">
                  <c:v>33964</c:v>
                </c:pt>
                <c:pt idx="536">
                  <c:v>33960</c:v>
                </c:pt>
                <c:pt idx="537">
                  <c:v>33962</c:v>
                </c:pt>
                <c:pt idx="538">
                  <c:v>33964</c:v>
                </c:pt>
                <c:pt idx="539">
                  <c:v>33963</c:v>
                </c:pt>
                <c:pt idx="540">
                  <c:v>33963</c:v>
                </c:pt>
                <c:pt idx="541">
                  <c:v>33964</c:v>
                </c:pt>
                <c:pt idx="542">
                  <c:v>33964</c:v>
                </c:pt>
                <c:pt idx="543">
                  <c:v>33964</c:v>
                </c:pt>
                <c:pt idx="544">
                  <c:v>33967</c:v>
                </c:pt>
                <c:pt idx="545">
                  <c:v>33966</c:v>
                </c:pt>
                <c:pt idx="546">
                  <c:v>33965</c:v>
                </c:pt>
                <c:pt idx="547">
                  <c:v>33960</c:v>
                </c:pt>
                <c:pt idx="548">
                  <c:v>33959</c:v>
                </c:pt>
                <c:pt idx="549">
                  <c:v>33961</c:v>
                </c:pt>
                <c:pt idx="550">
                  <c:v>33961</c:v>
                </c:pt>
                <c:pt idx="551">
                  <c:v>33960</c:v>
                </c:pt>
                <c:pt idx="552">
                  <c:v>33959</c:v>
                </c:pt>
                <c:pt idx="553">
                  <c:v>33959</c:v>
                </c:pt>
                <c:pt idx="554">
                  <c:v>33960</c:v>
                </c:pt>
                <c:pt idx="555">
                  <c:v>33959</c:v>
                </c:pt>
                <c:pt idx="556">
                  <c:v>33960</c:v>
                </c:pt>
                <c:pt idx="557">
                  <c:v>33960</c:v>
                </c:pt>
                <c:pt idx="558">
                  <c:v>33958</c:v>
                </c:pt>
                <c:pt idx="559">
                  <c:v>33959</c:v>
                </c:pt>
                <c:pt idx="560">
                  <c:v>33964</c:v>
                </c:pt>
                <c:pt idx="561">
                  <c:v>33962</c:v>
                </c:pt>
                <c:pt idx="562">
                  <c:v>33963</c:v>
                </c:pt>
                <c:pt idx="563">
                  <c:v>33958</c:v>
                </c:pt>
                <c:pt idx="564">
                  <c:v>33956</c:v>
                </c:pt>
                <c:pt idx="565">
                  <c:v>33959</c:v>
                </c:pt>
                <c:pt idx="566">
                  <c:v>33962</c:v>
                </c:pt>
                <c:pt idx="567">
                  <c:v>33959</c:v>
                </c:pt>
                <c:pt idx="568">
                  <c:v>33957</c:v>
                </c:pt>
                <c:pt idx="569">
                  <c:v>33960</c:v>
                </c:pt>
                <c:pt idx="570">
                  <c:v>33956</c:v>
                </c:pt>
                <c:pt idx="571">
                  <c:v>33951</c:v>
                </c:pt>
                <c:pt idx="572">
                  <c:v>33950</c:v>
                </c:pt>
                <c:pt idx="573">
                  <c:v>33958</c:v>
                </c:pt>
                <c:pt idx="574">
                  <c:v>33968</c:v>
                </c:pt>
                <c:pt idx="575">
                  <c:v>33967</c:v>
                </c:pt>
                <c:pt idx="576">
                  <c:v>33964</c:v>
                </c:pt>
                <c:pt idx="577">
                  <c:v>33965</c:v>
                </c:pt>
                <c:pt idx="578">
                  <c:v>33967</c:v>
                </c:pt>
                <c:pt idx="579">
                  <c:v>33964</c:v>
                </c:pt>
                <c:pt idx="580">
                  <c:v>33961</c:v>
                </c:pt>
                <c:pt idx="581">
                  <c:v>33962</c:v>
                </c:pt>
                <c:pt idx="582">
                  <c:v>33961</c:v>
                </c:pt>
                <c:pt idx="583">
                  <c:v>33957</c:v>
                </c:pt>
                <c:pt idx="584">
                  <c:v>33958</c:v>
                </c:pt>
                <c:pt idx="585">
                  <c:v>33958</c:v>
                </c:pt>
                <c:pt idx="586">
                  <c:v>33958</c:v>
                </c:pt>
                <c:pt idx="587">
                  <c:v>33961</c:v>
                </c:pt>
                <c:pt idx="588">
                  <c:v>33960</c:v>
                </c:pt>
                <c:pt idx="589">
                  <c:v>33961</c:v>
                </c:pt>
                <c:pt idx="590">
                  <c:v>33969</c:v>
                </c:pt>
                <c:pt idx="591">
                  <c:v>33968</c:v>
                </c:pt>
                <c:pt idx="592">
                  <c:v>33962</c:v>
                </c:pt>
                <c:pt idx="593">
                  <c:v>33964</c:v>
                </c:pt>
                <c:pt idx="594">
                  <c:v>33964</c:v>
                </c:pt>
                <c:pt idx="595">
                  <c:v>33964</c:v>
                </c:pt>
                <c:pt idx="596">
                  <c:v>33961</c:v>
                </c:pt>
                <c:pt idx="597">
                  <c:v>33962</c:v>
                </c:pt>
                <c:pt idx="598">
                  <c:v>33957</c:v>
                </c:pt>
                <c:pt idx="599">
                  <c:v>33960</c:v>
                </c:pt>
                <c:pt idx="600">
                  <c:v>33964</c:v>
                </c:pt>
                <c:pt idx="601">
                  <c:v>33965</c:v>
                </c:pt>
                <c:pt idx="602">
                  <c:v>33960</c:v>
                </c:pt>
                <c:pt idx="603">
                  <c:v>33954</c:v>
                </c:pt>
                <c:pt idx="604">
                  <c:v>33955</c:v>
                </c:pt>
                <c:pt idx="605">
                  <c:v>33962</c:v>
                </c:pt>
                <c:pt idx="606">
                  <c:v>33962</c:v>
                </c:pt>
                <c:pt idx="607">
                  <c:v>33948</c:v>
                </c:pt>
                <c:pt idx="608">
                  <c:v>33948</c:v>
                </c:pt>
                <c:pt idx="609">
                  <c:v>33943</c:v>
                </c:pt>
                <c:pt idx="610">
                  <c:v>33950</c:v>
                </c:pt>
                <c:pt idx="611">
                  <c:v>33956</c:v>
                </c:pt>
                <c:pt idx="612">
                  <c:v>33966</c:v>
                </c:pt>
                <c:pt idx="613">
                  <c:v>33975</c:v>
                </c:pt>
                <c:pt idx="614">
                  <c:v>33974</c:v>
                </c:pt>
                <c:pt idx="615">
                  <c:v>33963</c:v>
                </c:pt>
                <c:pt idx="616">
                  <c:v>33953</c:v>
                </c:pt>
                <c:pt idx="617">
                  <c:v>33949</c:v>
                </c:pt>
                <c:pt idx="618">
                  <c:v>33958</c:v>
                </c:pt>
                <c:pt idx="619">
                  <c:v>33963</c:v>
                </c:pt>
                <c:pt idx="620">
                  <c:v>33961</c:v>
                </c:pt>
                <c:pt idx="621">
                  <c:v>33963</c:v>
                </c:pt>
                <c:pt idx="622">
                  <c:v>33966</c:v>
                </c:pt>
                <c:pt idx="623">
                  <c:v>33972</c:v>
                </c:pt>
                <c:pt idx="624">
                  <c:v>33981</c:v>
                </c:pt>
                <c:pt idx="625">
                  <c:v>33978</c:v>
                </c:pt>
                <c:pt idx="626">
                  <c:v>33970</c:v>
                </c:pt>
                <c:pt idx="627">
                  <c:v>33970</c:v>
                </c:pt>
                <c:pt idx="628">
                  <c:v>33973</c:v>
                </c:pt>
                <c:pt idx="629">
                  <c:v>33972</c:v>
                </c:pt>
                <c:pt idx="630">
                  <c:v>33974</c:v>
                </c:pt>
                <c:pt idx="631">
                  <c:v>33971</c:v>
                </c:pt>
                <c:pt idx="632">
                  <c:v>33967</c:v>
                </c:pt>
                <c:pt idx="633">
                  <c:v>33966</c:v>
                </c:pt>
                <c:pt idx="634">
                  <c:v>33963</c:v>
                </c:pt>
                <c:pt idx="635">
                  <c:v>33961</c:v>
                </c:pt>
                <c:pt idx="636">
                  <c:v>33961</c:v>
                </c:pt>
                <c:pt idx="637">
                  <c:v>33960</c:v>
                </c:pt>
                <c:pt idx="638">
                  <c:v>33960</c:v>
                </c:pt>
                <c:pt idx="639">
                  <c:v>33963</c:v>
                </c:pt>
                <c:pt idx="640">
                  <c:v>33959</c:v>
                </c:pt>
                <c:pt idx="641">
                  <c:v>33952</c:v>
                </c:pt>
                <c:pt idx="642">
                  <c:v>33959</c:v>
                </c:pt>
                <c:pt idx="643">
                  <c:v>33963</c:v>
                </c:pt>
                <c:pt idx="644">
                  <c:v>33959</c:v>
                </c:pt>
                <c:pt idx="645">
                  <c:v>33962</c:v>
                </c:pt>
                <c:pt idx="646">
                  <c:v>33962</c:v>
                </c:pt>
                <c:pt idx="647">
                  <c:v>33958</c:v>
                </c:pt>
                <c:pt idx="648">
                  <c:v>33957</c:v>
                </c:pt>
                <c:pt idx="649">
                  <c:v>33959</c:v>
                </c:pt>
                <c:pt idx="650">
                  <c:v>33959</c:v>
                </c:pt>
                <c:pt idx="651">
                  <c:v>33961</c:v>
                </c:pt>
                <c:pt idx="652">
                  <c:v>33962</c:v>
                </c:pt>
                <c:pt idx="653">
                  <c:v>33967</c:v>
                </c:pt>
                <c:pt idx="654">
                  <c:v>33967</c:v>
                </c:pt>
                <c:pt idx="655">
                  <c:v>33962</c:v>
                </c:pt>
                <c:pt idx="656">
                  <c:v>33960</c:v>
                </c:pt>
                <c:pt idx="657">
                  <c:v>33957</c:v>
                </c:pt>
                <c:pt idx="658">
                  <c:v>33958</c:v>
                </c:pt>
                <c:pt idx="659">
                  <c:v>33960</c:v>
                </c:pt>
                <c:pt idx="660">
                  <c:v>33961</c:v>
                </c:pt>
                <c:pt idx="661">
                  <c:v>33961</c:v>
                </c:pt>
                <c:pt idx="662">
                  <c:v>33962</c:v>
                </c:pt>
                <c:pt idx="663">
                  <c:v>33962</c:v>
                </c:pt>
                <c:pt idx="664">
                  <c:v>33957</c:v>
                </c:pt>
                <c:pt idx="665">
                  <c:v>33956</c:v>
                </c:pt>
                <c:pt idx="666">
                  <c:v>33952</c:v>
                </c:pt>
                <c:pt idx="667">
                  <c:v>33949</c:v>
                </c:pt>
                <c:pt idx="668">
                  <c:v>33952</c:v>
                </c:pt>
                <c:pt idx="669">
                  <c:v>33954</c:v>
                </c:pt>
                <c:pt idx="670">
                  <c:v>33957</c:v>
                </c:pt>
                <c:pt idx="671">
                  <c:v>33960</c:v>
                </c:pt>
                <c:pt idx="672">
                  <c:v>33959</c:v>
                </c:pt>
                <c:pt idx="673">
                  <c:v>33948</c:v>
                </c:pt>
                <c:pt idx="674">
                  <c:v>33950</c:v>
                </c:pt>
                <c:pt idx="675">
                  <c:v>33956</c:v>
                </c:pt>
                <c:pt idx="676">
                  <c:v>33958</c:v>
                </c:pt>
                <c:pt idx="677">
                  <c:v>33958</c:v>
                </c:pt>
                <c:pt idx="678">
                  <c:v>33957</c:v>
                </c:pt>
                <c:pt idx="679">
                  <c:v>33954</c:v>
                </c:pt>
                <c:pt idx="680">
                  <c:v>33950</c:v>
                </c:pt>
                <c:pt idx="681">
                  <c:v>33956</c:v>
                </c:pt>
                <c:pt idx="682">
                  <c:v>33948</c:v>
                </c:pt>
                <c:pt idx="683">
                  <c:v>33943</c:v>
                </c:pt>
                <c:pt idx="684">
                  <c:v>33936</c:v>
                </c:pt>
                <c:pt idx="685">
                  <c:v>33951</c:v>
                </c:pt>
                <c:pt idx="686">
                  <c:v>33948</c:v>
                </c:pt>
                <c:pt idx="687">
                  <c:v>33953</c:v>
                </c:pt>
                <c:pt idx="688">
                  <c:v>33951</c:v>
                </c:pt>
                <c:pt idx="689">
                  <c:v>33949</c:v>
                </c:pt>
                <c:pt idx="690">
                  <c:v>33944</c:v>
                </c:pt>
                <c:pt idx="691">
                  <c:v>33958</c:v>
                </c:pt>
                <c:pt idx="692">
                  <c:v>33965</c:v>
                </c:pt>
                <c:pt idx="693">
                  <c:v>33966</c:v>
                </c:pt>
                <c:pt idx="694">
                  <c:v>33971</c:v>
                </c:pt>
                <c:pt idx="695">
                  <c:v>33966</c:v>
                </c:pt>
                <c:pt idx="696">
                  <c:v>33968</c:v>
                </c:pt>
                <c:pt idx="697">
                  <c:v>33975</c:v>
                </c:pt>
                <c:pt idx="698">
                  <c:v>33974</c:v>
                </c:pt>
                <c:pt idx="699">
                  <c:v>33966</c:v>
                </c:pt>
                <c:pt idx="700">
                  <c:v>33960</c:v>
                </c:pt>
                <c:pt idx="701">
                  <c:v>33964</c:v>
                </c:pt>
                <c:pt idx="702">
                  <c:v>33970</c:v>
                </c:pt>
                <c:pt idx="703">
                  <c:v>33968</c:v>
                </c:pt>
                <c:pt idx="704">
                  <c:v>33963</c:v>
                </c:pt>
                <c:pt idx="705">
                  <c:v>33959</c:v>
                </c:pt>
                <c:pt idx="706">
                  <c:v>33966</c:v>
                </c:pt>
                <c:pt idx="707">
                  <c:v>33981</c:v>
                </c:pt>
                <c:pt idx="708">
                  <c:v>33981</c:v>
                </c:pt>
                <c:pt idx="709">
                  <c:v>33977</c:v>
                </c:pt>
                <c:pt idx="710">
                  <c:v>33978</c:v>
                </c:pt>
                <c:pt idx="711">
                  <c:v>33975</c:v>
                </c:pt>
                <c:pt idx="712">
                  <c:v>33947</c:v>
                </c:pt>
                <c:pt idx="713">
                  <c:v>33943</c:v>
                </c:pt>
                <c:pt idx="714">
                  <c:v>33942</c:v>
                </c:pt>
                <c:pt idx="715">
                  <c:v>33938</c:v>
                </c:pt>
                <c:pt idx="716">
                  <c:v>33941</c:v>
                </c:pt>
                <c:pt idx="717">
                  <c:v>33942</c:v>
                </c:pt>
                <c:pt idx="718">
                  <c:v>33964</c:v>
                </c:pt>
                <c:pt idx="719">
                  <c:v>33974</c:v>
                </c:pt>
                <c:pt idx="720">
                  <c:v>33974</c:v>
                </c:pt>
                <c:pt idx="721">
                  <c:v>33980</c:v>
                </c:pt>
                <c:pt idx="722">
                  <c:v>33968</c:v>
                </c:pt>
                <c:pt idx="723">
                  <c:v>33968</c:v>
                </c:pt>
                <c:pt idx="724">
                  <c:v>33954</c:v>
                </c:pt>
                <c:pt idx="725">
                  <c:v>33942</c:v>
                </c:pt>
                <c:pt idx="726">
                  <c:v>33945</c:v>
                </c:pt>
                <c:pt idx="727">
                  <c:v>33954</c:v>
                </c:pt>
                <c:pt idx="728">
                  <c:v>33946</c:v>
                </c:pt>
                <c:pt idx="729">
                  <c:v>33948</c:v>
                </c:pt>
                <c:pt idx="730">
                  <c:v>33962</c:v>
                </c:pt>
                <c:pt idx="731">
                  <c:v>33974</c:v>
                </c:pt>
                <c:pt idx="732">
                  <c:v>33972</c:v>
                </c:pt>
                <c:pt idx="733">
                  <c:v>33980</c:v>
                </c:pt>
                <c:pt idx="734">
                  <c:v>33982</c:v>
                </c:pt>
                <c:pt idx="735">
                  <c:v>33974</c:v>
                </c:pt>
                <c:pt idx="736">
                  <c:v>33971</c:v>
                </c:pt>
                <c:pt idx="737">
                  <c:v>33963</c:v>
                </c:pt>
                <c:pt idx="738">
                  <c:v>33950</c:v>
                </c:pt>
                <c:pt idx="739">
                  <c:v>33959</c:v>
                </c:pt>
                <c:pt idx="740">
                  <c:v>33975</c:v>
                </c:pt>
                <c:pt idx="741">
                  <c:v>33969</c:v>
                </c:pt>
                <c:pt idx="742">
                  <c:v>33972</c:v>
                </c:pt>
                <c:pt idx="743">
                  <c:v>33972</c:v>
                </c:pt>
                <c:pt idx="744">
                  <c:v>33970</c:v>
                </c:pt>
                <c:pt idx="745">
                  <c:v>33974</c:v>
                </c:pt>
                <c:pt idx="746">
                  <c:v>33976</c:v>
                </c:pt>
                <c:pt idx="747">
                  <c:v>33978</c:v>
                </c:pt>
                <c:pt idx="748">
                  <c:v>33981</c:v>
                </c:pt>
                <c:pt idx="749">
                  <c:v>33984</c:v>
                </c:pt>
                <c:pt idx="750">
                  <c:v>33981</c:v>
                </c:pt>
                <c:pt idx="751">
                  <c:v>33978</c:v>
                </c:pt>
                <c:pt idx="752">
                  <c:v>33997</c:v>
                </c:pt>
                <c:pt idx="753">
                  <c:v>33994</c:v>
                </c:pt>
                <c:pt idx="754">
                  <c:v>33981</c:v>
                </c:pt>
                <c:pt idx="755">
                  <c:v>33977</c:v>
                </c:pt>
                <c:pt idx="756">
                  <c:v>33973</c:v>
                </c:pt>
                <c:pt idx="757">
                  <c:v>33972</c:v>
                </c:pt>
                <c:pt idx="758">
                  <c:v>33972</c:v>
                </c:pt>
                <c:pt idx="759">
                  <c:v>33963</c:v>
                </c:pt>
                <c:pt idx="760">
                  <c:v>33972</c:v>
                </c:pt>
                <c:pt idx="761">
                  <c:v>33996</c:v>
                </c:pt>
                <c:pt idx="762">
                  <c:v>33986</c:v>
                </c:pt>
                <c:pt idx="763">
                  <c:v>33943</c:v>
                </c:pt>
                <c:pt idx="764">
                  <c:v>33933</c:v>
                </c:pt>
                <c:pt idx="765">
                  <c:v>33974</c:v>
                </c:pt>
                <c:pt idx="766">
                  <c:v>33994</c:v>
                </c:pt>
                <c:pt idx="767">
                  <c:v>33998</c:v>
                </c:pt>
                <c:pt idx="768">
                  <c:v>33998</c:v>
                </c:pt>
                <c:pt idx="769">
                  <c:v>33988</c:v>
                </c:pt>
                <c:pt idx="770">
                  <c:v>33976</c:v>
                </c:pt>
                <c:pt idx="771">
                  <c:v>33964</c:v>
                </c:pt>
                <c:pt idx="772">
                  <c:v>33963</c:v>
                </c:pt>
                <c:pt idx="773">
                  <c:v>33971</c:v>
                </c:pt>
                <c:pt idx="774">
                  <c:v>33973</c:v>
                </c:pt>
                <c:pt idx="775">
                  <c:v>33980</c:v>
                </c:pt>
                <c:pt idx="776">
                  <c:v>33984</c:v>
                </c:pt>
                <c:pt idx="777">
                  <c:v>33964</c:v>
                </c:pt>
                <c:pt idx="778">
                  <c:v>33960</c:v>
                </c:pt>
                <c:pt idx="779">
                  <c:v>33988</c:v>
                </c:pt>
                <c:pt idx="780">
                  <c:v>34036</c:v>
                </c:pt>
                <c:pt idx="781">
                  <c:v>33992</c:v>
                </c:pt>
                <c:pt idx="782">
                  <c:v>33958</c:v>
                </c:pt>
                <c:pt idx="783">
                  <c:v>33996</c:v>
                </c:pt>
                <c:pt idx="784">
                  <c:v>33994</c:v>
                </c:pt>
                <c:pt idx="785">
                  <c:v>33989</c:v>
                </c:pt>
                <c:pt idx="786">
                  <c:v>33985</c:v>
                </c:pt>
                <c:pt idx="787">
                  <c:v>33986</c:v>
                </c:pt>
                <c:pt idx="788">
                  <c:v>33987</c:v>
                </c:pt>
                <c:pt idx="789">
                  <c:v>33991</c:v>
                </c:pt>
                <c:pt idx="790">
                  <c:v>33999</c:v>
                </c:pt>
                <c:pt idx="791">
                  <c:v>33996</c:v>
                </c:pt>
                <c:pt idx="792">
                  <c:v>33982</c:v>
                </c:pt>
                <c:pt idx="793">
                  <c:v>33958</c:v>
                </c:pt>
                <c:pt idx="794">
                  <c:v>33945</c:v>
                </c:pt>
                <c:pt idx="795">
                  <c:v>33954</c:v>
                </c:pt>
                <c:pt idx="796">
                  <c:v>33966</c:v>
                </c:pt>
                <c:pt idx="797">
                  <c:v>33979</c:v>
                </c:pt>
                <c:pt idx="798">
                  <c:v>33968</c:v>
                </c:pt>
                <c:pt idx="799">
                  <c:v>33981</c:v>
                </c:pt>
                <c:pt idx="800">
                  <c:v>34023</c:v>
                </c:pt>
                <c:pt idx="801">
                  <c:v>33979</c:v>
                </c:pt>
                <c:pt idx="802">
                  <c:v>33931</c:v>
                </c:pt>
                <c:pt idx="803">
                  <c:v>33919</c:v>
                </c:pt>
                <c:pt idx="804">
                  <c:v>33932</c:v>
                </c:pt>
                <c:pt idx="805">
                  <c:v>33957</c:v>
                </c:pt>
                <c:pt idx="806">
                  <c:v>33954</c:v>
                </c:pt>
                <c:pt idx="807">
                  <c:v>33945</c:v>
                </c:pt>
                <c:pt idx="808">
                  <c:v>33963</c:v>
                </c:pt>
                <c:pt idx="809">
                  <c:v>33948</c:v>
                </c:pt>
                <c:pt idx="810">
                  <c:v>33944</c:v>
                </c:pt>
                <c:pt idx="811">
                  <c:v>33947</c:v>
                </c:pt>
                <c:pt idx="812">
                  <c:v>33929</c:v>
                </c:pt>
                <c:pt idx="813">
                  <c:v>33932</c:v>
                </c:pt>
                <c:pt idx="814">
                  <c:v>33944</c:v>
                </c:pt>
                <c:pt idx="815">
                  <c:v>33946</c:v>
                </c:pt>
                <c:pt idx="816">
                  <c:v>33948</c:v>
                </c:pt>
                <c:pt idx="817">
                  <c:v>33956</c:v>
                </c:pt>
                <c:pt idx="818">
                  <c:v>33971</c:v>
                </c:pt>
                <c:pt idx="819">
                  <c:v>33971</c:v>
                </c:pt>
                <c:pt idx="820">
                  <c:v>33955</c:v>
                </c:pt>
                <c:pt idx="821">
                  <c:v>33960</c:v>
                </c:pt>
                <c:pt idx="822">
                  <c:v>33977</c:v>
                </c:pt>
                <c:pt idx="823">
                  <c:v>33942</c:v>
                </c:pt>
                <c:pt idx="824">
                  <c:v>33960</c:v>
                </c:pt>
                <c:pt idx="825">
                  <c:v>33979</c:v>
                </c:pt>
                <c:pt idx="826">
                  <c:v>33956</c:v>
                </c:pt>
                <c:pt idx="827">
                  <c:v>33939</c:v>
                </c:pt>
                <c:pt idx="828">
                  <c:v>33933</c:v>
                </c:pt>
                <c:pt idx="829">
                  <c:v>33943</c:v>
                </c:pt>
                <c:pt idx="830">
                  <c:v>33957</c:v>
                </c:pt>
                <c:pt idx="831">
                  <c:v>33959</c:v>
                </c:pt>
                <c:pt idx="832">
                  <c:v>33963</c:v>
                </c:pt>
                <c:pt idx="833">
                  <c:v>33946</c:v>
                </c:pt>
                <c:pt idx="834">
                  <c:v>33939</c:v>
                </c:pt>
                <c:pt idx="835">
                  <c:v>33937</c:v>
                </c:pt>
                <c:pt idx="836">
                  <c:v>33949</c:v>
                </c:pt>
                <c:pt idx="837">
                  <c:v>33959</c:v>
                </c:pt>
                <c:pt idx="838">
                  <c:v>33960</c:v>
                </c:pt>
                <c:pt idx="839">
                  <c:v>33961</c:v>
                </c:pt>
                <c:pt idx="840">
                  <c:v>33956</c:v>
                </c:pt>
                <c:pt idx="841">
                  <c:v>33949</c:v>
                </c:pt>
                <c:pt idx="842">
                  <c:v>33945</c:v>
                </c:pt>
                <c:pt idx="843">
                  <c:v>33946</c:v>
                </c:pt>
                <c:pt idx="844">
                  <c:v>33945</c:v>
                </c:pt>
                <c:pt idx="845">
                  <c:v>33945</c:v>
                </c:pt>
                <c:pt idx="846">
                  <c:v>33949</c:v>
                </c:pt>
                <c:pt idx="847">
                  <c:v>33953</c:v>
                </c:pt>
                <c:pt idx="848">
                  <c:v>33953</c:v>
                </c:pt>
                <c:pt idx="849">
                  <c:v>33958</c:v>
                </c:pt>
                <c:pt idx="850">
                  <c:v>33970</c:v>
                </c:pt>
                <c:pt idx="851">
                  <c:v>33972</c:v>
                </c:pt>
                <c:pt idx="852">
                  <c:v>33965</c:v>
                </c:pt>
                <c:pt idx="853">
                  <c:v>33960</c:v>
                </c:pt>
                <c:pt idx="854">
                  <c:v>33958</c:v>
                </c:pt>
                <c:pt idx="855">
                  <c:v>33964</c:v>
                </c:pt>
                <c:pt idx="856">
                  <c:v>33980</c:v>
                </c:pt>
                <c:pt idx="857">
                  <c:v>33980</c:v>
                </c:pt>
                <c:pt idx="858">
                  <c:v>33976</c:v>
                </c:pt>
                <c:pt idx="859">
                  <c:v>33964</c:v>
                </c:pt>
                <c:pt idx="860">
                  <c:v>33956</c:v>
                </c:pt>
                <c:pt idx="861">
                  <c:v>33951</c:v>
                </c:pt>
                <c:pt idx="862">
                  <c:v>33951</c:v>
                </c:pt>
                <c:pt idx="863">
                  <c:v>33952</c:v>
                </c:pt>
                <c:pt idx="864">
                  <c:v>33956</c:v>
                </c:pt>
                <c:pt idx="865">
                  <c:v>33954</c:v>
                </c:pt>
                <c:pt idx="866">
                  <c:v>33950</c:v>
                </c:pt>
                <c:pt idx="867">
                  <c:v>33942</c:v>
                </c:pt>
                <c:pt idx="868">
                  <c:v>33952</c:v>
                </c:pt>
                <c:pt idx="869">
                  <c:v>33960</c:v>
                </c:pt>
                <c:pt idx="870">
                  <c:v>33958</c:v>
                </c:pt>
                <c:pt idx="871">
                  <c:v>33962</c:v>
                </c:pt>
                <c:pt idx="872">
                  <c:v>33964</c:v>
                </c:pt>
                <c:pt idx="873">
                  <c:v>33968</c:v>
                </c:pt>
                <c:pt idx="874">
                  <c:v>33975</c:v>
                </c:pt>
                <c:pt idx="875">
                  <c:v>33977</c:v>
                </c:pt>
                <c:pt idx="876">
                  <c:v>33968</c:v>
                </c:pt>
                <c:pt idx="877">
                  <c:v>33968</c:v>
                </c:pt>
                <c:pt idx="878">
                  <c:v>33972</c:v>
                </c:pt>
                <c:pt idx="879">
                  <c:v>33979</c:v>
                </c:pt>
                <c:pt idx="880">
                  <c:v>33983</c:v>
                </c:pt>
                <c:pt idx="881">
                  <c:v>33978</c:v>
                </c:pt>
                <c:pt idx="882">
                  <c:v>33978</c:v>
                </c:pt>
                <c:pt idx="883">
                  <c:v>33975</c:v>
                </c:pt>
                <c:pt idx="884">
                  <c:v>33969</c:v>
                </c:pt>
                <c:pt idx="885">
                  <c:v>33963</c:v>
                </c:pt>
                <c:pt idx="886">
                  <c:v>33963</c:v>
                </c:pt>
                <c:pt idx="887">
                  <c:v>33967</c:v>
                </c:pt>
                <c:pt idx="888">
                  <c:v>33966</c:v>
                </c:pt>
                <c:pt idx="889">
                  <c:v>33944</c:v>
                </c:pt>
                <c:pt idx="890">
                  <c:v>33940</c:v>
                </c:pt>
                <c:pt idx="891">
                  <c:v>33947</c:v>
                </c:pt>
                <c:pt idx="892">
                  <c:v>33967</c:v>
                </c:pt>
                <c:pt idx="893">
                  <c:v>33970</c:v>
                </c:pt>
                <c:pt idx="894">
                  <c:v>33962</c:v>
                </c:pt>
                <c:pt idx="895">
                  <c:v>33958</c:v>
                </c:pt>
                <c:pt idx="896">
                  <c:v>33958</c:v>
                </c:pt>
                <c:pt idx="897">
                  <c:v>33963</c:v>
                </c:pt>
                <c:pt idx="898">
                  <c:v>33966</c:v>
                </c:pt>
                <c:pt idx="899">
                  <c:v>33969</c:v>
                </c:pt>
                <c:pt idx="900">
                  <c:v>33969</c:v>
                </c:pt>
                <c:pt idx="901">
                  <c:v>33967</c:v>
                </c:pt>
                <c:pt idx="902">
                  <c:v>33965</c:v>
                </c:pt>
                <c:pt idx="903">
                  <c:v>33966</c:v>
                </c:pt>
                <c:pt idx="904">
                  <c:v>33970</c:v>
                </c:pt>
                <c:pt idx="905">
                  <c:v>33974</c:v>
                </c:pt>
                <c:pt idx="906">
                  <c:v>33970</c:v>
                </c:pt>
                <c:pt idx="907">
                  <c:v>33965</c:v>
                </c:pt>
                <c:pt idx="908">
                  <c:v>33965</c:v>
                </c:pt>
                <c:pt idx="909">
                  <c:v>33965</c:v>
                </c:pt>
                <c:pt idx="910">
                  <c:v>33960</c:v>
                </c:pt>
                <c:pt idx="911">
                  <c:v>33954</c:v>
                </c:pt>
                <c:pt idx="912">
                  <c:v>33957</c:v>
                </c:pt>
                <c:pt idx="913">
                  <c:v>33948</c:v>
                </c:pt>
                <c:pt idx="914">
                  <c:v>33924</c:v>
                </c:pt>
                <c:pt idx="915">
                  <c:v>33914</c:v>
                </c:pt>
                <c:pt idx="916">
                  <c:v>33911</c:v>
                </c:pt>
                <c:pt idx="917">
                  <c:v>33925</c:v>
                </c:pt>
                <c:pt idx="918">
                  <c:v>33933</c:v>
                </c:pt>
                <c:pt idx="919">
                  <c:v>33940</c:v>
                </c:pt>
                <c:pt idx="920">
                  <c:v>33950</c:v>
                </c:pt>
                <c:pt idx="921">
                  <c:v>33942</c:v>
                </c:pt>
                <c:pt idx="922">
                  <c:v>33930</c:v>
                </c:pt>
                <c:pt idx="923">
                  <c:v>33927</c:v>
                </c:pt>
                <c:pt idx="924">
                  <c:v>33935</c:v>
                </c:pt>
                <c:pt idx="925">
                  <c:v>33941</c:v>
                </c:pt>
                <c:pt idx="926">
                  <c:v>33937</c:v>
                </c:pt>
                <c:pt idx="927">
                  <c:v>33934</c:v>
                </c:pt>
                <c:pt idx="928">
                  <c:v>33932</c:v>
                </c:pt>
                <c:pt idx="929">
                  <c:v>33935</c:v>
                </c:pt>
                <c:pt idx="930">
                  <c:v>33948</c:v>
                </c:pt>
                <c:pt idx="931">
                  <c:v>33958</c:v>
                </c:pt>
                <c:pt idx="932">
                  <c:v>33962</c:v>
                </c:pt>
                <c:pt idx="933">
                  <c:v>33964</c:v>
                </c:pt>
                <c:pt idx="934">
                  <c:v>33967</c:v>
                </c:pt>
                <c:pt idx="935">
                  <c:v>33966</c:v>
                </c:pt>
                <c:pt idx="936">
                  <c:v>33962</c:v>
                </c:pt>
                <c:pt idx="937">
                  <c:v>33967</c:v>
                </c:pt>
                <c:pt idx="938">
                  <c:v>33969</c:v>
                </c:pt>
                <c:pt idx="939">
                  <c:v>33962</c:v>
                </c:pt>
                <c:pt idx="940">
                  <c:v>33957</c:v>
                </c:pt>
                <c:pt idx="941">
                  <c:v>33957</c:v>
                </c:pt>
                <c:pt idx="942">
                  <c:v>33962</c:v>
                </c:pt>
                <c:pt idx="943">
                  <c:v>33968</c:v>
                </c:pt>
                <c:pt idx="944">
                  <c:v>33967</c:v>
                </c:pt>
                <c:pt idx="945">
                  <c:v>33962</c:v>
                </c:pt>
                <c:pt idx="946">
                  <c:v>33958</c:v>
                </c:pt>
                <c:pt idx="947">
                  <c:v>33952</c:v>
                </c:pt>
                <c:pt idx="948">
                  <c:v>33952</c:v>
                </c:pt>
                <c:pt idx="949">
                  <c:v>33951</c:v>
                </c:pt>
                <c:pt idx="950">
                  <c:v>33951</c:v>
                </c:pt>
                <c:pt idx="951">
                  <c:v>33955</c:v>
                </c:pt>
                <c:pt idx="952">
                  <c:v>33965</c:v>
                </c:pt>
                <c:pt idx="953">
                  <c:v>33971</c:v>
                </c:pt>
                <c:pt idx="954">
                  <c:v>33968</c:v>
                </c:pt>
                <c:pt idx="955">
                  <c:v>33961</c:v>
                </c:pt>
                <c:pt idx="956">
                  <c:v>33957</c:v>
                </c:pt>
                <c:pt idx="957">
                  <c:v>33961</c:v>
                </c:pt>
                <c:pt idx="958">
                  <c:v>33958</c:v>
                </c:pt>
                <c:pt idx="959">
                  <c:v>33958</c:v>
                </c:pt>
                <c:pt idx="960">
                  <c:v>33970</c:v>
                </c:pt>
                <c:pt idx="961">
                  <c:v>33966</c:v>
                </c:pt>
                <c:pt idx="962">
                  <c:v>33960</c:v>
                </c:pt>
                <c:pt idx="963">
                  <c:v>33959</c:v>
                </c:pt>
                <c:pt idx="964">
                  <c:v>33965</c:v>
                </c:pt>
                <c:pt idx="965">
                  <c:v>33970</c:v>
                </c:pt>
                <c:pt idx="966">
                  <c:v>33963</c:v>
                </c:pt>
                <c:pt idx="967">
                  <c:v>33953</c:v>
                </c:pt>
                <c:pt idx="968">
                  <c:v>33949</c:v>
                </c:pt>
                <c:pt idx="969">
                  <c:v>33954</c:v>
                </c:pt>
                <c:pt idx="970">
                  <c:v>33960</c:v>
                </c:pt>
                <c:pt idx="971">
                  <c:v>33957</c:v>
                </c:pt>
                <c:pt idx="972">
                  <c:v>33949</c:v>
                </c:pt>
                <c:pt idx="973">
                  <c:v>33943</c:v>
                </c:pt>
                <c:pt idx="974">
                  <c:v>33941</c:v>
                </c:pt>
                <c:pt idx="975">
                  <c:v>33947</c:v>
                </c:pt>
                <c:pt idx="976">
                  <c:v>33942</c:v>
                </c:pt>
                <c:pt idx="977">
                  <c:v>33932</c:v>
                </c:pt>
                <c:pt idx="978">
                  <c:v>33943</c:v>
                </c:pt>
                <c:pt idx="979">
                  <c:v>33975</c:v>
                </c:pt>
                <c:pt idx="980">
                  <c:v>33961</c:v>
                </c:pt>
                <c:pt idx="981">
                  <c:v>33966</c:v>
                </c:pt>
                <c:pt idx="982">
                  <c:v>33969</c:v>
                </c:pt>
                <c:pt idx="983">
                  <c:v>33975</c:v>
                </c:pt>
                <c:pt idx="984">
                  <c:v>33976</c:v>
                </c:pt>
                <c:pt idx="985">
                  <c:v>33967</c:v>
                </c:pt>
                <c:pt idx="986">
                  <c:v>33972</c:v>
                </c:pt>
                <c:pt idx="987">
                  <c:v>33974</c:v>
                </c:pt>
                <c:pt idx="988">
                  <c:v>33981</c:v>
                </c:pt>
                <c:pt idx="989">
                  <c:v>33983</c:v>
                </c:pt>
                <c:pt idx="990">
                  <c:v>33948</c:v>
                </c:pt>
                <c:pt idx="991">
                  <c:v>33933</c:v>
                </c:pt>
                <c:pt idx="992">
                  <c:v>33948</c:v>
                </c:pt>
                <c:pt idx="993">
                  <c:v>33955</c:v>
                </c:pt>
                <c:pt idx="994">
                  <c:v>33968</c:v>
                </c:pt>
                <c:pt idx="995">
                  <c:v>33992</c:v>
                </c:pt>
                <c:pt idx="996">
                  <c:v>33989</c:v>
                </c:pt>
                <c:pt idx="997">
                  <c:v>33980</c:v>
                </c:pt>
                <c:pt idx="998">
                  <c:v>33947</c:v>
                </c:pt>
                <c:pt idx="999">
                  <c:v>33933</c:v>
                </c:pt>
                <c:pt idx="1000">
                  <c:v>33957</c:v>
                </c:pt>
                <c:pt idx="1001">
                  <c:v>33957</c:v>
                </c:pt>
                <c:pt idx="1002">
                  <c:v>33953</c:v>
                </c:pt>
                <c:pt idx="1003">
                  <c:v>33948</c:v>
                </c:pt>
                <c:pt idx="1004">
                  <c:v>34034</c:v>
                </c:pt>
                <c:pt idx="1005">
                  <c:v>34201</c:v>
                </c:pt>
                <c:pt idx="1006">
                  <c:v>34023</c:v>
                </c:pt>
                <c:pt idx="1007">
                  <c:v>33846</c:v>
                </c:pt>
                <c:pt idx="1008">
                  <c:v>33849</c:v>
                </c:pt>
                <c:pt idx="1009">
                  <c:v>33924</c:v>
                </c:pt>
                <c:pt idx="1010">
                  <c:v>33952</c:v>
                </c:pt>
                <c:pt idx="1011">
                  <c:v>33949</c:v>
                </c:pt>
                <c:pt idx="1012">
                  <c:v>33966</c:v>
                </c:pt>
                <c:pt idx="1013">
                  <c:v>33972</c:v>
                </c:pt>
                <c:pt idx="1014">
                  <c:v>33962</c:v>
                </c:pt>
                <c:pt idx="1015">
                  <c:v>33954</c:v>
                </c:pt>
                <c:pt idx="1016">
                  <c:v>33946</c:v>
                </c:pt>
                <c:pt idx="1017">
                  <c:v>33942</c:v>
                </c:pt>
                <c:pt idx="1018">
                  <c:v>33940</c:v>
                </c:pt>
                <c:pt idx="1019">
                  <c:v>33937</c:v>
                </c:pt>
                <c:pt idx="1020">
                  <c:v>33933</c:v>
                </c:pt>
                <c:pt idx="1021">
                  <c:v>33942</c:v>
                </c:pt>
                <c:pt idx="1022">
                  <c:v>33936</c:v>
                </c:pt>
                <c:pt idx="1023">
                  <c:v>33934</c:v>
                </c:pt>
                <c:pt idx="1024">
                  <c:v>33942</c:v>
                </c:pt>
                <c:pt idx="1025">
                  <c:v>33942</c:v>
                </c:pt>
                <c:pt idx="1026">
                  <c:v>33931</c:v>
                </c:pt>
                <c:pt idx="1027">
                  <c:v>33921</c:v>
                </c:pt>
                <c:pt idx="1028">
                  <c:v>33945</c:v>
                </c:pt>
                <c:pt idx="1029">
                  <c:v>33963</c:v>
                </c:pt>
                <c:pt idx="1030">
                  <c:v>33929</c:v>
                </c:pt>
                <c:pt idx="1031">
                  <c:v>33934</c:v>
                </c:pt>
                <c:pt idx="1032">
                  <c:v>33939</c:v>
                </c:pt>
                <c:pt idx="1033">
                  <c:v>33954</c:v>
                </c:pt>
                <c:pt idx="1034">
                  <c:v>33979</c:v>
                </c:pt>
                <c:pt idx="1035">
                  <c:v>33965</c:v>
                </c:pt>
                <c:pt idx="1036">
                  <c:v>33952</c:v>
                </c:pt>
                <c:pt idx="1037">
                  <c:v>33942</c:v>
                </c:pt>
                <c:pt idx="1038">
                  <c:v>33942</c:v>
                </c:pt>
                <c:pt idx="1039">
                  <c:v>33942</c:v>
                </c:pt>
                <c:pt idx="1040">
                  <c:v>33944</c:v>
                </c:pt>
                <c:pt idx="1041">
                  <c:v>33953</c:v>
                </c:pt>
                <c:pt idx="1042">
                  <c:v>33980</c:v>
                </c:pt>
                <c:pt idx="1043">
                  <c:v>33996</c:v>
                </c:pt>
                <c:pt idx="1044">
                  <c:v>34003</c:v>
                </c:pt>
                <c:pt idx="1045">
                  <c:v>34020</c:v>
                </c:pt>
                <c:pt idx="1046">
                  <c:v>34014</c:v>
                </c:pt>
                <c:pt idx="1047">
                  <c:v>34024</c:v>
                </c:pt>
                <c:pt idx="1048">
                  <c:v>34022</c:v>
                </c:pt>
                <c:pt idx="1049">
                  <c:v>34014</c:v>
                </c:pt>
                <c:pt idx="1050">
                  <c:v>33989</c:v>
                </c:pt>
                <c:pt idx="1051">
                  <c:v>33968</c:v>
                </c:pt>
                <c:pt idx="1052">
                  <c:v>33956</c:v>
                </c:pt>
                <c:pt idx="1053">
                  <c:v>33950</c:v>
                </c:pt>
                <c:pt idx="1054">
                  <c:v>33964</c:v>
                </c:pt>
                <c:pt idx="1055">
                  <c:v>33994</c:v>
                </c:pt>
                <c:pt idx="1056">
                  <c:v>34005</c:v>
                </c:pt>
                <c:pt idx="1057">
                  <c:v>34033</c:v>
                </c:pt>
                <c:pt idx="1058">
                  <c:v>34042</c:v>
                </c:pt>
                <c:pt idx="1059">
                  <c:v>34018</c:v>
                </c:pt>
                <c:pt idx="1060">
                  <c:v>33978</c:v>
                </c:pt>
                <c:pt idx="1061">
                  <c:v>33979</c:v>
                </c:pt>
                <c:pt idx="1062">
                  <c:v>34004</c:v>
                </c:pt>
                <c:pt idx="1063">
                  <c:v>33989</c:v>
                </c:pt>
                <c:pt idx="1064">
                  <c:v>33981</c:v>
                </c:pt>
                <c:pt idx="1065">
                  <c:v>33974</c:v>
                </c:pt>
                <c:pt idx="1066">
                  <c:v>33963</c:v>
                </c:pt>
                <c:pt idx="1067">
                  <c:v>33955</c:v>
                </c:pt>
                <c:pt idx="1068">
                  <c:v>33942</c:v>
                </c:pt>
                <c:pt idx="1069">
                  <c:v>33932</c:v>
                </c:pt>
                <c:pt idx="1070">
                  <c:v>33933</c:v>
                </c:pt>
                <c:pt idx="1071">
                  <c:v>33951</c:v>
                </c:pt>
                <c:pt idx="1072">
                  <c:v>33956</c:v>
                </c:pt>
                <c:pt idx="1073">
                  <c:v>33967</c:v>
                </c:pt>
                <c:pt idx="1074">
                  <c:v>33945</c:v>
                </c:pt>
                <c:pt idx="1075">
                  <c:v>33930</c:v>
                </c:pt>
                <c:pt idx="1076">
                  <c:v>33946</c:v>
                </c:pt>
                <c:pt idx="1077">
                  <c:v>33939</c:v>
                </c:pt>
                <c:pt idx="1078">
                  <c:v>33929</c:v>
                </c:pt>
                <c:pt idx="1079">
                  <c:v>33932</c:v>
                </c:pt>
                <c:pt idx="1080">
                  <c:v>33992</c:v>
                </c:pt>
                <c:pt idx="1081">
                  <c:v>34152</c:v>
                </c:pt>
                <c:pt idx="1082">
                  <c:v>34323</c:v>
                </c:pt>
                <c:pt idx="1083">
                  <c:v>34525</c:v>
                </c:pt>
                <c:pt idx="1084">
                  <c:v>34720</c:v>
                </c:pt>
                <c:pt idx="1085">
                  <c:v>34925</c:v>
                </c:pt>
                <c:pt idx="1086">
                  <c:v>35103</c:v>
                </c:pt>
                <c:pt idx="1087">
                  <c:v>35283</c:v>
                </c:pt>
                <c:pt idx="1088">
                  <c:v>35460</c:v>
                </c:pt>
                <c:pt idx="1089">
                  <c:v>35627</c:v>
                </c:pt>
                <c:pt idx="1090">
                  <c:v>35794</c:v>
                </c:pt>
                <c:pt idx="1091">
                  <c:v>35979</c:v>
                </c:pt>
                <c:pt idx="1092">
                  <c:v>36160</c:v>
                </c:pt>
                <c:pt idx="1093">
                  <c:v>36328</c:v>
                </c:pt>
                <c:pt idx="1094">
                  <c:v>36512</c:v>
                </c:pt>
                <c:pt idx="1095">
                  <c:v>36678</c:v>
                </c:pt>
                <c:pt idx="1096">
                  <c:v>36866</c:v>
                </c:pt>
                <c:pt idx="1097">
                  <c:v>37034</c:v>
                </c:pt>
                <c:pt idx="1098">
                  <c:v>37087</c:v>
                </c:pt>
                <c:pt idx="1099">
                  <c:v>37045</c:v>
                </c:pt>
                <c:pt idx="1100">
                  <c:v>36979</c:v>
                </c:pt>
                <c:pt idx="1101">
                  <c:v>36944</c:v>
                </c:pt>
                <c:pt idx="1102">
                  <c:v>36948</c:v>
                </c:pt>
                <c:pt idx="1103">
                  <c:v>36962</c:v>
                </c:pt>
                <c:pt idx="1104">
                  <c:v>36970</c:v>
                </c:pt>
                <c:pt idx="1105">
                  <c:v>36970</c:v>
                </c:pt>
                <c:pt idx="1106">
                  <c:v>36990</c:v>
                </c:pt>
                <c:pt idx="1107">
                  <c:v>37009</c:v>
                </c:pt>
                <c:pt idx="1108">
                  <c:v>37027</c:v>
                </c:pt>
                <c:pt idx="1109">
                  <c:v>37022</c:v>
                </c:pt>
                <c:pt idx="1110">
                  <c:v>37028</c:v>
                </c:pt>
                <c:pt idx="1111">
                  <c:v>37040</c:v>
                </c:pt>
                <c:pt idx="1112">
                  <c:v>37034</c:v>
                </c:pt>
                <c:pt idx="1113">
                  <c:v>37008</c:v>
                </c:pt>
                <c:pt idx="1114">
                  <c:v>37007</c:v>
                </c:pt>
                <c:pt idx="1115">
                  <c:v>37013</c:v>
                </c:pt>
                <c:pt idx="1116">
                  <c:v>37003</c:v>
                </c:pt>
                <c:pt idx="1117">
                  <c:v>36994</c:v>
                </c:pt>
                <c:pt idx="1118">
                  <c:v>36997</c:v>
                </c:pt>
                <c:pt idx="1119">
                  <c:v>36992</c:v>
                </c:pt>
                <c:pt idx="1120">
                  <c:v>36990</c:v>
                </c:pt>
                <c:pt idx="1121">
                  <c:v>36995</c:v>
                </c:pt>
                <c:pt idx="1122">
                  <c:v>37000</c:v>
                </c:pt>
                <c:pt idx="1123">
                  <c:v>36990</c:v>
                </c:pt>
                <c:pt idx="1124">
                  <c:v>36998</c:v>
                </c:pt>
                <c:pt idx="1125">
                  <c:v>37016</c:v>
                </c:pt>
                <c:pt idx="1126">
                  <c:v>37015</c:v>
                </c:pt>
                <c:pt idx="1127">
                  <c:v>36998</c:v>
                </c:pt>
                <c:pt idx="1128">
                  <c:v>36986</c:v>
                </c:pt>
                <c:pt idx="1129">
                  <c:v>36974</c:v>
                </c:pt>
                <c:pt idx="1130">
                  <c:v>36968</c:v>
                </c:pt>
                <c:pt idx="1131">
                  <c:v>36993</c:v>
                </c:pt>
                <c:pt idx="1132">
                  <c:v>37013</c:v>
                </c:pt>
                <c:pt idx="1133">
                  <c:v>37024</c:v>
                </c:pt>
                <c:pt idx="1134">
                  <c:v>37018</c:v>
                </c:pt>
                <c:pt idx="1135">
                  <c:v>37011</c:v>
                </c:pt>
                <c:pt idx="1136">
                  <c:v>36995</c:v>
                </c:pt>
                <c:pt idx="1137">
                  <c:v>36982</c:v>
                </c:pt>
                <c:pt idx="1138">
                  <c:v>36988</c:v>
                </c:pt>
                <c:pt idx="1139">
                  <c:v>36996</c:v>
                </c:pt>
                <c:pt idx="1140">
                  <c:v>36987</c:v>
                </c:pt>
                <c:pt idx="1141">
                  <c:v>36979</c:v>
                </c:pt>
                <c:pt idx="1142">
                  <c:v>36974</c:v>
                </c:pt>
                <c:pt idx="1143">
                  <c:v>36978</c:v>
                </c:pt>
                <c:pt idx="1144">
                  <c:v>36981</c:v>
                </c:pt>
                <c:pt idx="1145">
                  <c:v>36987</c:v>
                </c:pt>
                <c:pt idx="1146">
                  <c:v>36996</c:v>
                </c:pt>
                <c:pt idx="1147">
                  <c:v>36984</c:v>
                </c:pt>
                <c:pt idx="1148">
                  <c:v>36990</c:v>
                </c:pt>
                <c:pt idx="1149">
                  <c:v>36996</c:v>
                </c:pt>
                <c:pt idx="1150">
                  <c:v>36998</c:v>
                </c:pt>
                <c:pt idx="1151">
                  <c:v>36991</c:v>
                </c:pt>
                <c:pt idx="1152">
                  <c:v>36986</c:v>
                </c:pt>
                <c:pt idx="1153">
                  <c:v>36990</c:v>
                </c:pt>
                <c:pt idx="1154">
                  <c:v>36986</c:v>
                </c:pt>
                <c:pt idx="1155">
                  <c:v>36987</c:v>
                </c:pt>
                <c:pt idx="1156">
                  <c:v>36988</c:v>
                </c:pt>
                <c:pt idx="1157">
                  <c:v>36986</c:v>
                </c:pt>
                <c:pt idx="1158">
                  <c:v>36986</c:v>
                </c:pt>
                <c:pt idx="1159">
                  <c:v>36994</c:v>
                </c:pt>
                <c:pt idx="1160">
                  <c:v>36994</c:v>
                </c:pt>
                <c:pt idx="1161">
                  <c:v>36999</c:v>
                </c:pt>
                <c:pt idx="1162">
                  <c:v>36972</c:v>
                </c:pt>
                <c:pt idx="1163">
                  <c:v>36947</c:v>
                </c:pt>
                <c:pt idx="1164">
                  <c:v>36938</c:v>
                </c:pt>
                <c:pt idx="1165">
                  <c:v>36941</c:v>
                </c:pt>
                <c:pt idx="1166">
                  <c:v>36949</c:v>
                </c:pt>
                <c:pt idx="1167">
                  <c:v>36969</c:v>
                </c:pt>
                <c:pt idx="1168">
                  <c:v>36984</c:v>
                </c:pt>
                <c:pt idx="1169">
                  <c:v>36985</c:v>
                </c:pt>
                <c:pt idx="1170">
                  <c:v>36982</c:v>
                </c:pt>
                <c:pt idx="1171">
                  <c:v>36982</c:v>
                </c:pt>
                <c:pt idx="1172">
                  <c:v>36981</c:v>
                </c:pt>
                <c:pt idx="1173">
                  <c:v>36998</c:v>
                </c:pt>
                <c:pt idx="1174">
                  <c:v>37000</c:v>
                </c:pt>
                <c:pt idx="1175">
                  <c:v>36995</c:v>
                </c:pt>
                <c:pt idx="1176">
                  <c:v>37001</c:v>
                </c:pt>
                <c:pt idx="1177">
                  <c:v>37003</c:v>
                </c:pt>
                <c:pt idx="1178">
                  <c:v>36990</c:v>
                </c:pt>
                <c:pt idx="1179">
                  <c:v>36984</c:v>
                </c:pt>
                <c:pt idx="1180">
                  <c:v>36973</c:v>
                </c:pt>
                <c:pt idx="1181">
                  <c:v>36972</c:v>
                </c:pt>
                <c:pt idx="1182">
                  <c:v>36965</c:v>
                </c:pt>
                <c:pt idx="1183">
                  <c:v>36958</c:v>
                </c:pt>
                <c:pt idx="1184">
                  <c:v>36957</c:v>
                </c:pt>
                <c:pt idx="1185">
                  <c:v>36960</c:v>
                </c:pt>
                <c:pt idx="1186">
                  <c:v>36961</c:v>
                </c:pt>
                <c:pt idx="1187">
                  <c:v>36970</c:v>
                </c:pt>
                <c:pt idx="1188">
                  <c:v>36976</c:v>
                </c:pt>
                <c:pt idx="1189">
                  <c:v>36987</c:v>
                </c:pt>
                <c:pt idx="1190">
                  <c:v>37002</c:v>
                </c:pt>
                <c:pt idx="1191">
                  <c:v>37007</c:v>
                </c:pt>
                <c:pt idx="1192">
                  <c:v>37000</c:v>
                </c:pt>
                <c:pt idx="1193">
                  <c:v>36993</c:v>
                </c:pt>
                <c:pt idx="1194">
                  <c:v>36990</c:v>
                </c:pt>
                <c:pt idx="1195">
                  <c:v>36965</c:v>
                </c:pt>
                <c:pt idx="1196">
                  <c:v>36967</c:v>
                </c:pt>
                <c:pt idx="1197">
                  <c:v>36978</c:v>
                </c:pt>
                <c:pt idx="1198">
                  <c:v>36969</c:v>
                </c:pt>
                <c:pt idx="1199">
                  <c:v>36970</c:v>
                </c:pt>
                <c:pt idx="1200">
                  <c:v>36970</c:v>
                </c:pt>
                <c:pt idx="1201">
                  <c:v>36982</c:v>
                </c:pt>
                <c:pt idx="1202">
                  <c:v>36988</c:v>
                </c:pt>
                <c:pt idx="1203">
                  <c:v>36988</c:v>
                </c:pt>
                <c:pt idx="1204">
                  <c:v>36979</c:v>
                </c:pt>
                <c:pt idx="1205">
                  <c:v>36983</c:v>
                </c:pt>
                <c:pt idx="1206">
                  <c:v>36996</c:v>
                </c:pt>
                <c:pt idx="1207">
                  <c:v>37007</c:v>
                </c:pt>
                <c:pt idx="1208">
                  <c:v>37019</c:v>
                </c:pt>
                <c:pt idx="1209">
                  <c:v>36989</c:v>
                </c:pt>
                <c:pt idx="1210">
                  <c:v>36978</c:v>
                </c:pt>
                <c:pt idx="1211">
                  <c:v>36979</c:v>
                </c:pt>
                <c:pt idx="1212">
                  <c:v>36985</c:v>
                </c:pt>
                <c:pt idx="1213">
                  <c:v>36988</c:v>
                </c:pt>
                <c:pt idx="1214">
                  <c:v>36998</c:v>
                </c:pt>
                <c:pt idx="1215">
                  <c:v>36996</c:v>
                </c:pt>
                <c:pt idx="1216">
                  <c:v>36994</c:v>
                </c:pt>
                <c:pt idx="1217">
                  <c:v>36990</c:v>
                </c:pt>
                <c:pt idx="1218">
                  <c:v>36987</c:v>
                </c:pt>
                <c:pt idx="1219">
                  <c:v>36993</c:v>
                </c:pt>
                <c:pt idx="1220">
                  <c:v>36993</c:v>
                </c:pt>
                <c:pt idx="1221">
                  <c:v>36989</c:v>
                </c:pt>
                <c:pt idx="1222">
                  <c:v>36982</c:v>
                </c:pt>
                <c:pt idx="1223">
                  <c:v>36980</c:v>
                </c:pt>
                <c:pt idx="1224">
                  <c:v>36981</c:v>
                </c:pt>
                <c:pt idx="1225">
                  <c:v>36982</c:v>
                </c:pt>
                <c:pt idx="1226">
                  <c:v>36988</c:v>
                </c:pt>
                <c:pt idx="1227">
                  <c:v>36987</c:v>
                </c:pt>
                <c:pt idx="1228">
                  <c:v>36992</c:v>
                </c:pt>
                <c:pt idx="1229">
                  <c:v>36995</c:v>
                </c:pt>
                <c:pt idx="1230">
                  <c:v>36996</c:v>
                </c:pt>
                <c:pt idx="1231">
                  <c:v>36984</c:v>
                </c:pt>
                <c:pt idx="1232">
                  <c:v>36979</c:v>
                </c:pt>
                <c:pt idx="1233">
                  <c:v>37014</c:v>
                </c:pt>
                <c:pt idx="1234">
                  <c:v>37022</c:v>
                </c:pt>
                <c:pt idx="1235">
                  <c:v>37019</c:v>
                </c:pt>
                <c:pt idx="1236">
                  <c:v>36990</c:v>
                </c:pt>
                <c:pt idx="1237">
                  <c:v>36945</c:v>
                </c:pt>
                <c:pt idx="1238">
                  <c:v>36949</c:v>
                </c:pt>
                <c:pt idx="1239">
                  <c:v>36968</c:v>
                </c:pt>
                <c:pt idx="1240">
                  <c:v>36972</c:v>
                </c:pt>
                <c:pt idx="1241">
                  <c:v>36980</c:v>
                </c:pt>
                <c:pt idx="1242">
                  <c:v>36991</c:v>
                </c:pt>
                <c:pt idx="1243">
                  <c:v>36983</c:v>
                </c:pt>
                <c:pt idx="1244">
                  <c:v>36949</c:v>
                </c:pt>
                <c:pt idx="1245">
                  <c:v>36954</c:v>
                </c:pt>
                <c:pt idx="1246">
                  <c:v>36991</c:v>
                </c:pt>
                <c:pt idx="1247">
                  <c:v>37012</c:v>
                </c:pt>
                <c:pt idx="1248">
                  <c:v>37007</c:v>
                </c:pt>
                <c:pt idx="1249">
                  <c:v>36970</c:v>
                </c:pt>
                <c:pt idx="1250">
                  <c:v>36954</c:v>
                </c:pt>
                <c:pt idx="1251">
                  <c:v>36964</c:v>
                </c:pt>
                <c:pt idx="1252">
                  <c:v>36968</c:v>
                </c:pt>
                <c:pt idx="1253">
                  <c:v>36970</c:v>
                </c:pt>
                <c:pt idx="1254">
                  <c:v>36976</c:v>
                </c:pt>
                <c:pt idx="1255">
                  <c:v>36983</c:v>
                </c:pt>
                <c:pt idx="1256">
                  <c:v>36980</c:v>
                </c:pt>
                <c:pt idx="1257">
                  <c:v>36968</c:v>
                </c:pt>
                <c:pt idx="1258">
                  <c:v>36972</c:v>
                </c:pt>
                <c:pt idx="1259">
                  <c:v>36998</c:v>
                </c:pt>
                <c:pt idx="1260">
                  <c:v>37015</c:v>
                </c:pt>
                <c:pt idx="1261">
                  <c:v>37017</c:v>
                </c:pt>
                <c:pt idx="1262">
                  <c:v>36998</c:v>
                </c:pt>
                <c:pt idx="1263">
                  <c:v>36979</c:v>
                </c:pt>
                <c:pt idx="1264">
                  <c:v>36979</c:v>
                </c:pt>
                <c:pt idx="1265">
                  <c:v>36996</c:v>
                </c:pt>
                <c:pt idx="1266">
                  <c:v>37015</c:v>
                </c:pt>
                <c:pt idx="1267">
                  <c:v>37014</c:v>
                </c:pt>
                <c:pt idx="1268">
                  <c:v>37000</c:v>
                </c:pt>
                <c:pt idx="1269">
                  <c:v>37013</c:v>
                </c:pt>
                <c:pt idx="1270">
                  <c:v>37017</c:v>
                </c:pt>
                <c:pt idx="1271">
                  <c:v>36991</c:v>
                </c:pt>
                <c:pt idx="1272">
                  <c:v>36981</c:v>
                </c:pt>
                <c:pt idx="1273">
                  <c:v>36971</c:v>
                </c:pt>
                <c:pt idx="1274">
                  <c:v>36973</c:v>
                </c:pt>
                <c:pt idx="1275">
                  <c:v>36961</c:v>
                </c:pt>
                <c:pt idx="1276">
                  <c:v>36955</c:v>
                </c:pt>
                <c:pt idx="1277">
                  <c:v>36953</c:v>
                </c:pt>
                <c:pt idx="1278">
                  <c:v>36955</c:v>
                </c:pt>
                <c:pt idx="1279">
                  <c:v>36952</c:v>
                </c:pt>
                <c:pt idx="1280">
                  <c:v>36949</c:v>
                </c:pt>
                <c:pt idx="1281">
                  <c:v>36958</c:v>
                </c:pt>
                <c:pt idx="1282">
                  <c:v>36991</c:v>
                </c:pt>
                <c:pt idx="1283">
                  <c:v>36988</c:v>
                </c:pt>
                <c:pt idx="1284">
                  <c:v>36979</c:v>
                </c:pt>
                <c:pt idx="1285">
                  <c:v>36971</c:v>
                </c:pt>
                <c:pt idx="1286">
                  <c:v>36960</c:v>
                </c:pt>
                <c:pt idx="1287">
                  <c:v>36972</c:v>
                </c:pt>
                <c:pt idx="1288">
                  <c:v>36968</c:v>
                </c:pt>
                <c:pt idx="1289">
                  <c:v>36971</c:v>
                </c:pt>
                <c:pt idx="1290">
                  <c:v>36969</c:v>
                </c:pt>
                <c:pt idx="1291">
                  <c:v>36950</c:v>
                </c:pt>
                <c:pt idx="1292">
                  <c:v>36946</c:v>
                </c:pt>
                <c:pt idx="1293">
                  <c:v>36951</c:v>
                </c:pt>
                <c:pt idx="1294">
                  <c:v>36955</c:v>
                </c:pt>
                <c:pt idx="1295">
                  <c:v>36948</c:v>
                </c:pt>
                <c:pt idx="1296">
                  <c:v>36952</c:v>
                </c:pt>
                <c:pt idx="1297">
                  <c:v>36959</c:v>
                </c:pt>
                <c:pt idx="1298">
                  <c:v>36961</c:v>
                </c:pt>
                <c:pt idx="1299">
                  <c:v>36953</c:v>
                </c:pt>
                <c:pt idx="1300">
                  <c:v>36953</c:v>
                </c:pt>
                <c:pt idx="1301">
                  <c:v>36962</c:v>
                </c:pt>
                <c:pt idx="1302">
                  <c:v>36960</c:v>
                </c:pt>
                <c:pt idx="1303">
                  <c:v>36952</c:v>
                </c:pt>
                <c:pt idx="1304">
                  <c:v>36950</c:v>
                </c:pt>
                <c:pt idx="1305">
                  <c:v>36956</c:v>
                </c:pt>
                <c:pt idx="1306">
                  <c:v>36959</c:v>
                </c:pt>
                <c:pt idx="1307">
                  <c:v>36963</c:v>
                </c:pt>
                <c:pt idx="1308">
                  <c:v>36958</c:v>
                </c:pt>
                <c:pt idx="1309">
                  <c:v>36974</c:v>
                </c:pt>
                <c:pt idx="1310">
                  <c:v>36979</c:v>
                </c:pt>
                <c:pt idx="1311">
                  <c:v>36973</c:v>
                </c:pt>
                <c:pt idx="1312">
                  <c:v>36974</c:v>
                </c:pt>
                <c:pt idx="1313">
                  <c:v>36968</c:v>
                </c:pt>
                <c:pt idx="1314">
                  <c:v>36973</c:v>
                </c:pt>
                <c:pt idx="1315">
                  <c:v>36986</c:v>
                </c:pt>
                <c:pt idx="1316">
                  <c:v>36986</c:v>
                </c:pt>
                <c:pt idx="1317">
                  <c:v>36982</c:v>
                </c:pt>
                <c:pt idx="1318">
                  <c:v>36973</c:v>
                </c:pt>
                <c:pt idx="1319">
                  <c:v>36974</c:v>
                </c:pt>
                <c:pt idx="1320">
                  <c:v>36975</c:v>
                </c:pt>
                <c:pt idx="1321">
                  <c:v>36966</c:v>
                </c:pt>
                <c:pt idx="1322">
                  <c:v>36971</c:v>
                </c:pt>
                <c:pt idx="1323">
                  <c:v>36964</c:v>
                </c:pt>
                <c:pt idx="1324">
                  <c:v>36960</c:v>
                </c:pt>
                <c:pt idx="1325">
                  <c:v>36959</c:v>
                </c:pt>
                <c:pt idx="1326">
                  <c:v>36955</c:v>
                </c:pt>
                <c:pt idx="1327">
                  <c:v>36955</c:v>
                </c:pt>
                <c:pt idx="1328">
                  <c:v>36960</c:v>
                </c:pt>
                <c:pt idx="1329">
                  <c:v>36966</c:v>
                </c:pt>
                <c:pt idx="1330">
                  <c:v>36961</c:v>
                </c:pt>
                <c:pt idx="1331">
                  <c:v>36954</c:v>
                </c:pt>
                <c:pt idx="1332">
                  <c:v>36956</c:v>
                </c:pt>
                <c:pt idx="1333">
                  <c:v>36960</c:v>
                </c:pt>
                <c:pt idx="1334">
                  <c:v>36951</c:v>
                </c:pt>
                <c:pt idx="1335">
                  <c:v>36951</c:v>
                </c:pt>
                <c:pt idx="1336">
                  <c:v>36959</c:v>
                </c:pt>
                <c:pt idx="1337">
                  <c:v>36953</c:v>
                </c:pt>
                <c:pt idx="1338">
                  <c:v>36949</c:v>
                </c:pt>
                <c:pt idx="1339">
                  <c:v>36961</c:v>
                </c:pt>
                <c:pt idx="1340">
                  <c:v>36965</c:v>
                </c:pt>
                <c:pt idx="1341">
                  <c:v>36963</c:v>
                </c:pt>
                <c:pt idx="1342">
                  <c:v>36966</c:v>
                </c:pt>
                <c:pt idx="1343">
                  <c:v>36961</c:v>
                </c:pt>
                <c:pt idx="1344">
                  <c:v>36942</c:v>
                </c:pt>
                <c:pt idx="1345">
                  <c:v>36928</c:v>
                </c:pt>
                <c:pt idx="1346">
                  <c:v>36929</c:v>
                </c:pt>
                <c:pt idx="1347">
                  <c:v>36935</c:v>
                </c:pt>
                <c:pt idx="1348">
                  <c:v>36940</c:v>
                </c:pt>
                <c:pt idx="1349">
                  <c:v>36940</c:v>
                </c:pt>
                <c:pt idx="1350">
                  <c:v>36941</c:v>
                </c:pt>
                <c:pt idx="1351">
                  <c:v>36941</c:v>
                </c:pt>
                <c:pt idx="1352">
                  <c:v>36941</c:v>
                </c:pt>
                <c:pt idx="1353">
                  <c:v>36932</c:v>
                </c:pt>
                <c:pt idx="1354">
                  <c:v>36944</c:v>
                </c:pt>
                <c:pt idx="1355">
                  <c:v>36974</c:v>
                </c:pt>
                <c:pt idx="1356">
                  <c:v>36985</c:v>
                </c:pt>
                <c:pt idx="1357">
                  <c:v>36971</c:v>
                </c:pt>
                <c:pt idx="1358">
                  <c:v>36967</c:v>
                </c:pt>
                <c:pt idx="1359">
                  <c:v>36972</c:v>
                </c:pt>
                <c:pt idx="1360">
                  <c:v>36975</c:v>
                </c:pt>
                <c:pt idx="1361">
                  <c:v>36975</c:v>
                </c:pt>
                <c:pt idx="1362">
                  <c:v>36974</c:v>
                </c:pt>
                <c:pt idx="1363">
                  <c:v>36975</c:v>
                </c:pt>
                <c:pt idx="1364">
                  <c:v>36979</c:v>
                </c:pt>
                <c:pt idx="1365">
                  <c:v>36985</c:v>
                </c:pt>
                <c:pt idx="1366">
                  <c:v>36989</c:v>
                </c:pt>
                <c:pt idx="1367">
                  <c:v>36996</c:v>
                </c:pt>
                <c:pt idx="1368">
                  <c:v>36968</c:v>
                </c:pt>
                <c:pt idx="1369">
                  <c:v>36973</c:v>
                </c:pt>
                <c:pt idx="1370">
                  <c:v>36980</c:v>
                </c:pt>
                <c:pt idx="1371">
                  <c:v>36990</c:v>
                </c:pt>
                <c:pt idx="1372">
                  <c:v>37000</c:v>
                </c:pt>
                <c:pt idx="1373">
                  <c:v>36991</c:v>
                </c:pt>
                <c:pt idx="1374">
                  <c:v>36985</c:v>
                </c:pt>
                <c:pt idx="1375">
                  <c:v>36994</c:v>
                </c:pt>
                <c:pt idx="1376">
                  <c:v>37002</c:v>
                </c:pt>
                <c:pt idx="1377">
                  <c:v>37004</c:v>
                </c:pt>
                <c:pt idx="1378">
                  <c:v>37001</c:v>
                </c:pt>
                <c:pt idx="1379">
                  <c:v>37000</c:v>
                </c:pt>
                <c:pt idx="1380">
                  <c:v>36997</c:v>
                </c:pt>
                <c:pt idx="1381">
                  <c:v>37000</c:v>
                </c:pt>
                <c:pt idx="1382">
                  <c:v>37006</c:v>
                </c:pt>
                <c:pt idx="1383">
                  <c:v>36995</c:v>
                </c:pt>
                <c:pt idx="1384">
                  <c:v>36994</c:v>
                </c:pt>
                <c:pt idx="1385">
                  <c:v>37011</c:v>
                </c:pt>
                <c:pt idx="1386">
                  <c:v>37020</c:v>
                </c:pt>
                <c:pt idx="1387">
                  <c:v>37024</c:v>
                </c:pt>
                <c:pt idx="1388">
                  <c:v>37018</c:v>
                </c:pt>
                <c:pt idx="1389">
                  <c:v>37029</c:v>
                </c:pt>
                <c:pt idx="1390">
                  <c:v>37035</c:v>
                </c:pt>
                <c:pt idx="1391">
                  <c:v>37023</c:v>
                </c:pt>
                <c:pt idx="1392">
                  <c:v>37022</c:v>
                </c:pt>
                <c:pt idx="1393">
                  <c:v>37023</c:v>
                </c:pt>
                <c:pt idx="1394">
                  <c:v>37026</c:v>
                </c:pt>
                <c:pt idx="1395">
                  <c:v>37020</c:v>
                </c:pt>
                <c:pt idx="1396">
                  <c:v>37018</c:v>
                </c:pt>
                <c:pt idx="1397">
                  <c:v>37028</c:v>
                </c:pt>
                <c:pt idx="1398">
                  <c:v>37022</c:v>
                </c:pt>
                <c:pt idx="1399">
                  <c:v>37021</c:v>
                </c:pt>
                <c:pt idx="1400">
                  <c:v>37007</c:v>
                </c:pt>
                <c:pt idx="1401">
                  <c:v>36989</c:v>
                </c:pt>
                <c:pt idx="1402">
                  <c:v>36985</c:v>
                </c:pt>
                <c:pt idx="1403">
                  <c:v>36988</c:v>
                </c:pt>
                <c:pt idx="1404">
                  <c:v>36989</c:v>
                </c:pt>
                <c:pt idx="1405">
                  <c:v>36978</c:v>
                </c:pt>
                <c:pt idx="1406">
                  <c:v>36964</c:v>
                </c:pt>
                <c:pt idx="1407">
                  <c:v>36961</c:v>
                </c:pt>
                <c:pt idx="1408">
                  <c:v>36961</c:v>
                </c:pt>
                <c:pt idx="1409">
                  <c:v>36966</c:v>
                </c:pt>
                <c:pt idx="1410">
                  <c:v>36973</c:v>
                </c:pt>
                <c:pt idx="1411">
                  <c:v>36966</c:v>
                </c:pt>
                <c:pt idx="1412">
                  <c:v>36963</c:v>
                </c:pt>
                <c:pt idx="1413">
                  <c:v>36955</c:v>
                </c:pt>
                <c:pt idx="1414">
                  <c:v>36947</c:v>
                </c:pt>
                <c:pt idx="1415">
                  <c:v>36951</c:v>
                </c:pt>
                <c:pt idx="1416">
                  <c:v>36966</c:v>
                </c:pt>
                <c:pt idx="1417">
                  <c:v>36977</c:v>
                </c:pt>
                <c:pt idx="1418">
                  <c:v>36978</c:v>
                </c:pt>
                <c:pt idx="1419">
                  <c:v>36982</c:v>
                </c:pt>
                <c:pt idx="1420">
                  <c:v>36988</c:v>
                </c:pt>
                <c:pt idx="1421">
                  <c:v>36975</c:v>
                </c:pt>
                <c:pt idx="1422">
                  <c:v>36960</c:v>
                </c:pt>
                <c:pt idx="1423">
                  <c:v>36955</c:v>
                </c:pt>
                <c:pt idx="1424">
                  <c:v>36958</c:v>
                </c:pt>
                <c:pt idx="1425">
                  <c:v>36955</c:v>
                </c:pt>
                <c:pt idx="1426">
                  <c:v>36955</c:v>
                </c:pt>
                <c:pt idx="1427">
                  <c:v>36959</c:v>
                </c:pt>
                <c:pt idx="1428">
                  <c:v>36961</c:v>
                </c:pt>
                <c:pt idx="1429">
                  <c:v>36965</c:v>
                </c:pt>
                <c:pt idx="1430">
                  <c:v>36969</c:v>
                </c:pt>
                <c:pt idx="1431">
                  <c:v>36962</c:v>
                </c:pt>
                <c:pt idx="1432">
                  <c:v>36974</c:v>
                </c:pt>
                <c:pt idx="1433">
                  <c:v>36986</c:v>
                </c:pt>
                <c:pt idx="1434">
                  <c:v>36970</c:v>
                </c:pt>
                <c:pt idx="1435">
                  <c:v>36962</c:v>
                </c:pt>
                <c:pt idx="1436">
                  <c:v>36957</c:v>
                </c:pt>
                <c:pt idx="1437">
                  <c:v>36973</c:v>
                </c:pt>
                <c:pt idx="1438">
                  <c:v>36990</c:v>
                </c:pt>
                <c:pt idx="1439">
                  <c:v>36984</c:v>
                </c:pt>
                <c:pt idx="1440">
                  <c:v>36973</c:v>
                </c:pt>
                <c:pt idx="1441">
                  <c:v>36966</c:v>
                </c:pt>
                <c:pt idx="1442">
                  <c:v>36961</c:v>
                </c:pt>
                <c:pt idx="1443">
                  <c:v>36961</c:v>
                </c:pt>
                <c:pt idx="1444">
                  <c:v>36984</c:v>
                </c:pt>
                <c:pt idx="1445">
                  <c:v>36986</c:v>
                </c:pt>
                <c:pt idx="1446">
                  <c:v>36989</c:v>
                </c:pt>
                <c:pt idx="1447">
                  <c:v>37000</c:v>
                </c:pt>
                <c:pt idx="1448">
                  <c:v>37013</c:v>
                </c:pt>
                <c:pt idx="1449">
                  <c:v>37006</c:v>
                </c:pt>
                <c:pt idx="1450">
                  <c:v>36978</c:v>
                </c:pt>
                <c:pt idx="1451">
                  <c:v>36968</c:v>
                </c:pt>
                <c:pt idx="1452">
                  <c:v>36949</c:v>
                </c:pt>
                <c:pt idx="1453">
                  <c:v>36940</c:v>
                </c:pt>
                <c:pt idx="1454">
                  <c:v>36941</c:v>
                </c:pt>
                <c:pt idx="1455">
                  <c:v>36941</c:v>
                </c:pt>
                <c:pt idx="1456">
                  <c:v>36951</c:v>
                </c:pt>
                <c:pt idx="1457">
                  <c:v>36956</c:v>
                </c:pt>
                <c:pt idx="1458">
                  <c:v>36959</c:v>
                </c:pt>
                <c:pt idx="1459">
                  <c:v>36968</c:v>
                </c:pt>
                <c:pt idx="1460">
                  <c:v>36969</c:v>
                </c:pt>
                <c:pt idx="1461">
                  <c:v>36964</c:v>
                </c:pt>
                <c:pt idx="1462">
                  <c:v>36978</c:v>
                </c:pt>
                <c:pt idx="1463">
                  <c:v>36985</c:v>
                </c:pt>
                <c:pt idx="1464">
                  <c:v>36992</c:v>
                </c:pt>
                <c:pt idx="1465">
                  <c:v>36994</c:v>
                </c:pt>
                <c:pt idx="1466">
                  <c:v>36993</c:v>
                </c:pt>
                <c:pt idx="1467">
                  <c:v>36990</c:v>
                </c:pt>
                <c:pt idx="1468">
                  <c:v>36988</c:v>
                </c:pt>
                <c:pt idx="1469">
                  <c:v>36970</c:v>
                </c:pt>
                <c:pt idx="1470">
                  <c:v>36962</c:v>
                </c:pt>
                <c:pt idx="1471">
                  <c:v>36966</c:v>
                </c:pt>
                <c:pt idx="1472">
                  <c:v>36979</c:v>
                </c:pt>
                <c:pt idx="1473">
                  <c:v>36994</c:v>
                </c:pt>
                <c:pt idx="1474">
                  <c:v>36993</c:v>
                </c:pt>
                <c:pt idx="1475">
                  <c:v>36989</c:v>
                </c:pt>
                <c:pt idx="1476">
                  <c:v>36981</c:v>
                </c:pt>
                <c:pt idx="1477">
                  <c:v>36979</c:v>
                </c:pt>
                <c:pt idx="1478">
                  <c:v>36986</c:v>
                </c:pt>
                <c:pt idx="1479">
                  <c:v>36986</c:v>
                </c:pt>
                <c:pt idx="1480">
                  <c:v>36983</c:v>
                </c:pt>
                <c:pt idx="1481">
                  <c:v>36989</c:v>
                </c:pt>
                <c:pt idx="1482">
                  <c:v>36994</c:v>
                </c:pt>
                <c:pt idx="1483">
                  <c:v>36982</c:v>
                </c:pt>
                <c:pt idx="1484">
                  <c:v>36981</c:v>
                </c:pt>
                <c:pt idx="1485">
                  <c:v>36988</c:v>
                </c:pt>
                <c:pt idx="1486">
                  <c:v>36998</c:v>
                </c:pt>
                <c:pt idx="1487">
                  <c:v>37000</c:v>
                </c:pt>
                <c:pt idx="1488">
                  <c:v>36989</c:v>
                </c:pt>
                <c:pt idx="1489">
                  <c:v>36984</c:v>
                </c:pt>
                <c:pt idx="1490">
                  <c:v>36986</c:v>
                </c:pt>
                <c:pt idx="1491">
                  <c:v>36992</c:v>
                </c:pt>
                <c:pt idx="1492">
                  <c:v>37006</c:v>
                </c:pt>
                <c:pt idx="1493">
                  <c:v>37002</c:v>
                </c:pt>
                <c:pt idx="1494">
                  <c:v>36987</c:v>
                </c:pt>
                <c:pt idx="1495">
                  <c:v>36987</c:v>
                </c:pt>
                <c:pt idx="1496">
                  <c:v>36980</c:v>
                </c:pt>
                <c:pt idx="1497">
                  <c:v>36991</c:v>
                </c:pt>
                <c:pt idx="1498">
                  <c:v>37008</c:v>
                </c:pt>
                <c:pt idx="1499">
                  <c:v>36992</c:v>
                </c:pt>
                <c:pt idx="1500">
                  <c:v>36987</c:v>
                </c:pt>
                <c:pt idx="1501">
                  <c:v>36987</c:v>
                </c:pt>
                <c:pt idx="1502">
                  <c:v>37000</c:v>
                </c:pt>
                <c:pt idx="1503">
                  <c:v>37015</c:v>
                </c:pt>
                <c:pt idx="1504">
                  <c:v>37008</c:v>
                </c:pt>
                <c:pt idx="1505">
                  <c:v>37000</c:v>
                </c:pt>
                <c:pt idx="1506">
                  <c:v>36995</c:v>
                </c:pt>
                <c:pt idx="1507">
                  <c:v>36980</c:v>
                </c:pt>
                <c:pt idx="1508">
                  <c:v>36969</c:v>
                </c:pt>
                <c:pt idx="1509">
                  <c:v>36970</c:v>
                </c:pt>
                <c:pt idx="1510">
                  <c:v>36976</c:v>
                </c:pt>
                <c:pt idx="1511">
                  <c:v>36978</c:v>
                </c:pt>
                <c:pt idx="1512">
                  <c:v>36981</c:v>
                </c:pt>
                <c:pt idx="1513">
                  <c:v>36980</c:v>
                </c:pt>
                <c:pt idx="1514">
                  <c:v>36970</c:v>
                </c:pt>
                <c:pt idx="1515">
                  <c:v>36977</c:v>
                </c:pt>
                <c:pt idx="1516">
                  <c:v>36976</c:v>
                </c:pt>
                <c:pt idx="1517">
                  <c:v>36977</c:v>
                </c:pt>
                <c:pt idx="1518">
                  <c:v>36976</c:v>
                </c:pt>
                <c:pt idx="1519">
                  <c:v>36970</c:v>
                </c:pt>
                <c:pt idx="1520">
                  <c:v>36976</c:v>
                </c:pt>
                <c:pt idx="1521">
                  <c:v>36970</c:v>
                </c:pt>
                <c:pt idx="1522">
                  <c:v>36958</c:v>
                </c:pt>
                <c:pt idx="1523">
                  <c:v>36944</c:v>
                </c:pt>
                <c:pt idx="1524">
                  <c:v>36970</c:v>
                </c:pt>
                <c:pt idx="1525">
                  <c:v>36958</c:v>
                </c:pt>
                <c:pt idx="1526">
                  <c:v>36950</c:v>
                </c:pt>
                <c:pt idx="1527">
                  <c:v>36942</c:v>
                </c:pt>
                <c:pt idx="1528">
                  <c:v>36991</c:v>
                </c:pt>
                <c:pt idx="1529">
                  <c:v>36975</c:v>
                </c:pt>
                <c:pt idx="1530">
                  <c:v>36952</c:v>
                </c:pt>
                <c:pt idx="1531">
                  <c:v>36930</c:v>
                </c:pt>
                <c:pt idx="1532">
                  <c:v>36939</c:v>
                </c:pt>
                <c:pt idx="1533">
                  <c:v>36968</c:v>
                </c:pt>
                <c:pt idx="1534">
                  <c:v>36980</c:v>
                </c:pt>
                <c:pt idx="1535">
                  <c:v>36969</c:v>
                </c:pt>
                <c:pt idx="1536">
                  <c:v>36974</c:v>
                </c:pt>
                <c:pt idx="1537">
                  <c:v>36991</c:v>
                </c:pt>
                <c:pt idx="1538">
                  <c:v>36998</c:v>
                </c:pt>
                <c:pt idx="1539">
                  <c:v>36983</c:v>
                </c:pt>
                <c:pt idx="1540">
                  <c:v>36959</c:v>
                </c:pt>
                <c:pt idx="1541">
                  <c:v>36955</c:v>
                </c:pt>
                <c:pt idx="1542">
                  <c:v>36937</c:v>
                </c:pt>
                <c:pt idx="1543">
                  <c:v>36940</c:v>
                </c:pt>
                <c:pt idx="1544">
                  <c:v>36970</c:v>
                </c:pt>
                <c:pt idx="1545">
                  <c:v>36993</c:v>
                </c:pt>
                <c:pt idx="1546">
                  <c:v>36996</c:v>
                </c:pt>
                <c:pt idx="1547">
                  <c:v>36997</c:v>
                </c:pt>
                <c:pt idx="1548">
                  <c:v>36987</c:v>
                </c:pt>
                <c:pt idx="1549">
                  <c:v>36990</c:v>
                </c:pt>
                <c:pt idx="1550">
                  <c:v>37010</c:v>
                </c:pt>
                <c:pt idx="1551">
                  <c:v>37022</c:v>
                </c:pt>
                <c:pt idx="1552">
                  <c:v>37044</c:v>
                </c:pt>
                <c:pt idx="1553">
                  <c:v>37040</c:v>
                </c:pt>
                <c:pt idx="1554">
                  <c:v>36985</c:v>
                </c:pt>
                <c:pt idx="1555">
                  <c:v>36968</c:v>
                </c:pt>
                <c:pt idx="1556">
                  <c:v>36965</c:v>
                </c:pt>
                <c:pt idx="1557">
                  <c:v>36946</c:v>
                </c:pt>
                <c:pt idx="1558">
                  <c:v>36942</c:v>
                </c:pt>
                <c:pt idx="1559">
                  <c:v>36953</c:v>
                </c:pt>
                <c:pt idx="1560">
                  <c:v>36963</c:v>
                </c:pt>
                <c:pt idx="1561">
                  <c:v>36967</c:v>
                </c:pt>
                <c:pt idx="1562">
                  <c:v>36973</c:v>
                </c:pt>
                <c:pt idx="1563">
                  <c:v>36984</c:v>
                </c:pt>
                <c:pt idx="1564">
                  <c:v>36973</c:v>
                </c:pt>
                <c:pt idx="1565">
                  <c:v>36958</c:v>
                </c:pt>
                <c:pt idx="1566">
                  <c:v>36945</c:v>
                </c:pt>
                <c:pt idx="1567">
                  <c:v>36923</c:v>
                </c:pt>
                <c:pt idx="1568">
                  <c:v>36927</c:v>
                </c:pt>
                <c:pt idx="1569">
                  <c:v>37087</c:v>
                </c:pt>
                <c:pt idx="1570">
                  <c:v>36950</c:v>
                </c:pt>
                <c:pt idx="1571">
                  <c:v>36887</c:v>
                </c:pt>
                <c:pt idx="1572">
                  <c:v>37101</c:v>
                </c:pt>
                <c:pt idx="1573">
                  <c:v>37170</c:v>
                </c:pt>
                <c:pt idx="1574">
                  <c:v>36961</c:v>
                </c:pt>
                <c:pt idx="1575">
                  <c:v>36895</c:v>
                </c:pt>
                <c:pt idx="1576">
                  <c:v>36946</c:v>
                </c:pt>
                <c:pt idx="1577">
                  <c:v>36987</c:v>
                </c:pt>
                <c:pt idx="1578">
                  <c:v>36979</c:v>
                </c:pt>
                <c:pt idx="1579">
                  <c:v>36944</c:v>
                </c:pt>
                <c:pt idx="1580">
                  <c:v>36949</c:v>
                </c:pt>
                <c:pt idx="1581">
                  <c:v>36987</c:v>
                </c:pt>
                <c:pt idx="1582">
                  <c:v>36994</c:v>
                </c:pt>
                <c:pt idx="1583">
                  <c:v>36976</c:v>
                </c:pt>
                <c:pt idx="1584">
                  <c:v>36969</c:v>
                </c:pt>
                <c:pt idx="1585">
                  <c:v>36960</c:v>
                </c:pt>
                <c:pt idx="1586">
                  <c:v>36997</c:v>
                </c:pt>
                <c:pt idx="1587">
                  <c:v>37021</c:v>
                </c:pt>
                <c:pt idx="1588">
                  <c:v>37020</c:v>
                </c:pt>
                <c:pt idx="1589">
                  <c:v>37003</c:v>
                </c:pt>
                <c:pt idx="1590">
                  <c:v>36987</c:v>
                </c:pt>
                <c:pt idx="1591">
                  <c:v>36993</c:v>
                </c:pt>
                <c:pt idx="1592">
                  <c:v>36998</c:v>
                </c:pt>
                <c:pt idx="1593">
                  <c:v>36988</c:v>
                </c:pt>
                <c:pt idx="1594">
                  <c:v>36987</c:v>
                </c:pt>
                <c:pt idx="1595">
                  <c:v>36994</c:v>
                </c:pt>
                <c:pt idx="1596">
                  <c:v>36991</c:v>
                </c:pt>
                <c:pt idx="1597">
                  <c:v>36989</c:v>
                </c:pt>
                <c:pt idx="1598">
                  <c:v>36995</c:v>
                </c:pt>
                <c:pt idx="1599">
                  <c:v>37001</c:v>
                </c:pt>
                <c:pt idx="1600">
                  <c:v>36999</c:v>
                </c:pt>
                <c:pt idx="1601">
                  <c:v>37002</c:v>
                </c:pt>
                <c:pt idx="1602">
                  <c:v>36996</c:v>
                </c:pt>
                <c:pt idx="1603">
                  <c:v>36989</c:v>
                </c:pt>
                <c:pt idx="1604">
                  <c:v>36985</c:v>
                </c:pt>
                <c:pt idx="1605">
                  <c:v>36983</c:v>
                </c:pt>
                <c:pt idx="1606">
                  <c:v>36987</c:v>
                </c:pt>
                <c:pt idx="1607">
                  <c:v>36978</c:v>
                </c:pt>
                <c:pt idx="1608">
                  <c:v>36977</c:v>
                </c:pt>
                <c:pt idx="1609">
                  <c:v>36964</c:v>
                </c:pt>
                <c:pt idx="1610">
                  <c:v>36933</c:v>
                </c:pt>
                <c:pt idx="1611">
                  <c:v>36973</c:v>
                </c:pt>
                <c:pt idx="1612">
                  <c:v>36998</c:v>
                </c:pt>
                <c:pt idx="1613">
                  <c:v>36994</c:v>
                </c:pt>
                <c:pt idx="1614">
                  <c:v>36970</c:v>
                </c:pt>
                <c:pt idx="1615">
                  <c:v>36969</c:v>
                </c:pt>
                <c:pt idx="1616">
                  <c:v>36963</c:v>
                </c:pt>
                <c:pt idx="1617">
                  <c:v>36957</c:v>
                </c:pt>
                <c:pt idx="1618">
                  <c:v>36946</c:v>
                </c:pt>
                <c:pt idx="1619">
                  <c:v>36947</c:v>
                </c:pt>
                <c:pt idx="1620">
                  <c:v>36954</c:v>
                </c:pt>
                <c:pt idx="1621">
                  <c:v>36963</c:v>
                </c:pt>
                <c:pt idx="1622">
                  <c:v>36970</c:v>
                </c:pt>
                <c:pt idx="1623">
                  <c:v>36966</c:v>
                </c:pt>
                <c:pt idx="1624">
                  <c:v>36973</c:v>
                </c:pt>
                <c:pt idx="1625">
                  <c:v>36976</c:v>
                </c:pt>
                <c:pt idx="1626">
                  <c:v>36959</c:v>
                </c:pt>
                <c:pt idx="1627">
                  <c:v>36966</c:v>
                </c:pt>
                <c:pt idx="1628">
                  <c:v>36980</c:v>
                </c:pt>
                <c:pt idx="1629">
                  <c:v>36968</c:v>
                </c:pt>
                <c:pt idx="1630">
                  <c:v>36968</c:v>
                </c:pt>
                <c:pt idx="1631">
                  <c:v>36974</c:v>
                </c:pt>
                <c:pt idx="1632">
                  <c:v>36969</c:v>
                </c:pt>
                <c:pt idx="1633">
                  <c:v>36965</c:v>
                </c:pt>
                <c:pt idx="1634">
                  <c:v>36962</c:v>
                </c:pt>
                <c:pt idx="1635">
                  <c:v>36975</c:v>
                </c:pt>
                <c:pt idx="1636">
                  <c:v>36973</c:v>
                </c:pt>
                <c:pt idx="1637">
                  <c:v>36976</c:v>
                </c:pt>
                <c:pt idx="1638">
                  <c:v>36977</c:v>
                </c:pt>
                <c:pt idx="1639">
                  <c:v>36977</c:v>
                </c:pt>
                <c:pt idx="1640">
                  <c:v>36965</c:v>
                </c:pt>
                <c:pt idx="1641">
                  <c:v>36959</c:v>
                </c:pt>
                <c:pt idx="1642">
                  <c:v>36972</c:v>
                </c:pt>
                <c:pt idx="1643">
                  <c:v>36988</c:v>
                </c:pt>
                <c:pt idx="1644">
                  <c:v>36992</c:v>
                </c:pt>
                <c:pt idx="1645">
                  <c:v>36993</c:v>
                </c:pt>
                <c:pt idx="1646">
                  <c:v>36984</c:v>
                </c:pt>
                <c:pt idx="1647">
                  <c:v>36984</c:v>
                </c:pt>
                <c:pt idx="1648">
                  <c:v>36991</c:v>
                </c:pt>
                <c:pt idx="1649">
                  <c:v>36984</c:v>
                </c:pt>
                <c:pt idx="1650">
                  <c:v>36993</c:v>
                </c:pt>
                <c:pt idx="1651">
                  <c:v>36992</c:v>
                </c:pt>
                <c:pt idx="1652">
                  <c:v>36988</c:v>
                </c:pt>
                <c:pt idx="1653">
                  <c:v>36991</c:v>
                </c:pt>
                <c:pt idx="1654">
                  <c:v>36998</c:v>
                </c:pt>
                <c:pt idx="1655">
                  <c:v>37001</c:v>
                </c:pt>
                <c:pt idx="1656">
                  <c:v>36995</c:v>
                </c:pt>
                <c:pt idx="1657">
                  <c:v>36991</c:v>
                </c:pt>
                <c:pt idx="1658">
                  <c:v>36991</c:v>
                </c:pt>
                <c:pt idx="1659">
                  <c:v>36991</c:v>
                </c:pt>
                <c:pt idx="1660">
                  <c:v>36997</c:v>
                </c:pt>
                <c:pt idx="1661">
                  <c:v>37007</c:v>
                </c:pt>
                <c:pt idx="1662">
                  <c:v>37016</c:v>
                </c:pt>
                <c:pt idx="1663">
                  <c:v>37014</c:v>
                </c:pt>
                <c:pt idx="1664">
                  <c:v>37011</c:v>
                </c:pt>
                <c:pt idx="1665">
                  <c:v>37010</c:v>
                </c:pt>
                <c:pt idx="1666">
                  <c:v>37004</c:v>
                </c:pt>
                <c:pt idx="1667">
                  <c:v>37001</c:v>
                </c:pt>
                <c:pt idx="1668">
                  <c:v>37006</c:v>
                </c:pt>
                <c:pt idx="1669">
                  <c:v>37020</c:v>
                </c:pt>
                <c:pt idx="1670">
                  <c:v>37021</c:v>
                </c:pt>
                <c:pt idx="1671">
                  <c:v>37008</c:v>
                </c:pt>
                <c:pt idx="1672">
                  <c:v>37010</c:v>
                </c:pt>
                <c:pt idx="1673">
                  <c:v>37003</c:v>
                </c:pt>
                <c:pt idx="1674">
                  <c:v>36987</c:v>
                </c:pt>
                <c:pt idx="1675">
                  <c:v>36974</c:v>
                </c:pt>
                <c:pt idx="1676">
                  <c:v>36965</c:v>
                </c:pt>
                <c:pt idx="1677">
                  <c:v>36949</c:v>
                </c:pt>
                <c:pt idx="1678">
                  <c:v>36940</c:v>
                </c:pt>
                <c:pt idx="1679">
                  <c:v>36931</c:v>
                </c:pt>
                <c:pt idx="1680">
                  <c:v>36933</c:v>
                </c:pt>
                <c:pt idx="1681">
                  <c:v>36935</c:v>
                </c:pt>
                <c:pt idx="1682">
                  <c:v>36936</c:v>
                </c:pt>
                <c:pt idx="1683">
                  <c:v>36934</c:v>
                </c:pt>
                <c:pt idx="1684">
                  <c:v>36927</c:v>
                </c:pt>
                <c:pt idx="1685">
                  <c:v>36920</c:v>
                </c:pt>
                <c:pt idx="1686">
                  <c:v>36917</c:v>
                </c:pt>
                <c:pt idx="1687">
                  <c:v>36926</c:v>
                </c:pt>
                <c:pt idx="1688">
                  <c:v>36947</c:v>
                </c:pt>
                <c:pt idx="1689">
                  <c:v>36960</c:v>
                </c:pt>
                <c:pt idx="1690">
                  <c:v>36971</c:v>
                </c:pt>
                <c:pt idx="1691">
                  <c:v>36977</c:v>
                </c:pt>
                <c:pt idx="1692">
                  <c:v>36975</c:v>
                </c:pt>
                <c:pt idx="1693">
                  <c:v>36969</c:v>
                </c:pt>
                <c:pt idx="1694">
                  <c:v>36961</c:v>
                </c:pt>
                <c:pt idx="1695">
                  <c:v>36952</c:v>
                </c:pt>
                <c:pt idx="1696">
                  <c:v>36942</c:v>
                </c:pt>
                <c:pt idx="1697">
                  <c:v>36947</c:v>
                </c:pt>
                <c:pt idx="1698">
                  <c:v>36954</c:v>
                </c:pt>
                <c:pt idx="1699">
                  <c:v>36954</c:v>
                </c:pt>
                <c:pt idx="1700">
                  <c:v>36958</c:v>
                </c:pt>
                <c:pt idx="1701">
                  <c:v>36978</c:v>
                </c:pt>
                <c:pt idx="1702">
                  <c:v>36993</c:v>
                </c:pt>
                <c:pt idx="1703">
                  <c:v>37004</c:v>
                </c:pt>
                <c:pt idx="1704">
                  <c:v>37012</c:v>
                </c:pt>
                <c:pt idx="1705">
                  <c:v>37006</c:v>
                </c:pt>
                <c:pt idx="1706">
                  <c:v>36998</c:v>
                </c:pt>
                <c:pt idx="1707">
                  <c:v>37000</c:v>
                </c:pt>
                <c:pt idx="1708">
                  <c:v>37004</c:v>
                </c:pt>
                <c:pt idx="1709">
                  <c:v>37008</c:v>
                </c:pt>
                <c:pt idx="1710">
                  <c:v>37013</c:v>
                </c:pt>
                <c:pt idx="1711">
                  <c:v>37004</c:v>
                </c:pt>
                <c:pt idx="1712">
                  <c:v>36998</c:v>
                </c:pt>
                <c:pt idx="1713">
                  <c:v>36997</c:v>
                </c:pt>
                <c:pt idx="1714">
                  <c:v>36996</c:v>
                </c:pt>
                <c:pt idx="1715">
                  <c:v>37003</c:v>
                </c:pt>
                <c:pt idx="1716">
                  <c:v>37008</c:v>
                </c:pt>
                <c:pt idx="1717">
                  <c:v>37010</c:v>
                </c:pt>
                <c:pt idx="1718">
                  <c:v>37016</c:v>
                </c:pt>
                <c:pt idx="1719">
                  <c:v>37010</c:v>
                </c:pt>
                <c:pt idx="1720">
                  <c:v>37002</c:v>
                </c:pt>
                <c:pt idx="1721">
                  <c:v>37008</c:v>
                </c:pt>
                <c:pt idx="1722">
                  <c:v>37000</c:v>
                </c:pt>
                <c:pt idx="1723">
                  <c:v>36993</c:v>
                </c:pt>
                <c:pt idx="1724">
                  <c:v>37004</c:v>
                </c:pt>
                <c:pt idx="1725">
                  <c:v>37004</c:v>
                </c:pt>
                <c:pt idx="1726">
                  <c:v>37018</c:v>
                </c:pt>
                <c:pt idx="1727">
                  <c:v>36999</c:v>
                </c:pt>
                <c:pt idx="1728">
                  <c:v>36973</c:v>
                </c:pt>
                <c:pt idx="1729">
                  <c:v>36963</c:v>
                </c:pt>
                <c:pt idx="1730">
                  <c:v>36966</c:v>
                </c:pt>
                <c:pt idx="1731">
                  <c:v>36970</c:v>
                </c:pt>
                <c:pt idx="1732">
                  <c:v>36969</c:v>
                </c:pt>
                <c:pt idx="1733">
                  <c:v>36969</c:v>
                </c:pt>
                <c:pt idx="1734">
                  <c:v>36979</c:v>
                </c:pt>
                <c:pt idx="1735">
                  <c:v>36982</c:v>
                </c:pt>
                <c:pt idx="1736">
                  <c:v>36969</c:v>
                </c:pt>
                <c:pt idx="1737">
                  <c:v>36980</c:v>
                </c:pt>
                <c:pt idx="1738">
                  <c:v>37004</c:v>
                </c:pt>
                <c:pt idx="1739">
                  <c:v>36999</c:v>
                </c:pt>
                <c:pt idx="1740">
                  <c:v>36949</c:v>
                </c:pt>
                <c:pt idx="1741">
                  <c:v>36920</c:v>
                </c:pt>
                <c:pt idx="1742">
                  <c:v>37024</c:v>
                </c:pt>
                <c:pt idx="1743">
                  <c:v>37051</c:v>
                </c:pt>
                <c:pt idx="1744">
                  <c:v>37147</c:v>
                </c:pt>
                <c:pt idx="1745">
                  <c:v>37117</c:v>
                </c:pt>
                <c:pt idx="1746">
                  <c:v>37010</c:v>
                </c:pt>
                <c:pt idx="1747">
                  <c:v>36955</c:v>
                </c:pt>
                <c:pt idx="1748">
                  <c:v>36942</c:v>
                </c:pt>
                <c:pt idx="1749">
                  <c:v>36943</c:v>
                </c:pt>
                <c:pt idx="1750">
                  <c:v>36973</c:v>
                </c:pt>
                <c:pt idx="1751">
                  <c:v>36980</c:v>
                </c:pt>
                <c:pt idx="1752">
                  <c:v>36972</c:v>
                </c:pt>
                <c:pt idx="1753">
                  <c:v>36950</c:v>
                </c:pt>
                <c:pt idx="1754">
                  <c:v>36946</c:v>
                </c:pt>
                <c:pt idx="1755">
                  <c:v>36949</c:v>
                </c:pt>
                <c:pt idx="1756">
                  <c:v>36944</c:v>
                </c:pt>
                <c:pt idx="1757">
                  <c:v>36948</c:v>
                </c:pt>
                <c:pt idx="1758">
                  <c:v>36964</c:v>
                </c:pt>
                <c:pt idx="1759">
                  <c:v>36956</c:v>
                </c:pt>
                <c:pt idx="1760">
                  <c:v>36959</c:v>
                </c:pt>
                <c:pt idx="1761">
                  <c:v>36966</c:v>
                </c:pt>
                <c:pt idx="1762">
                  <c:v>36967</c:v>
                </c:pt>
                <c:pt idx="1763">
                  <c:v>36938</c:v>
                </c:pt>
                <c:pt idx="1764">
                  <c:v>36959</c:v>
                </c:pt>
                <c:pt idx="1765">
                  <c:v>36954</c:v>
                </c:pt>
                <c:pt idx="1766">
                  <c:v>36935</c:v>
                </c:pt>
                <c:pt idx="1767">
                  <c:v>36952</c:v>
                </c:pt>
                <c:pt idx="1768">
                  <c:v>36977</c:v>
                </c:pt>
                <c:pt idx="1769">
                  <c:v>36990</c:v>
                </c:pt>
                <c:pt idx="1770">
                  <c:v>36992</c:v>
                </c:pt>
                <c:pt idx="1771">
                  <c:v>36974</c:v>
                </c:pt>
                <c:pt idx="1772">
                  <c:v>36957</c:v>
                </c:pt>
                <c:pt idx="1773">
                  <c:v>36948</c:v>
                </c:pt>
                <c:pt idx="1774">
                  <c:v>36985</c:v>
                </c:pt>
                <c:pt idx="1775">
                  <c:v>36965</c:v>
                </c:pt>
                <c:pt idx="1776">
                  <c:v>36953</c:v>
                </c:pt>
                <c:pt idx="1777">
                  <c:v>36970</c:v>
                </c:pt>
                <c:pt idx="1778">
                  <c:v>36981</c:v>
                </c:pt>
                <c:pt idx="1779">
                  <c:v>36990</c:v>
                </c:pt>
                <c:pt idx="1780">
                  <c:v>36991</c:v>
                </c:pt>
                <c:pt idx="1781">
                  <c:v>36982</c:v>
                </c:pt>
                <c:pt idx="1782">
                  <c:v>36972</c:v>
                </c:pt>
                <c:pt idx="1783">
                  <c:v>36976</c:v>
                </c:pt>
                <c:pt idx="1784">
                  <c:v>36985</c:v>
                </c:pt>
                <c:pt idx="1785">
                  <c:v>36989</c:v>
                </c:pt>
                <c:pt idx="1786">
                  <c:v>36990</c:v>
                </c:pt>
                <c:pt idx="1787">
                  <c:v>36979</c:v>
                </c:pt>
                <c:pt idx="1788">
                  <c:v>36962</c:v>
                </c:pt>
                <c:pt idx="1789">
                  <c:v>36958</c:v>
                </c:pt>
                <c:pt idx="1790">
                  <c:v>36960</c:v>
                </c:pt>
                <c:pt idx="1791">
                  <c:v>36971</c:v>
                </c:pt>
                <c:pt idx="1792">
                  <c:v>36952</c:v>
                </c:pt>
                <c:pt idx="1793">
                  <c:v>36961</c:v>
                </c:pt>
                <c:pt idx="1794">
                  <c:v>36984</c:v>
                </c:pt>
                <c:pt idx="1795">
                  <c:v>36968</c:v>
                </c:pt>
                <c:pt idx="1796">
                  <c:v>36977</c:v>
                </c:pt>
                <c:pt idx="1797">
                  <c:v>36966</c:v>
                </c:pt>
                <c:pt idx="1798">
                  <c:v>36990</c:v>
                </c:pt>
                <c:pt idx="1799">
                  <c:v>36971</c:v>
                </c:pt>
                <c:pt idx="1800">
                  <c:v>36900</c:v>
                </c:pt>
                <c:pt idx="1801">
                  <c:v>36954</c:v>
                </c:pt>
                <c:pt idx="1802">
                  <c:v>36992</c:v>
                </c:pt>
                <c:pt idx="1803">
                  <c:v>36971</c:v>
                </c:pt>
                <c:pt idx="1804">
                  <c:v>36978</c:v>
                </c:pt>
                <c:pt idx="1805">
                  <c:v>36978</c:v>
                </c:pt>
                <c:pt idx="1806">
                  <c:v>36968</c:v>
                </c:pt>
                <c:pt idx="1807">
                  <c:v>36969</c:v>
                </c:pt>
                <c:pt idx="1808">
                  <c:v>36969</c:v>
                </c:pt>
                <c:pt idx="1809">
                  <c:v>36976</c:v>
                </c:pt>
                <c:pt idx="1810">
                  <c:v>36984</c:v>
                </c:pt>
                <c:pt idx="1811">
                  <c:v>37000</c:v>
                </c:pt>
                <c:pt idx="1812">
                  <c:v>36989</c:v>
                </c:pt>
                <c:pt idx="1813">
                  <c:v>36978</c:v>
                </c:pt>
                <c:pt idx="1814">
                  <c:v>36977</c:v>
                </c:pt>
                <c:pt idx="1815">
                  <c:v>36969</c:v>
                </c:pt>
                <c:pt idx="1816">
                  <c:v>36976</c:v>
                </c:pt>
                <c:pt idx="1817">
                  <c:v>36975</c:v>
                </c:pt>
                <c:pt idx="1818">
                  <c:v>36975</c:v>
                </c:pt>
                <c:pt idx="1819">
                  <c:v>36981</c:v>
                </c:pt>
                <c:pt idx="1820">
                  <c:v>36975</c:v>
                </c:pt>
                <c:pt idx="1821">
                  <c:v>36972</c:v>
                </c:pt>
                <c:pt idx="1822">
                  <c:v>36980</c:v>
                </c:pt>
                <c:pt idx="1823">
                  <c:v>36989</c:v>
                </c:pt>
                <c:pt idx="1824">
                  <c:v>36988</c:v>
                </c:pt>
                <c:pt idx="1825">
                  <c:v>36984</c:v>
                </c:pt>
                <c:pt idx="1826">
                  <c:v>36978</c:v>
                </c:pt>
                <c:pt idx="1827">
                  <c:v>36989</c:v>
                </c:pt>
                <c:pt idx="1828">
                  <c:v>36997</c:v>
                </c:pt>
                <c:pt idx="1829">
                  <c:v>36983</c:v>
                </c:pt>
                <c:pt idx="1830">
                  <c:v>36970</c:v>
                </c:pt>
                <c:pt idx="1831">
                  <c:v>36974</c:v>
                </c:pt>
                <c:pt idx="1832">
                  <c:v>36979</c:v>
                </c:pt>
                <c:pt idx="1833">
                  <c:v>36987</c:v>
                </c:pt>
                <c:pt idx="1834">
                  <c:v>36994</c:v>
                </c:pt>
                <c:pt idx="1835">
                  <c:v>36983</c:v>
                </c:pt>
                <c:pt idx="1836">
                  <c:v>36980</c:v>
                </c:pt>
                <c:pt idx="1837">
                  <c:v>36995</c:v>
                </c:pt>
                <c:pt idx="1838">
                  <c:v>37002</c:v>
                </c:pt>
                <c:pt idx="1839">
                  <c:v>36994</c:v>
                </c:pt>
                <c:pt idx="1840">
                  <c:v>36992</c:v>
                </c:pt>
                <c:pt idx="1841">
                  <c:v>36985</c:v>
                </c:pt>
                <c:pt idx="1842">
                  <c:v>36970</c:v>
                </c:pt>
                <c:pt idx="1843">
                  <c:v>36960</c:v>
                </c:pt>
                <c:pt idx="1844">
                  <c:v>36957</c:v>
                </c:pt>
                <c:pt idx="1845">
                  <c:v>36964</c:v>
                </c:pt>
                <c:pt idx="1846">
                  <c:v>36966</c:v>
                </c:pt>
                <c:pt idx="1847">
                  <c:v>36956</c:v>
                </c:pt>
                <c:pt idx="1848">
                  <c:v>36947</c:v>
                </c:pt>
                <c:pt idx="1849">
                  <c:v>36944</c:v>
                </c:pt>
                <c:pt idx="1850">
                  <c:v>36952</c:v>
                </c:pt>
                <c:pt idx="1851">
                  <c:v>36955</c:v>
                </c:pt>
                <c:pt idx="1852">
                  <c:v>36963</c:v>
                </c:pt>
                <c:pt idx="1853">
                  <c:v>36968</c:v>
                </c:pt>
                <c:pt idx="1854">
                  <c:v>36981</c:v>
                </c:pt>
                <c:pt idx="1855">
                  <c:v>36983</c:v>
                </c:pt>
                <c:pt idx="1856">
                  <c:v>36982</c:v>
                </c:pt>
                <c:pt idx="1857">
                  <c:v>36987</c:v>
                </c:pt>
                <c:pt idx="1858">
                  <c:v>36992</c:v>
                </c:pt>
                <c:pt idx="1859">
                  <c:v>36990</c:v>
                </c:pt>
                <c:pt idx="1860">
                  <c:v>36993</c:v>
                </c:pt>
                <c:pt idx="1861">
                  <c:v>36993</c:v>
                </c:pt>
                <c:pt idx="1862">
                  <c:v>36992</c:v>
                </c:pt>
                <c:pt idx="1863">
                  <c:v>36991</c:v>
                </c:pt>
                <c:pt idx="1864">
                  <c:v>36988</c:v>
                </c:pt>
                <c:pt idx="1865">
                  <c:v>36987</c:v>
                </c:pt>
                <c:pt idx="1866">
                  <c:v>36984</c:v>
                </c:pt>
                <c:pt idx="1867">
                  <c:v>36971</c:v>
                </c:pt>
                <c:pt idx="1868">
                  <c:v>36973</c:v>
                </c:pt>
                <c:pt idx="1869">
                  <c:v>36965</c:v>
                </c:pt>
                <c:pt idx="1870">
                  <c:v>36968</c:v>
                </c:pt>
                <c:pt idx="1871">
                  <c:v>36975</c:v>
                </c:pt>
                <c:pt idx="1872">
                  <c:v>36974</c:v>
                </c:pt>
                <c:pt idx="1873">
                  <c:v>36981</c:v>
                </c:pt>
                <c:pt idx="1874">
                  <c:v>36975</c:v>
                </c:pt>
                <c:pt idx="1875">
                  <c:v>36972</c:v>
                </c:pt>
                <c:pt idx="1876">
                  <c:v>36972</c:v>
                </c:pt>
                <c:pt idx="1877">
                  <c:v>36965</c:v>
                </c:pt>
                <c:pt idx="1878">
                  <c:v>36971</c:v>
                </c:pt>
                <c:pt idx="1879">
                  <c:v>36977</c:v>
                </c:pt>
                <c:pt idx="1880">
                  <c:v>36976</c:v>
                </c:pt>
                <c:pt idx="1881">
                  <c:v>36974</c:v>
                </c:pt>
                <c:pt idx="1882">
                  <c:v>36976</c:v>
                </c:pt>
                <c:pt idx="1883">
                  <c:v>36981</c:v>
                </c:pt>
                <c:pt idx="1884">
                  <c:v>36985</c:v>
                </c:pt>
                <c:pt idx="1885">
                  <c:v>36987</c:v>
                </c:pt>
                <c:pt idx="1886">
                  <c:v>36973</c:v>
                </c:pt>
                <c:pt idx="1887">
                  <c:v>36965</c:v>
                </c:pt>
                <c:pt idx="1888">
                  <c:v>36965</c:v>
                </c:pt>
                <c:pt idx="1889">
                  <c:v>36962</c:v>
                </c:pt>
                <c:pt idx="1890">
                  <c:v>36969</c:v>
                </c:pt>
                <c:pt idx="1891">
                  <c:v>36976</c:v>
                </c:pt>
                <c:pt idx="1892">
                  <c:v>36973</c:v>
                </c:pt>
                <c:pt idx="1893">
                  <c:v>36964</c:v>
                </c:pt>
                <c:pt idx="1894">
                  <c:v>36971</c:v>
                </c:pt>
                <c:pt idx="1895">
                  <c:v>36976</c:v>
                </c:pt>
                <c:pt idx="1896">
                  <c:v>36982</c:v>
                </c:pt>
                <c:pt idx="1897">
                  <c:v>36982</c:v>
                </c:pt>
                <c:pt idx="1898">
                  <c:v>36966</c:v>
                </c:pt>
                <c:pt idx="1899">
                  <c:v>36963</c:v>
                </c:pt>
                <c:pt idx="1900">
                  <c:v>36978</c:v>
                </c:pt>
                <c:pt idx="1901">
                  <c:v>36979</c:v>
                </c:pt>
                <c:pt idx="1902">
                  <c:v>36982</c:v>
                </c:pt>
                <c:pt idx="1903">
                  <c:v>36982</c:v>
                </c:pt>
                <c:pt idx="1904">
                  <c:v>36981</c:v>
                </c:pt>
                <c:pt idx="1905">
                  <c:v>36979</c:v>
                </c:pt>
                <c:pt idx="1906">
                  <c:v>36974</c:v>
                </c:pt>
                <c:pt idx="1907">
                  <c:v>36963</c:v>
                </c:pt>
                <c:pt idx="1908">
                  <c:v>36959</c:v>
                </c:pt>
                <c:pt idx="1909">
                  <c:v>36960</c:v>
                </c:pt>
                <c:pt idx="1910">
                  <c:v>36970</c:v>
                </c:pt>
                <c:pt idx="1911">
                  <c:v>36975</c:v>
                </c:pt>
                <c:pt idx="1912">
                  <c:v>36978</c:v>
                </c:pt>
                <c:pt idx="1913">
                  <c:v>36970</c:v>
                </c:pt>
                <c:pt idx="1914">
                  <c:v>36969</c:v>
                </c:pt>
                <c:pt idx="1915">
                  <c:v>36976</c:v>
                </c:pt>
                <c:pt idx="1916">
                  <c:v>36986</c:v>
                </c:pt>
                <c:pt idx="1917">
                  <c:v>36968</c:v>
                </c:pt>
                <c:pt idx="1918">
                  <c:v>36960</c:v>
                </c:pt>
                <c:pt idx="1919">
                  <c:v>36970</c:v>
                </c:pt>
                <c:pt idx="1920">
                  <c:v>36968</c:v>
                </c:pt>
                <c:pt idx="1921">
                  <c:v>36967</c:v>
                </c:pt>
                <c:pt idx="1922">
                  <c:v>36976</c:v>
                </c:pt>
                <c:pt idx="1923">
                  <c:v>36959</c:v>
                </c:pt>
                <c:pt idx="1924">
                  <c:v>36951</c:v>
                </c:pt>
                <c:pt idx="1925">
                  <c:v>36950</c:v>
                </c:pt>
                <c:pt idx="1926">
                  <c:v>36948</c:v>
                </c:pt>
                <c:pt idx="1927">
                  <c:v>36947</c:v>
                </c:pt>
                <c:pt idx="1928">
                  <c:v>36943</c:v>
                </c:pt>
                <c:pt idx="1929">
                  <c:v>36946</c:v>
                </c:pt>
                <c:pt idx="1930">
                  <c:v>36946</c:v>
                </c:pt>
                <c:pt idx="1931">
                  <c:v>36943</c:v>
                </c:pt>
                <c:pt idx="1932">
                  <c:v>36943</c:v>
                </c:pt>
                <c:pt idx="1933">
                  <c:v>36948</c:v>
                </c:pt>
                <c:pt idx="1934">
                  <c:v>36946</c:v>
                </c:pt>
                <c:pt idx="1935">
                  <c:v>36952</c:v>
                </c:pt>
                <c:pt idx="1936">
                  <c:v>36955</c:v>
                </c:pt>
                <c:pt idx="1937">
                  <c:v>36958</c:v>
                </c:pt>
                <c:pt idx="1938">
                  <c:v>36971</c:v>
                </c:pt>
                <c:pt idx="1939">
                  <c:v>36973</c:v>
                </c:pt>
                <c:pt idx="1940">
                  <c:v>36970</c:v>
                </c:pt>
                <c:pt idx="1941">
                  <c:v>36967</c:v>
                </c:pt>
                <c:pt idx="1942">
                  <c:v>36972</c:v>
                </c:pt>
                <c:pt idx="1943">
                  <c:v>36958</c:v>
                </c:pt>
                <c:pt idx="1944">
                  <c:v>36945</c:v>
                </c:pt>
                <c:pt idx="1945">
                  <c:v>36960</c:v>
                </c:pt>
                <c:pt idx="1946">
                  <c:v>36976</c:v>
                </c:pt>
                <c:pt idx="1947">
                  <c:v>36988</c:v>
                </c:pt>
                <c:pt idx="1948">
                  <c:v>36984</c:v>
                </c:pt>
                <c:pt idx="1949">
                  <c:v>36984</c:v>
                </c:pt>
                <c:pt idx="1950">
                  <c:v>36990</c:v>
                </c:pt>
                <c:pt idx="1951">
                  <c:v>36988</c:v>
                </c:pt>
                <c:pt idx="1952">
                  <c:v>36978</c:v>
                </c:pt>
                <c:pt idx="1953">
                  <c:v>36970</c:v>
                </c:pt>
                <c:pt idx="1954">
                  <c:v>36961</c:v>
                </c:pt>
                <c:pt idx="1955">
                  <c:v>36961</c:v>
                </c:pt>
                <c:pt idx="1956">
                  <c:v>36962</c:v>
                </c:pt>
                <c:pt idx="1957">
                  <c:v>37000</c:v>
                </c:pt>
                <c:pt idx="1958">
                  <c:v>36981</c:v>
                </c:pt>
                <c:pt idx="1959">
                  <c:v>36939</c:v>
                </c:pt>
                <c:pt idx="1960">
                  <c:v>36944</c:v>
                </c:pt>
                <c:pt idx="1961">
                  <c:v>36986</c:v>
                </c:pt>
                <c:pt idx="1962">
                  <c:v>36981</c:v>
                </c:pt>
                <c:pt idx="1963">
                  <c:v>36968</c:v>
                </c:pt>
                <c:pt idx="1964">
                  <c:v>36972</c:v>
                </c:pt>
                <c:pt idx="1965">
                  <c:v>36966</c:v>
                </c:pt>
                <c:pt idx="1966">
                  <c:v>36971</c:v>
                </c:pt>
                <c:pt idx="1967">
                  <c:v>36970</c:v>
                </c:pt>
                <c:pt idx="1968">
                  <c:v>36969</c:v>
                </c:pt>
                <c:pt idx="1969">
                  <c:v>36968</c:v>
                </c:pt>
                <c:pt idx="1970">
                  <c:v>36966</c:v>
                </c:pt>
                <c:pt idx="1971">
                  <c:v>36972</c:v>
                </c:pt>
                <c:pt idx="1972">
                  <c:v>36986</c:v>
                </c:pt>
                <c:pt idx="1973">
                  <c:v>36995</c:v>
                </c:pt>
                <c:pt idx="1974">
                  <c:v>36991</c:v>
                </c:pt>
                <c:pt idx="1975">
                  <c:v>36985</c:v>
                </c:pt>
                <c:pt idx="1976">
                  <c:v>36984</c:v>
                </c:pt>
                <c:pt idx="1977">
                  <c:v>36981</c:v>
                </c:pt>
                <c:pt idx="1978">
                  <c:v>36977</c:v>
                </c:pt>
                <c:pt idx="1979">
                  <c:v>36974</c:v>
                </c:pt>
                <c:pt idx="1980">
                  <c:v>36977</c:v>
                </c:pt>
                <c:pt idx="1981">
                  <c:v>36972</c:v>
                </c:pt>
                <c:pt idx="1982">
                  <c:v>36983</c:v>
                </c:pt>
                <c:pt idx="1983">
                  <c:v>36996</c:v>
                </c:pt>
                <c:pt idx="1984">
                  <c:v>36988</c:v>
                </c:pt>
                <c:pt idx="1985">
                  <c:v>36984</c:v>
                </c:pt>
                <c:pt idx="1986">
                  <c:v>36974</c:v>
                </c:pt>
                <c:pt idx="1987">
                  <c:v>36977</c:v>
                </c:pt>
                <c:pt idx="1988">
                  <c:v>36988</c:v>
                </c:pt>
                <c:pt idx="1989">
                  <c:v>36984</c:v>
                </c:pt>
                <c:pt idx="1990">
                  <c:v>36976</c:v>
                </c:pt>
                <c:pt idx="1991">
                  <c:v>36981</c:v>
                </c:pt>
                <c:pt idx="1992">
                  <c:v>36987</c:v>
                </c:pt>
                <c:pt idx="1993">
                  <c:v>36996</c:v>
                </c:pt>
                <c:pt idx="1994">
                  <c:v>36988</c:v>
                </c:pt>
                <c:pt idx="1995">
                  <c:v>36972</c:v>
                </c:pt>
                <c:pt idx="1996">
                  <c:v>36984</c:v>
                </c:pt>
                <c:pt idx="1997">
                  <c:v>36987</c:v>
                </c:pt>
                <c:pt idx="1998">
                  <c:v>36983</c:v>
                </c:pt>
                <c:pt idx="1999">
                  <c:v>36987</c:v>
                </c:pt>
                <c:pt idx="2000">
                  <c:v>36991</c:v>
                </c:pt>
                <c:pt idx="2001">
                  <c:v>36996</c:v>
                </c:pt>
                <c:pt idx="2002">
                  <c:v>36998</c:v>
                </c:pt>
                <c:pt idx="2003">
                  <c:v>36989</c:v>
                </c:pt>
                <c:pt idx="2004">
                  <c:v>36984</c:v>
                </c:pt>
                <c:pt idx="2005">
                  <c:v>36984</c:v>
                </c:pt>
                <c:pt idx="2006">
                  <c:v>36985</c:v>
                </c:pt>
                <c:pt idx="2007">
                  <c:v>36976</c:v>
                </c:pt>
                <c:pt idx="2008">
                  <c:v>36983</c:v>
                </c:pt>
                <c:pt idx="2009">
                  <c:v>36975</c:v>
                </c:pt>
                <c:pt idx="2010">
                  <c:v>36971</c:v>
                </c:pt>
                <c:pt idx="2011">
                  <c:v>36978</c:v>
                </c:pt>
                <c:pt idx="2012">
                  <c:v>36973</c:v>
                </c:pt>
                <c:pt idx="2013">
                  <c:v>36986</c:v>
                </c:pt>
                <c:pt idx="2014">
                  <c:v>37011</c:v>
                </c:pt>
                <c:pt idx="2015">
                  <c:v>37034</c:v>
                </c:pt>
                <c:pt idx="2016">
                  <c:v>37037</c:v>
                </c:pt>
                <c:pt idx="2017">
                  <c:v>37016</c:v>
                </c:pt>
                <c:pt idx="2018">
                  <c:v>36980</c:v>
                </c:pt>
                <c:pt idx="2019">
                  <c:v>36932</c:v>
                </c:pt>
                <c:pt idx="2020">
                  <c:v>36916</c:v>
                </c:pt>
                <c:pt idx="2021">
                  <c:v>36964</c:v>
                </c:pt>
                <c:pt idx="2022">
                  <c:v>37056</c:v>
                </c:pt>
                <c:pt idx="2023">
                  <c:v>37115</c:v>
                </c:pt>
                <c:pt idx="2024">
                  <c:v>37147</c:v>
                </c:pt>
                <c:pt idx="2025">
                  <c:v>37041</c:v>
                </c:pt>
                <c:pt idx="2026">
                  <c:v>36968</c:v>
                </c:pt>
                <c:pt idx="2027">
                  <c:v>36934</c:v>
                </c:pt>
                <c:pt idx="2028">
                  <c:v>36923</c:v>
                </c:pt>
                <c:pt idx="2029">
                  <c:v>36943</c:v>
                </c:pt>
                <c:pt idx="2030">
                  <c:v>36951</c:v>
                </c:pt>
                <c:pt idx="2031">
                  <c:v>36955</c:v>
                </c:pt>
                <c:pt idx="2032">
                  <c:v>36990</c:v>
                </c:pt>
                <c:pt idx="2033">
                  <c:v>37002</c:v>
                </c:pt>
                <c:pt idx="2034">
                  <c:v>37062</c:v>
                </c:pt>
                <c:pt idx="2035">
                  <c:v>37117</c:v>
                </c:pt>
                <c:pt idx="2036">
                  <c:v>37080</c:v>
                </c:pt>
                <c:pt idx="2037">
                  <c:v>36975</c:v>
                </c:pt>
                <c:pt idx="2038">
                  <c:v>36885</c:v>
                </c:pt>
                <c:pt idx="2039">
                  <c:v>36830</c:v>
                </c:pt>
                <c:pt idx="2040">
                  <c:v>36848</c:v>
                </c:pt>
                <c:pt idx="2041">
                  <c:v>36828</c:v>
                </c:pt>
                <c:pt idx="2042">
                  <c:v>36897</c:v>
                </c:pt>
                <c:pt idx="2043">
                  <c:v>37025</c:v>
                </c:pt>
                <c:pt idx="2044">
                  <c:v>37057</c:v>
                </c:pt>
                <c:pt idx="2045">
                  <c:v>37015</c:v>
                </c:pt>
                <c:pt idx="2046">
                  <c:v>36972</c:v>
                </c:pt>
                <c:pt idx="2047">
                  <c:v>36949</c:v>
                </c:pt>
                <c:pt idx="2048">
                  <c:v>36944</c:v>
                </c:pt>
                <c:pt idx="2049">
                  <c:v>36929</c:v>
                </c:pt>
                <c:pt idx="2050">
                  <c:v>36920</c:v>
                </c:pt>
                <c:pt idx="2051">
                  <c:v>36882</c:v>
                </c:pt>
                <c:pt idx="2052">
                  <c:v>36924</c:v>
                </c:pt>
                <c:pt idx="2053">
                  <c:v>36971</c:v>
                </c:pt>
                <c:pt idx="2054">
                  <c:v>37014</c:v>
                </c:pt>
                <c:pt idx="2055">
                  <c:v>37036</c:v>
                </c:pt>
                <c:pt idx="2056">
                  <c:v>37075</c:v>
                </c:pt>
                <c:pt idx="2057">
                  <c:v>37057</c:v>
                </c:pt>
                <c:pt idx="2058">
                  <c:v>36984</c:v>
                </c:pt>
                <c:pt idx="2059">
                  <c:v>36943</c:v>
                </c:pt>
                <c:pt idx="2060">
                  <c:v>36973</c:v>
                </c:pt>
                <c:pt idx="2061">
                  <c:v>37001</c:v>
                </c:pt>
                <c:pt idx="2062">
                  <c:v>37019</c:v>
                </c:pt>
                <c:pt idx="2063">
                  <c:v>37005</c:v>
                </c:pt>
                <c:pt idx="2064">
                  <c:v>36985</c:v>
                </c:pt>
                <c:pt idx="2065">
                  <c:v>36967</c:v>
                </c:pt>
                <c:pt idx="2066">
                  <c:v>36959</c:v>
                </c:pt>
                <c:pt idx="2067">
                  <c:v>37044</c:v>
                </c:pt>
                <c:pt idx="2068">
                  <c:v>37019</c:v>
                </c:pt>
                <c:pt idx="2069">
                  <c:v>36933</c:v>
                </c:pt>
                <c:pt idx="2070">
                  <c:v>36957</c:v>
                </c:pt>
                <c:pt idx="2071">
                  <c:v>36969</c:v>
                </c:pt>
                <c:pt idx="2072">
                  <c:v>36980</c:v>
                </c:pt>
                <c:pt idx="2073">
                  <c:v>36959</c:v>
                </c:pt>
                <c:pt idx="2074">
                  <c:v>36927</c:v>
                </c:pt>
                <c:pt idx="2075">
                  <c:v>36926</c:v>
                </c:pt>
                <c:pt idx="2076">
                  <c:v>36949</c:v>
                </c:pt>
                <c:pt idx="2077">
                  <c:v>36981</c:v>
                </c:pt>
                <c:pt idx="2078">
                  <c:v>36996</c:v>
                </c:pt>
                <c:pt idx="2079">
                  <c:v>36988</c:v>
                </c:pt>
                <c:pt idx="2080">
                  <c:v>36979</c:v>
                </c:pt>
                <c:pt idx="2081">
                  <c:v>36970</c:v>
                </c:pt>
                <c:pt idx="2082">
                  <c:v>36966</c:v>
                </c:pt>
                <c:pt idx="2083">
                  <c:v>36977</c:v>
                </c:pt>
                <c:pt idx="2084">
                  <c:v>37001</c:v>
                </c:pt>
                <c:pt idx="2085">
                  <c:v>36974</c:v>
                </c:pt>
                <c:pt idx="2086">
                  <c:v>37006</c:v>
                </c:pt>
                <c:pt idx="2087">
                  <c:v>36963</c:v>
                </c:pt>
                <c:pt idx="2088">
                  <c:v>37018</c:v>
                </c:pt>
                <c:pt idx="2089">
                  <c:v>37049</c:v>
                </c:pt>
                <c:pt idx="2090">
                  <c:v>37026</c:v>
                </c:pt>
                <c:pt idx="2091">
                  <c:v>36997</c:v>
                </c:pt>
                <c:pt idx="2092">
                  <c:v>36996</c:v>
                </c:pt>
                <c:pt idx="2093">
                  <c:v>36986</c:v>
                </c:pt>
                <c:pt idx="2094">
                  <c:v>36932</c:v>
                </c:pt>
                <c:pt idx="2095">
                  <c:v>36881</c:v>
                </c:pt>
                <c:pt idx="2096">
                  <c:v>36849</c:v>
                </c:pt>
                <c:pt idx="2097">
                  <c:v>36857</c:v>
                </c:pt>
                <c:pt idx="2098">
                  <c:v>36901</c:v>
                </c:pt>
                <c:pt idx="2099">
                  <c:v>36947</c:v>
                </c:pt>
                <c:pt idx="2100">
                  <c:v>36977</c:v>
                </c:pt>
                <c:pt idx="2101">
                  <c:v>36999</c:v>
                </c:pt>
                <c:pt idx="2102">
                  <c:v>37002</c:v>
                </c:pt>
                <c:pt idx="2103">
                  <c:v>37000</c:v>
                </c:pt>
                <c:pt idx="2104">
                  <c:v>36994</c:v>
                </c:pt>
                <c:pt idx="2105">
                  <c:v>36994</c:v>
                </c:pt>
                <c:pt idx="2106">
                  <c:v>37003</c:v>
                </c:pt>
                <c:pt idx="2107">
                  <c:v>37009</c:v>
                </c:pt>
                <c:pt idx="2108">
                  <c:v>36988</c:v>
                </c:pt>
                <c:pt idx="2109">
                  <c:v>36978</c:v>
                </c:pt>
                <c:pt idx="2110">
                  <c:v>36973</c:v>
                </c:pt>
                <c:pt idx="2111">
                  <c:v>36967</c:v>
                </c:pt>
                <c:pt idx="2112">
                  <c:v>36951</c:v>
                </c:pt>
                <c:pt idx="2113">
                  <c:v>36963</c:v>
                </c:pt>
                <c:pt idx="2114">
                  <c:v>37012</c:v>
                </c:pt>
                <c:pt idx="2115">
                  <c:v>37008</c:v>
                </c:pt>
                <c:pt idx="2116">
                  <c:v>36969</c:v>
                </c:pt>
                <c:pt idx="2117">
                  <c:v>36970</c:v>
                </c:pt>
                <c:pt idx="2118">
                  <c:v>37080</c:v>
                </c:pt>
                <c:pt idx="2119">
                  <c:v>37101</c:v>
                </c:pt>
                <c:pt idx="2120">
                  <c:v>37023</c:v>
                </c:pt>
                <c:pt idx="2121">
                  <c:v>36926</c:v>
                </c:pt>
                <c:pt idx="2122">
                  <c:v>36871</c:v>
                </c:pt>
                <c:pt idx="2123">
                  <c:v>36911</c:v>
                </c:pt>
                <c:pt idx="2124">
                  <c:v>36938</c:v>
                </c:pt>
                <c:pt idx="2125">
                  <c:v>36955</c:v>
                </c:pt>
                <c:pt idx="2126">
                  <c:v>36972</c:v>
                </c:pt>
                <c:pt idx="2127">
                  <c:v>36987</c:v>
                </c:pt>
                <c:pt idx="2128">
                  <c:v>36955</c:v>
                </c:pt>
                <c:pt idx="2129">
                  <c:v>36941</c:v>
                </c:pt>
                <c:pt idx="2130">
                  <c:v>36964</c:v>
                </c:pt>
                <c:pt idx="2131">
                  <c:v>37012</c:v>
                </c:pt>
                <c:pt idx="2132">
                  <c:v>37015</c:v>
                </c:pt>
                <c:pt idx="2133">
                  <c:v>36985</c:v>
                </c:pt>
                <c:pt idx="2134">
                  <c:v>36957</c:v>
                </c:pt>
                <c:pt idx="2135">
                  <c:v>36948</c:v>
                </c:pt>
                <c:pt idx="2136">
                  <c:v>36943</c:v>
                </c:pt>
                <c:pt idx="2137">
                  <c:v>36948</c:v>
                </c:pt>
                <c:pt idx="2138">
                  <c:v>36953</c:v>
                </c:pt>
                <c:pt idx="2139">
                  <c:v>36949</c:v>
                </c:pt>
                <c:pt idx="2140">
                  <c:v>36960</c:v>
                </c:pt>
                <c:pt idx="2141">
                  <c:v>36987</c:v>
                </c:pt>
                <c:pt idx="2142">
                  <c:v>36978</c:v>
                </c:pt>
                <c:pt idx="2143">
                  <c:v>36948</c:v>
                </c:pt>
                <c:pt idx="2144">
                  <c:v>36961</c:v>
                </c:pt>
                <c:pt idx="2145">
                  <c:v>36972</c:v>
                </c:pt>
                <c:pt idx="2146">
                  <c:v>36984</c:v>
                </c:pt>
                <c:pt idx="2147">
                  <c:v>36995</c:v>
                </c:pt>
                <c:pt idx="2148">
                  <c:v>36993</c:v>
                </c:pt>
                <c:pt idx="2149">
                  <c:v>36989</c:v>
                </c:pt>
                <c:pt idx="2150">
                  <c:v>36979</c:v>
                </c:pt>
                <c:pt idx="2151">
                  <c:v>36979</c:v>
                </c:pt>
                <c:pt idx="2152">
                  <c:v>36978</c:v>
                </c:pt>
                <c:pt idx="2153">
                  <c:v>36976</c:v>
                </c:pt>
                <c:pt idx="2154">
                  <c:v>36972</c:v>
                </c:pt>
                <c:pt idx="2155">
                  <c:v>36974</c:v>
                </c:pt>
                <c:pt idx="2156">
                  <c:v>36975</c:v>
                </c:pt>
                <c:pt idx="2157">
                  <c:v>36973</c:v>
                </c:pt>
                <c:pt idx="2158">
                  <c:v>36973</c:v>
                </c:pt>
                <c:pt idx="2159">
                  <c:v>36976</c:v>
                </c:pt>
                <c:pt idx="2160">
                  <c:v>36981</c:v>
                </c:pt>
                <c:pt idx="2161">
                  <c:v>36987</c:v>
                </c:pt>
                <c:pt idx="2162">
                  <c:v>36984</c:v>
                </c:pt>
                <c:pt idx="2163">
                  <c:v>36979</c:v>
                </c:pt>
                <c:pt idx="2164">
                  <c:v>36981</c:v>
                </c:pt>
                <c:pt idx="2165">
                  <c:v>36984</c:v>
                </c:pt>
                <c:pt idx="2166">
                  <c:v>36990</c:v>
                </c:pt>
                <c:pt idx="2167">
                  <c:v>36988</c:v>
                </c:pt>
                <c:pt idx="2168">
                  <c:v>36982</c:v>
                </c:pt>
                <c:pt idx="2169">
                  <c:v>36978</c:v>
                </c:pt>
                <c:pt idx="2170">
                  <c:v>36973</c:v>
                </c:pt>
                <c:pt idx="2171">
                  <c:v>36982</c:v>
                </c:pt>
                <c:pt idx="2172">
                  <c:v>36980</c:v>
                </c:pt>
                <c:pt idx="2173">
                  <c:v>36970</c:v>
                </c:pt>
                <c:pt idx="2174">
                  <c:v>36969</c:v>
                </c:pt>
                <c:pt idx="2175">
                  <c:v>36965</c:v>
                </c:pt>
                <c:pt idx="2176">
                  <c:v>36967</c:v>
                </c:pt>
                <c:pt idx="2177">
                  <c:v>36970</c:v>
                </c:pt>
                <c:pt idx="2178">
                  <c:v>36976</c:v>
                </c:pt>
                <c:pt idx="2179">
                  <c:v>36986</c:v>
                </c:pt>
                <c:pt idx="2180">
                  <c:v>36978</c:v>
                </c:pt>
                <c:pt idx="2181">
                  <c:v>36968</c:v>
                </c:pt>
                <c:pt idx="2182">
                  <c:v>36979</c:v>
                </c:pt>
                <c:pt idx="2183">
                  <c:v>36983</c:v>
                </c:pt>
                <c:pt idx="2184">
                  <c:v>36987</c:v>
                </c:pt>
                <c:pt idx="2185">
                  <c:v>36988</c:v>
                </c:pt>
                <c:pt idx="2186">
                  <c:v>36986</c:v>
                </c:pt>
                <c:pt idx="2187">
                  <c:v>36987</c:v>
                </c:pt>
                <c:pt idx="2188">
                  <c:v>36983</c:v>
                </c:pt>
                <c:pt idx="2189">
                  <c:v>36972</c:v>
                </c:pt>
                <c:pt idx="2190">
                  <c:v>36960</c:v>
                </c:pt>
                <c:pt idx="2191">
                  <c:v>36976</c:v>
                </c:pt>
                <c:pt idx="2192">
                  <c:v>37074</c:v>
                </c:pt>
                <c:pt idx="2193">
                  <c:v>37194</c:v>
                </c:pt>
                <c:pt idx="2194">
                  <c:v>37322</c:v>
                </c:pt>
                <c:pt idx="2195">
                  <c:v>37472</c:v>
                </c:pt>
                <c:pt idx="2196">
                  <c:v>37598</c:v>
                </c:pt>
                <c:pt idx="2197">
                  <c:v>37714</c:v>
                </c:pt>
                <c:pt idx="2198">
                  <c:v>37846</c:v>
                </c:pt>
                <c:pt idx="2199">
                  <c:v>38002</c:v>
                </c:pt>
                <c:pt idx="2200">
                  <c:v>38153</c:v>
                </c:pt>
                <c:pt idx="2201">
                  <c:v>38288</c:v>
                </c:pt>
                <c:pt idx="2202">
                  <c:v>38411</c:v>
                </c:pt>
                <c:pt idx="2203">
                  <c:v>38523</c:v>
                </c:pt>
                <c:pt idx="2204">
                  <c:v>38662</c:v>
                </c:pt>
                <c:pt idx="2205">
                  <c:v>38815</c:v>
                </c:pt>
                <c:pt idx="2206">
                  <c:v>38971</c:v>
                </c:pt>
                <c:pt idx="2207">
                  <c:v>39061</c:v>
                </c:pt>
                <c:pt idx="2208">
                  <c:v>39080</c:v>
                </c:pt>
                <c:pt idx="2209">
                  <c:v>39046</c:v>
                </c:pt>
                <c:pt idx="2210">
                  <c:v>39000</c:v>
                </c:pt>
                <c:pt idx="2211">
                  <c:v>38973</c:v>
                </c:pt>
                <c:pt idx="2212">
                  <c:v>38965</c:v>
                </c:pt>
                <c:pt idx="2213">
                  <c:v>38972</c:v>
                </c:pt>
                <c:pt idx="2214">
                  <c:v>38977</c:v>
                </c:pt>
                <c:pt idx="2215">
                  <c:v>38981</c:v>
                </c:pt>
                <c:pt idx="2216">
                  <c:v>38983</c:v>
                </c:pt>
                <c:pt idx="2217">
                  <c:v>38982</c:v>
                </c:pt>
                <c:pt idx="2218">
                  <c:v>38981</c:v>
                </c:pt>
                <c:pt idx="2219">
                  <c:v>38986</c:v>
                </c:pt>
                <c:pt idx="2220">
                  <c:v>38980</c:v>
                </c:pt>
                <c:pt idx="2221">
                  <c:v>38975</c:v>
                </c:pt>
                <c:pt idx="2222">
                  <c:v>38972</c:v>
                </c:pt>
                <c:pt idx="2223">
                  <c:v>38980</c:v>
                </c:pt>
                <c:pt idx="2224">
                  <c:v>38985</c:v>
                </c:pt>
                <c:pt idx="2225">
                  <c:v>38959</c:v>
                </c:pt>
                <c:pt idx="2226">
                  <c:v>38944</c:v>
                </c:pt>
                <c:pt idx="2227">
                  <c:v>38944</c:v>
                </c:pt>
                <c:pt idx="2228">
                  <c:v>38980</c:v>
                </c:pt>
                <c:pt idx="2229">
                  <c:v>39008</c:v>
                </c:pt>
                <c:pt idx="2230">
                  <c:v>39011</c:v>
                </c:pt>
                <c:pt idx="2231">
                  <c:v>39008</c:v>
                </c:pt>
                <c:pt idx="2232">
                  <c:v>39000</c:v>
                </c:pt>
                <c:pt idx="2233">
                  <c:v>38993</c:v>
                </c:pt>
                <c:pt idx="2234">
                  <c:v>38994</c:v>
                </c:pt>
                <c:pt idx="2235">
                  <c:v>38990</c:v>
                </c:pt>
                <c:pt idx="2236">
                  <c:v>38987</c:v>
                </c:pt>
                <c:pt idx="2237">
                  <c:v>38985</c:v>
                </c:pt>
                <c:pt idx="2238">
                  <c:v>38982</c:v>
                </c:pt>
                <c:pt idx="2239">
                  <c:v>38985</c:v>
                </c:pt>
                <c:pt idx="2240">
                  <c:v>38983</c:v>
                </c:pt>
                <c:pt idx="2241">
                  <c:v>38985</c:v>
                </c:pt>
                <c:pt idx="2242">
                  <c:v>38986</c:v>
                </c:pt>
                <c:pt idx="2243">
                  <c:v>38986</c:v>
                </c:pt>
                <c:pt idx="2244">
                  <c:v>38991</c:v>
                </c:pt>
                <c:pt idx="2245">
                  <c:v>38995</c:v>
                </c:pt>
                <c:pt idx="2246">
                  <c:v>38994</c:v>
                </c:pt>
                <c:pt idx="2247">
                  <c:v>38994</c:v>
                </c:pt>
                <c:pt idx="2248">
                  <c:v>39000</c:v>
                </c:pt>
                <c:pt idx="2249">
                  <c:v>39017</c:v>
                </c:pt>
                <c:pt idx="2250">
                  <c:v>39015</c:v>
                </c:pt>
                <c:pt idx="2251">
                  <c:v>39010</c:v>
                </c:pt>
                <c:pt idx="2252">
                  <c:v>39004</c:v>
                </c:pt>
                <c:pt idx="2253">
                  <c:v>38986</c:v>
                </c:pt>
                <c:pt idx="2254">
                  <c:v>38980</c:v>
                </c:pt>
                <c:pt idx="2255">
                  <c:v>38986</c:v>
                </c:pt>
                <c:pt idx="2256">
                  <c:v>38985</c:v>
                </c:pt>
                <c:pt idx="2257">
                  <c:v>38983</c:v>
                </c:pt>
                <c:pt idx="2258">
                  <c:v>38987</c:v>
                </c:pt>
                <c:pt idx="2259">
                  <c:v>38970</c:v>
                </c:pt>
                <c:pt idx="2260">
                  <c:v>38956</c:v>
                </c:pt>
                <c:pt idx="2261">
                  <c:v>38969</c:v>
                </c:pt>
                <c:pt idx="2262">
                  <c:v>38991</c:v>
                </c:pt>
                <c:pt idx="2263">
                  <c:v>38990</c:v>
                </c:pt>
                <c:pt idx="2264">
                  <c:v>38974</c:v>
                </c:pt>
                <c:pt idx="2265">
                  <c:v>38982</c:v>
                </c:pt>
                <c:pt idx="2266">
                  <c:v>39001</c:v>
                </c:pt>
                <c:pt idx="2267">
                  <c:v>38993</c:v>
                </c:pt>
                <c:pt idx="2268">
                  <c:v>38980</c:v>
                </c:pt>
                <c:pt idx="2269">
                  <c:v>38970</c:v>
                </c:pt>
                <c:pt idx="2270">
                  <c:v>38969</c:v>
                </c:pt>
                <c:pt idx="2271">
                  <c:v>38978</c:v>
                </c:pt>
                <c:pt idx="2272">
                  <c:v>38981</c:v>
                </c:pt>
                <c:pt idx="2273">
                  <c:v>38987</c:v>
                </c:pt>
                <c:pt idx="2274">
                  <c:v>38967</c:v>
                </c:pt>
                <c:pt idx="2275">
                  <c:v>38963</c:v>
                </c:pt>
                <c:pt idx="2276">
                  <c:v>38967</c:v>
                </c:pt>
                <c:pt idx="2277">
                  <c:v>38963</c:v>
                </c:pt>
                <c:pt idx="2278">
                  <c:v>38952</c:v>
                </c:pt>
                <c:pt idx="2279">
                  <c:v>38968</c:v>
                </c:pt>
                <c:pt idx="2280">
                  <c:v>38976</c:v>
                </c:pt>
                <c:pt idx="2281">
                  <c:v>38972</c:v>
                </c:pt>
                <c:pt idx="2282">
                  <c:v>38966</c:v>
                </c:pt>
                <c:pt idx="2283">
                  <c:v>38962</c:v>
                </c:pt>
                <c:pt idx="2284">
                  <c:v>38958</c:v>
                </c:pt>
                <c:pt idx="2285">
                  <c:v>38954</c:v>
                </c:pt>
                <c:pt idx="2286">
                  <c:v>38956</c:v>
                </c:pt>
                <c:pt idx="2287">
                  <c:v>38948</c:v>
                </c:pt>
                <c:pt idx="2288">
                  <c:v>38931</c:v>
                </c:pt>
                <c:pt idx="2289">
                  <c:v>38934</c:v>
                </c:pt>
                <c:pt idx="2290">
                  <c:v>38946</c:v>
                </c:pt>
                <c:pt idx="2291">
                  <c:v>38956</c:v>
                </c:pt>
                <c:pt idx="2292">
                  <c:v>38959</c:v>
                </c:pt>
                <c:pt idx="2293">
                  <c:v>38967</c:v>
                </c:pt>
                <c:pt idx="2294">
                  <c:v>38966</c:v>
                </c:pt>
                <c:pt idx="2295">
                  <c:v>38946</c:v>
                </c:pt>
                <c:pt idx="2296">
                  <c:v>38937</c:v>
                </c:pt>
                <c:pt idx="2297">
                  <c:v>38949</c:v>
                </c:pt>
                <c:pt idx="2298">
                  <c:v>38954</c:v>
                </c:pt>
                <c:pt idx="2299">
                  <c:v>38953</c:v>
                </c:pt>
                <c:pt idx="2300">
                  <c:v>38952</c:v>
                </c:pt>
                <c:pt idx="2301">
                  <c:v>38948</c:v>
                </c:pt>
                <c:pt idx="2302">
                  <c:v>38945</c:v>
                </c:pt>
                <c:pt idx="2303">
                  <c:v>38946</c:v>
                </c:pt>
                <c:pt idx="2304">
                  <c:v>38951</c:v>
                </c:pt>
                <c:pt idx="2305">
                  <c:v>38953</c:v>
                </c:pt>
                <c:pt idx="2306">
                  <c:v>38948</c:v>
                </c:pt>
                <c:pt idx="2307">
                  <c:v>38945</c:v>
                </c:pt>
                <c:pt idx="2308">
                  <c:v>38944</c:v>
                </c:pt>
                <c:pt idx="2309">
                  <c:v>38942</c:v>
                </c:pt>
                <c:pt idx="2310">
                  <c:v>38941</c:v>
                </c:pt>
                <c:pt idx="2311">
                  <c:v>38940</c:v>
                </c:pt>
                <c:pt idx="2312">
                  <c:v>38939</c:v>
                </c:pt>
                <c:pt idx="2313">
                  <c:v>38941</c:v>
                </c:pt>
                <c:pt idx="2314">
                  <c:v>38940</c:v>
                </c:pt>
                <c:pt idx="2315">
                  <c:v>38939</c:v>
                </c:pt>
                <c:pt idx="2316">
                  <c:v>38941</c:v>
                </c:pt>
                <c:pt idx="2317">
                  <c:v>38939</c:v>
                </c:pt>
                <c:pt idx="2318">
                  <c:v>38938</c:v>
                </c:pt>
                <c:pt idx="2319">
                  <c:v>38940</c:v>
                </c:pt>
                <c:pt idx="2320">
                  <c:v>38942</c:v>
                </c:pt>
                <c:pt idx="2321">
                  <c:v>38940</c:v>
                </c:pt>
                <c:pt idx="2322">
                  <c:v>38941</c:v>
                </c:pt>
                <c:pt idx="2323">
                  <c:v>38943</c:v>
                </c:pt>
                <c:pt idx="2324">
                  <c:v>38944</c:v>
                </c:pt>
                <c:pt idx="2325">
                  <c:v>38941</c:v>
                </c:pt>
                <c:pt idx="2326">
                  <c:v>38946</c:v>
                </c:pt>
                <c:pt idx="2327">
                  <c:v>38942</c:v>
                </c:pt>
                <c:pt idx="2328">
                  <c:v>38943</c:v>
                </c:pt>
                <c:pt idx="2329">
                  <c:v>38942</c:v>
                </c:pt>
                <c:pt idx="2330">
                  <c:v>38946</c:v>
                </c:pt>
                <c:pt idx="2331">
                  <c:v>38954</c:v>
                </c:pt>
                <c:pt idx="2332">
                  <c:v>38955</c:v>
                </c:pt>
                <c:pt idx="2333">
                  <c:v>38949</c:v>
                </c:pt>
                <c:pt idx="2334">
                  <c:v>38944</c:v>
                </c:pt>
                <c:pt idx="2335">
                  <c:v>38962</c:v>
                </c:pt>
                <c:pt idx="2336">
                  <c:v>38974</c:v>
                </c:pt>
                <c:pt idx="2337">
                  <c:v>38974</c:v>
                </c:pt>
                <c:pt idx="2338">
                  <c:v>38972</c:v>
                </c:pt>
                <c:pt idx="2339">
                  <c:v>38978</c:v>
                </c:pt>
                <c:pt idx="2340">
                  <c:v>38987</c:v>
                </c:pt>
                <c:pt idx="2341">
                  <c:v>38987</c:v>
                </c:pt>
                <c:pt idx="2342">
                  <c:v>38985</c:v>
                </c:pt>
                <c:pt idx="2343">
                  <c:v>38987</c:v>
                </c:pt>
                <c:pt idx="2344">
                  <c:v>38992</c:v>
                </c:pt>
                <c:pt idx="2345">
                  <c:v>38996</c:v>
                </c:pt>
                <c:pt idx="2346">
                  <c:v>38990</c:v>
                </c:pt>
                <c:pt idx="2347">
                  <c:v>38996</c:v>
                </c:pt>
                <c:pt idx="2348">
                  <c:v>38987</c:v>
                </c:pt>
                <c:pt idx="2349">
                  <c:v>38987</c:v>
                </c:pt>
                <c:pt idx="2350">
                  <c:v>38998</c:v>
                </c:pt>
                <c:pt idx="2351">
                  <c:v>39002</c:v>
                </c:pt>
                <c:pt idx="2352">
                  <c:v>38991</c:v>
                </c:pt>
                <c:pt idx="2353">
                  <c:v>38990</c:v>
                </c:pt>
                <c:pt idx="2354">
                  <c:v>38992</c:v>
                </c:pt>
                <c:pt idx="2355">
                  <c:v>38988</c:v>
                </c:pt>
                <c:pt idx="2356">
                  <c:v>38992</c:v>
                </c:pt>
                <c:pt idx="2357">
                  <c:v>38993</c:v>
                </c:pt>
                <c:pt idx="2358">
                  <c:v>38985</c:v>
                </c:pt>
                <c:pt idx="2359">
                  <c:v>38984</c:v>
                </c:pt>
                <c:pt idx="2360">
                  <c:v>38994</c:v>
                </c:pt>
                <c:pt idx="2361">
                  <c:v>38993</c:v>
                </c:pt>
                <c:pt idx="2362">
                  <c:v>38982</c:v>
                </c:pt>
                <c:pt idx="2363">
                  <c:v>38983</c:v>
                </c:pt>
                <c:pt idx="2364">
                  <c:v>38992</c:v>
                </c:pt>
                <c:pt idx="2365">
                  <c:v>38991</c:v>
                </c:pt>
                <c:pt idx="2366">
                  <c:v>38987</c:v>
                </c:pt>
                <c:pt idx="2367">
                  <c:v>38986</c:v>
                </c:pt>
                <c:pt idx="2368">
                  <c:v>38988</c:v>
                </c:pt>
                <c:pt idx="2369">
                  <c:v>38992</c:v>
                </c:pt>
                <c:pt idx="2370">
                  <c:v>38989</c:v>
                </c:pt>
                <c:pt idx="2371">
                  <c:v>38982</c:v>
                </c:pt>
                <c:pt idx="2372">
                  <c:v>38980</c:v>
                </c:pt>
                <c:pt idx="2373">
                  <c:v>38975</c:v>
                </c:pt>
                <c:pt idx="2374">
                  <c:v>38972</c:v>
                </c:pt>
                <c:pt idx="2375">
                  <c:v>38981</c:v>
                </c:pt>
                <c:pt idx="2376">
                  <c:v>38988</c:v>
                </c:pt>
                <c:pt idx="2377">
                  <c:v>38985</c:v>
                </c:pt>
                <c:pt idx="2378">
                  <c:v>38997</c:v>
                </c:pt>
                <c:pt idx="2379">
                  <c:v>38999</c:v>
                </c:pt>
                <c:pt idx="2380">
                  <c:v>38988</c:v>
                </c:pt>
                <c:pt idx="2381">
                  <c:v>38986</c:v>
                </c:pt>
                <c:pt idx="2382">
                  <c:v>38992</c:v>
                </c:pt>
                <c:pt idx="2383">
                  <c:v>38991</c:v>
                </c:pt>
                <c:pt idx="2384">
                  <c:v>38986</c:v>
                </c:pt>
                <c:pt idx="2385">
                  <c:v>38973</c:v>
                </c:pt>
                <c:pt idx="2386">
                  <c:v>38975</c:v>
                </c:pt>
                <c:pt idx="2387">
                  <c:v>38973</c:v>
                </c:pt>
                <c:pt idx="2388">
                  <c:v>38970</c:v>
                </c:pt>
                <c:pt idx="2389">
                  <c:v>38975</c:v>
                </c:pt>
                <c:pt idx="2390">
                  <c:v>38973</c:v>
                </c:pt>
                <c:pt idx="2391">
                  <c:v>38972</c:v>
                </c:pt>
                <c:pt idx="2392">
                  <c:v>38980</c:v>
                </c:pt>
                <c:pt idx="2393">
                  <c:v>38979</c:v>
                </c:pt>
                <c:pt idx="2394">
                  <c:v>38980</c:v>
                </c:pt>
                <c:pt idx="2395">
                  <c:v>38979</c:v>
                </c:pt>
                <c:pt idx="2396">
                  <c:v>38976</c:v>
                </c:pt>
                <c:pt idx="2397">
                  <c:v>38976</c:v>
                </c:pt>
                <c:pt idx="2398">
                  <c:v>38976</c:v>
                </c:pt>
                <c:pt idx="2399">
                  <c:v>38974</c:v>
                </c:pt>
                <c:pt idx="2400">
                  <c:v>38980</c:v>
                </c:pt>
                <c:pt idx="2401">
                  <c:v>38976</c:v>
                </c:pt>
                <c:pt idx="2402">
                  <c:v>38976</c:v>
                </c:pt>
                <c:pt idx="2403">
                  <c:v>38972</c:v>
                </c:pt>
                <c:pt idx="2404">
                  <c:v>38972</c:v>
                </c:pt>
                <c:pt idx="2405">
                  <c:v>38971</c:v>
                </c:pt>
                <c:pt idx="2406">
                  <c:v>38968</c:v>
                </c:pt>
                <c:pt idx="2407">
                  <c:v>38976</c:v>
                </c:pt>
                <c:pt idx="2408">
                  <c:v>38980</c:v>
                </c:pt>
                <c:pt idx="2409">
                  <c:v>38971</c:v>
                </c:pt>
                <c:pt idx="2410">
                  <c:v>38967</c:v>
                </c:pt>
                <c:pt idx="2411">
                  <c:v>38969</c:v>
                </c:pt>
                <c:pt idx="2412">
                  <c:v>38978</c:v>
                </c:pt>
                <c:pt idx="2413">
                  <c:v>38982</c:v>
                </c:pt>
                <c:pt idx="2414">
                  <c:v>38979</c:v>
                </c:pt>
                <c:pt idx="2415">
                  <c:v>38981</c:v>
                </c:pt>
                <c:pt idx="2416">
                  <c:v>38985</c:v>
                </c:pt>
                <c:pt idx="2417">
                  <c:v>38995</c:v>
                </c:pt>
                <c:pt idx="2418">
                  <c:v>38994</c:v>
                </c:pt>
                <c:pt idx="2419">
                  <c:v>38991</c:v>
                </c:pt>
                <c:pt idx="2420">
                  <c:v>38990</c:v>
                </c:pt>
                <c:pt idx="2421">
                  <c:v>38990</c:v>
                </c:pt>
                <c:pt idx="2422">
                  <c:v>38987</c:v>
                </c:pt>
                <c:pt idx="2423">
                  <c:v>38986</c:v>
                </c:pt>
                <c:pt idx="2424">
                  <c:v>38992</c:v>
                </c:pt>
                <c:pt idx="2425">
                  <c:v>38998</c:v>
                </c:pt>
                <c:pt idx="2426">
                  <c:v>38998</c:v>
                </c:pt>
                <c:pt idx="2427">
                  <c:v>38993</c:v>
                </c:pt>
                <c:pt idx="2428">
                  <c:v>38988</c:v>
                </c:pt>
                <c:pt idx="2429">
                  <c:v>38990</c:v>
                </c:pt>
                <c:pt idx="2430">
                  <c:v>38999</c:v>
                </c:pt>
                <c:pt idx="2431">
                  <c:v>39001</c:v>
                </c:pt>
                <c:pt idx="2432">
                  <c:v>38991</c:v>
                </c:pt>
                <c:pt idx="2433">
                  <c:v>38985</c:v>
                </c:pt>
                <c:pt idx="2434">
                  <c:v>38989</c:v>
                </c:pt>
                <c:pt idx="2435">
                  <c:v>38988</c:v>
                </c:pt>
                <c:pt idx="2436">
                  <c:v>38972</c:v>
                </c:pt>
                <c:pt idx="2437">
                  <c:v>38972</c:v>
                </c:pt>
                <c:pt idx="2438">
                  <c:v>38986</c:v>
                </c:pt>
                <c:pt idx="2439">
                  <c:v>38995</c:v>
                </c:pt>
                <c:pt idx="2440">
                  <c:v>38994</c:v>
                </c:pt>
                <c:pt idx="2441">
                  <c:v>38994</c:v>
                </c:pt>
                <c:pt idx="2442">
                  <c:v>38995</c:v>
                </c:pt>
                <c:pt idx="2443">
                  <c:v>38991</c:v>
                </c:pt>
                <c:pt idx="2444">
                  <c:v>38984</c:v>
                </c:pt>
                <c:pt idx="2445">
                  <c:v>38979</c:v>
                </c:pt>
                <c:pt idx="2446">
                  <c:v>38985</c:v>
                </c:pt>
                <c:pt idx="2447">
                  <c:v>38987</c:v>
                </c:pt>
                <c:pt idx="2448">
                  <c:v>38988</c:v>
                </c:pt>
                <c:pt idx="2449">
                  <c:v>38991</c:v>
                </c:pt>
                <c:pt idx="2450">
                  <c:v>38991</c:v>
                </c:pt>
                <c:pt idx="2451">
                  <c:v>38989</c:v>
                </c:pt>
                <c:pt idx="2452">
                  <c:v>38985</c:v>
                </c:pt>
                <c:pt idx="2453">
                  <c:v>38982</c:v>
                </c:pt>
                <c:pt idx="2454">
                  <c:v>38980</c:v>
                </c:pt>
                <c:pt idx="2455">
                  <c:v>38985</c:v>
                </c:pt>
                <c:pt idx="2456">
                  <c:v>38988</c:v>
                </c:pt>
                <c:pt idx="2457">
                  <c:v>38986</c:v>
                </c:pt>
                <c:pt idx="2458">
                  <c:v>38984</c:v>
                </c:pt>
                <c:pt idx="2459">
                  <c:v>38984</c:v>
                </c:pt>
                <c:pt idx="2460">
                  <c:v>38992</c:v>
                </c:pt>
                <c:pt idx="2461">
                  <c:v>38990</c:v>
                </c:pt>
                <c:pt idx="2462">
                  <c:v>38974</c:v>
                </c:pt>
                <c:pt idx="2463">
                  <c:v>38974</c:v>
                </c:pt>
                <c:pt idx="2464">
                  <c:v>38974</c:v>
                </c:pt>
                <c:pt idx="2465">
                  <c:v>38965</c:v>
                </c:pt>
                <c:pt idx="2466">
                  <c:v>38989</c:v>
                </c:pt>
                <c:pt idx="2467">
                  <c:v>38984</c:v>
                </c:pt>
                <c:pt idx="2468">
                  <c:v>38982</c:v>
                </c:pt>
                <c:pt idx="2469">
                  <c:v>38986</c:v>
                </c:pt>
                <c:pt idx="2470">
                  <c:v>38991</c:v>
                </c:pt>
                <c:pt idx="2471">
                  <c:v>38988</c:v>
                </c:pt>
                <c:pt idx="2472">
                  <c:v>38984</c:v>
                </c:pt>
                <c:pt idx="2473">
                  <c:v>38974</c:v>
                </c:pt>
                <c:pt idx="2474">
                  <c:v>38974</c:v>
                </c:pt>
                <c:pt idx="2475">
                  <c:v>38980</c:v>
                </c:pt>
                <c:pt idx="2476">
                  <c:v>38979</c:v>
                </c:pt>
                <c:pt idx="2477">
                  <c:v>38973</c:v>
                </c:pt>
                <c:pt idx="2478">
                  <c:v>38981</c:v>
                </c:pt>
                <c:pt idx="2479">
                  <c:v>38981</c:v>
                </c:pt>
                <c:pt idx="2480">
                  <c:v>38978</c:v>
                </c:pt>
                <c:pt idx="2481">
                  <c:v>38971</c:v>
                </c:pt>
                <c:pt idx="2482">
                  <c:v>38968</c:v>
                </c:pt>
                <c:pt idx="2483">
                  <c:v>38966</c:v>
                </c:pt>
                <c:pt idx="2484">
                  <c:v>38976</c:v>
                </c:pt>
                <c:pt idx="2485">
                  <c:v>38992</c:v>
                </c:pt>
                <c:pt idx="2486">
                  <c:v>38990</c:v>
                </c:pt>
                <c:pt idx="2487">
                  <c:v>38973</c:v>
                </c:pt>
                <c:pt idx="2488">
                  <c:v>38975</c:v>
                </c:pt>
                <c:pt idx="2489">
                  <c:v>38975</c:v>
                </c:pt>
                <c:pt idx="2490">
                  <c:v>38956</c:v>
                </c:pt>
                <c:pt idx="2491">
                  <c:v>38960</c:v>
                </c:pt>
                <c:pt idx="2492">
                  <c:v>38980</c:v>
                </c:pt>
                <c:pt idx="2493">
                  <c:v>38980</c:v>
                </c:pt>
                <c:pt idx="2494">
                  <c:v>38980</c:v>
                </c:pt>
                <c:pt idx="2495">
                  <c:v>38984</c:v>
                </c:pt>
                <c:pt idx="2496">
                  <c:v>38985</c:v>
                </c:pt>
                <c:pt idx="2497">
                  <c:v>38999</c:v>
                </c:pt>
                <c:pt idx="2498">
                  <c:v>38993</c:v>
                </c:pt>
                <c:pt idx="2499">
                  <c:v>38993</c:v>
                </c:pt>
                <c:pt idx="2500">
                  <c:v>39004</c:v>
                </c:pt>
                <c:pt idx="2501">
                  <c:v>38993</c:v>
                </c:pt>
                <c:pt idx="2502">
                  <c:v>38999</c:v>
                </c:pt>
                <c:pt idx="2503">
                  <c:v>38984</c:v>
                </c:pt>
                <c:pt idx="2504">
                  <c:v>38970</c:v>
                </c:pt>
                <c:pt idx="2505">
                  <c:v>38976</c:v>
                </c:pt>
                <c:pt idx="2506">
                  <c:v>38975</c:v>
                </c:pt>
                <c:pt idx="2507">
                  <c:v>38973</c:v>
                </c:pt>
                <c:pt idx="2508">
                  <c:v>38971</c:v>
                </c:pt>
                <c:pt idx="2509">
                  <c:v>38977</c:v>
                </c:pt>
                <c:pt idx="2510">
                  <c:v>38985</c:v>
                </c:pt>
                <c:pt idx="2511">
                  <c:v>38978</c:v>
                </c:pt>
                <c:pt idx="2512">
                  <c:v>38981</c:v>
                </c:pt>
                <c:pt idx="2513">
                  <c:v>38970</c:v>
                </c:pt>
                <c:pt idx="2514">
                  <c:v>38971</c:v>
                </c:pt>
                <c:pt idx="2515">
                  <c:v>38977</c:v>
                </c:pt>
                <c:pt idx="2516">
                  <c:v>38978</c:v>
                </c:pt>
                <c:pt idx="2517">
                  <c:v>38982</c:v>
                </c:pt>
                <c:pt idx="2518">
                  <c:v>38983</c:v>
                </c:pt>
                <c:pt idx="2519">
                  <c:v>38993</c:v>
                </c:pt>
                <c:pt idx="2520">
                  <c:v>38994</c:v>
                </c:pt>
                <c:pt idx="2521">
                  <c:v>39006</c:v>
                </c:pt>
                <c:pt idx="2522">
                  <c:v>39015</c:v>
                </c:pt>
                <c:pt idx="2523">
                  <c:v>39005</c:v>
                </c:pt>
                <c:pt idx="2524">
                  <c:v>39002</c:v>
                </c:pt>
                <c:pt idx="2525">
                  <c:v>38993</c:v>
                </c:pt>
                <c:pt idx="2526">
                  <c:v>38991</c:v>
                </c:pt>
                <c:pt idx="2527">
                  <c:v>38992</c:v>
                </c:pt>
                <c:pt idx="2528">
                  <c:v>38989</c:v>
                </c:pt>
                <c:pt idx="2529">
                  <c:v>38988</c:v>
                </c:pt>
                <c:pt idx="2530">
                  <c:v>38985</c:v>
                </c:pt>
                <c:pt idx="2531">
                  <c:v>38985</c:v>
                </c:pt>
                <c:pt idx="2532">
                  <c:v>38996</c:v>
                </c:pt>
                <c:pt idx="2533">
                  <c:v>38995</c:v>
                </c:pt>
                <c:pt idx="2534">
                  <c:v>38984</c:v>
                </c:pt>
                <c:pt idx="2535">
                  <c:v>38998</c:v>
                </c:pt>
                <c:pt idx="2536">
                  <c:v>38981</c:v>
                </c:pt>
                <c:pt idx="2537">
                  <c:v>38964</c:v>
                </c:pt>
                <c:pt idx="2538">
                  <c:v>38979</c:v>
                </c:pt>
                <c:pt idx="2539">
                  <c:v>38972</c:v>
                </c:pt>
                <c:pt idx="2540">
                  <c:v>38975</c:v>
                </c:pt>
                <c:pt idx="2541">
                  <c:v>38972</c:v>
                </c:pt>
                <c:pt idx="2542">
                  <c:v>38976</c:v>
                </c:pt>
                <c:pt idx="2543">
                  <c:v>38979</c:v>
                </c:pt>
                <c:pt idx="2544">
                  <c:v>38976</c:v>
                </c:pt>
                <c:pt idx="2545">
                  <c:v>38972</c:v>
                </c:pt>
                <c:pt idx="2546">
                  <c:v>38974</c:v>
                </c:pt>
                <c:pt idx="2547">
                  <c:v>38974</c:v>
                </c:pt>
                <c:pt idx="2548">
                  <c:v>38974</c:v>
                </c:pt>
                <c:pt idx="2549">
                  <c:v>38983</c:v>
                </c:pt>
                <c:pt idx="2550">
                  <c:v>38994</c:v>
                </c:pt>
                <c:pt idx="2551">
                  <c:v>38987</c:v>
                </c:pt>
                <c:pt idx="2552">
                  <c:v>38975</c:v>
                </c:pt>
                <c:pt idx="2553">
                  <c:v>38972</c:v>
                </c:pt>
                <c:pt idx="2554">
                  <c:v>38966</c:v>
                </c:pt>
                <c:pt idx="2555">
                  <c:v>38966</c:v>
                </c:pt>
                <c:pt idx="2556">
                  <c:v>38987</c:v>
                </c:pt>
                <c:pt idx="2557">
                  <c:v>39026</c:v>
                </c:pt>
                <c:pt idx="2558">
                  <c:v>39021</c:v>
                </c:pt>
                <c:pt idx="2559">
                  <c:v>38958</c:v>
                </c:pt>
                <c:pt idx="2560">
                  <c:v>38984</c:v>
                </c:pt>
                <c:pt idx="2561">
                  <c:v>39019</c:v>
                </c:pt>
                <c:pt idx="2562">
                  <c:v>39006</c:v>
                </c:pt>
                <c:pt idx="2563">
                  <c:v>39001</c:v>
                </c:pt>
                <c:pt idx="2564">
                  <c:v>38988</c:v>
                </c:pt>
                <c:pt idx="2565">
                  <c:v>38952</c:v>
                </c:pt>
                <c:pt idx="2566">
                  <c:v>38940</c:v>
                </c:pt>
                <c:pt idx="2567">
                  <c:v>38951</c:v>
                </c:pt>
                <c:pt idx="2568">
                  <c:v>38961</c:v>
                </c:pt>
                <c:pt idx="2569">
                  <c:v>38965</c:v>
                </c:pt>
                <c:pt idx="2570">
                  <c:v>38974</c:v>
                </c:pt>
                <c:pt idx="2571">
                  <c:v>38970</c:v>
                </c:pt>
                <c:pt idx="2572">
                  <c:v>38982</c:v>
                </c:pt>
                <c:pt idx="2573">
                  <c:v>38985</c:v>
                </c:pt>
                <c:pt idx="2574">
                  <c:v>38988</c:v>
                </c:pt>
                <c:pt idx="2575">
                  <c:v>38991</c:v>
                </c:pt>
                <c:pt idx="2576">
                  <c:v>38989</c:v>
                </c:pt>
                <c:pt idx="2577">
                  <c:v>38979</c:v>
                </c:pt>
                <c:pt idx="2578">
                  <c:v>38983</c:v>
                </c:pt>
                <c:pt idx="2579">
                  <c:v>38975</c:v>
                </c:pt>
                <c:pt idx="2580">
                  <c:v>38970</c:v>
                </c:pt>
                <c:pt idx="2581">
                  <c:v>38975</c:v>
                </c:pt>
                <c:pt idx="2582">
                  <c:v>38986</c:v>
                </c:pt>
                <c:pt idx="2583">
                  <c:v>38978</c:v>
                </c:pt>
                <c:pt idx="2584">
                  <c:v>38972</c:v>
                </c:pt>
                <c:pt idx="2585">
                  <c:v>38968</c:v>
                </c:pt>
                <c:pt idx="2586">
                  <c:v>38977</c:v>
                </c:pt>
                <c:pt idx="2587">
                  <c:v>38976</c:v>
                </c:pt>
                <c:pt idx="2588">
                  <c:v>38979</c:v>
                </c:pt>
                <c:pt idx="2589">
                  <c:v>38981</c:v>
                </c:pt>
                <c:pt idx="2590">
                  <c:v>38982</c:v>
                </c:pt>
                <c:pt idx="2591">
                  <c:v>38990</c:v>
                </c:pt>
                <c:pt idx="2592">
                  <c:v>38986</c:v>
                </c:pt>
                <c:pt idx="2593">
                  <c:v>38984</c:v>
                </c:pt>
                <c:pt idx="2594">
                  <c:v>38985</c:v>
                </c:pt>
                <c:pt idx="2595">
                  <c:v>38977</c:v>
                </c:pt>
                <c:pt idx="2596">
                  <c:v>38983</c:v>
                </c:pt>
                <c:pt idx="2597">
                  <c:v>38993</c:v>
                </c:pt>
                <c:pt idx="2598">
                  <c:v>38985</c:v>
                </c:pt>
                <c:pt idx="2599">
                  <c:v>38976</c:v>
                </c:pt>
                <c:pt idx="2600">
                  <c:v>38978</c:v>
                </c:pt>
                <c:pt idx="2601">
                  <c:v>38971</c:v>
                </c:pt>
                <c:pt idx="2602">
                  <c:v>38977</c:v>
                </c:pt>
                <c:pt idx="2603">
                  <c:v>38983</c:v>
                </c:pt>
                <c:pt idx="2604">
                  <c:v>38969</c:v>
                </c:pt>
                <c:pt idx="2605">
                  <c:v>38962</c:v>
                </c:pt>
                <c:pt idx="2606">
                  <c:v>38977</c:v>
                </c:pt>
                <c:pt idx="2607">
                  <c:v>38986</c:v>
                </c:pt>
                <c:pt idx="2608">
                  <c:v>38978</c:v>
                </c:pt>
                <c:pt idx="2609">
                  <c:v>38982</c:v>
                </c:pt>
                <c:pt idx="2610">
                  <c:v>38978</c:v>
                </c:pt>
                <c:pt idx="2611">
                  <c:v>38980</c:v>
                </c:pt>
                <c:pt idx="2612">
                  <c:v>38981</c:v>
                </c:pt>
                <c:pt idx="2613">
                  <c:v>38975</c:v>
                </c:pt>
                <c:pt idx="2614">
                  <c:v>38971</c:v>
                </c:pt>
                <c:pt idx="2615">
                  <c:v>38979</c:v>
                </c:pt>
                <c:pt idx="2616">
                  <c:v>38985</c:v>
                </c:pt>
                <c:pt idx="2617">
                  <c:v>38992</c:v>
                </c:pt>
                <c:pt idx="2618">
                  <c:v>38984</c:v>
                </c:pt>
                <c:pt idx="2619">
                  <c:v>38979</c:v>
                </c:pt>
                <c:pt idx="2620">
                  <c:v>38983</c:v>
                </c:pt>
                <c:pt idx="2621">
                  <c:v>38975</c:v>
                </c:pt>
                <c:pt idx="2622">
                  <c:v>38972</c:v>
                </c:pt>
                <c:pt idx="2623">
                  <c:v>38976</c:v>
                </c:pt>
                <c:pt idx="2624">
                  <c:v>38965</c:v>
                </c:pt>
                <c:pt idx="2625">
                  <c:v>38786</c:v>
                </c:pt>
                <c:pt idx="2626">
                  <c:v>38541</c:v>
                </c:pt>
                <c:pt idx="2627">
                  <c:v>38273</c:v>
                </c:pt>
                <c:pt idx="2628">
                  <c:v>38014</c:v>
                </c:pt>
                <c:pt idx="2629">
                  <c:v>37760</c:v>
                </c:pt>
                <c:pt idx="2630">
                  <c:v>37510</c:v>
                </c:pt>
                <c:pt idx="2631">
                  <c:v>37243</c:v>
                </c:pt>
                <c:pt idx="2632">
                  <c:v>36975</c:v>
                </c:pt>
                <c:pt idx="2633">
                  <c:v>36716</c:v>
                </c:pt>
                <c:pt idx="2634">
                  <c:v>36473</c:v>
                </c:pt>
                <c:pt idx="2635">
                  <c:v>36235</c:v>
                </c:pt>
                <c:pt idx="2636">
                  <c:v>35978</c:v>
                </c:pt>
                <c:pt idx="2637">
                  <c:v>35731</c:v>
                </c:pt>
                <c:pt idx="2638">
                  <c:v>35492</c:v>
                </c:pt>
                <c:pt idx="2639">
                  <c:v>35353</c:v>
                </c:pt>
                <c:pt idx="2640">
                  <c:v>35310</c:v>
                </c:pt>
                <c:pt idx="2641">
                  <c:v>35154</c:v>
                </c:pt>
                <c:pt idx="2642">
                  <c:v>34987</c:v>
                </c:pt>
                <c:pt idx="2643">
                  <c:v>34806</c:v>
                </c:pt>
                <c:pt idx="2644">
                  <c:v>34703</c:v>
                </c:pt>
                <c:pt idx="2645">
                  <c:v>34538</c:v>
                </c:pt>
                <c:pt idx="2646">
                  <c:v>34288</c:v>
                </c:pt>
                <c:pt idx="2647">
                  <c:v>34063</c:v>
                </c:pt>
                <c:pt idx="2648">
                  <c:v>33828</c:v>
                </c:pt>
                <c:pt idx="2649">
                  <c:v>33660</c:v>
                </c:pt>
                <c:pt idx="2650">
                  <c:v>33530</c:v>
                </c:pt>
                <c:pt idx="2651">
                  <c:v>33386</c:v>
                </c:pt>
                <c:pt idx="2652">
                  <c:v>33238</c:v>
                </c:pt>
                <c:pt idx="2653">
                  <c:v>33010</c:v>
                </c:pt>
                <c:pt idx="2654">
                  <c:v>32750</c:v>
                </c:pt>
                <c:pt idx="2655">
                  <c:v>32501</c:v>
                </c:pt>
                <c:pt idx="2656">
                  <c:v>32183</c:v>
                </c:pt>
                <c:pt idx="2657">
                  <c:v>31803</c:v>
                </c:pt>
                <c:pt idx="2658">
                  <c:v>31512</c:v>
                </c:pt>
                <c:pt idx="2659">
                  <c:v>31242</c:v>
                </c:pt>
                <c:pt idx="2660">
                  <c:v>30954</c:v>
                </c:pt>
                <c:pt idx="2661">
                  <c:v>30675</c:v>
                </c:pt>
                <c:pt idx="2662">
                  <c:v>30428</c:v>
                </c:pt>
                <c:pt idx="2663">
                  <c:v>30170</c:v>
                </c:pt>
                <c:pt idx="2664">
                  <c:v>29907</c:v>
                </c:pt>
                <c:pt idx="2665">
                  <c:v>29682</c:v>
                </c:pt>
                <c:pt idx="2666">
                  <c:v>29511</c:v>
                </c:pt>
                <c:pt idx="2667">
                  <c:v>29510</c:v>
                </c:pt>
                <c:pt idx="2668">
                  <c:v>29476</c:v>
                </c:pt>
                <c:pt idx="2669">
                  <c:v>29358</c:v>
                </c:pt>
                <c:pt idx="2670">
                  <c:v>29132</c:v>
                </c:pt>
                <c:pt idx="2671">
                  <c:v>28787</c:v>
                </c:pt>
                <c:pt idx="2672">
                  <c:v>28472</c:v>
                </c:pt>
                <c:pt idx="2673">
                  <c:v>28193</c:v>
                </c:pt>
                <c:pt idx="2674">
                  <c:v>27974</c:v>
                </c:pt>
                <c:pt idx="2675">
                  <c:v>27701</c:v>
                </c:pt>
                <c:pt idx="2676">
                  <c:v>27319</c:v>
                </c:pt>
                <c:pt idx="2677">
                  <c:v>26905</c:v>
                </c:pt>
                <c:pt idx="2678">
                  <c:v>26701</c:v>
                </c:pt>
                <c:pt idx="2679">
                  <c:v>26488</c:v>
                </c:pt>
                <c:pt idx="2680">
                  <c:v>26272</c:v>
                </c:pt>
                <c:pt idx="2681">
                  <c:v>26026</c:v>
                </c:pt>
                <c:pt idx="2682">
                  <c:v>25751</c:v>
                </c:pt>
                <c:pt idx="2683">
                  <c:v>25541</c:v>
                </c:pt>
                <c:pt idx="2684">
                  <c:v>25299</c:v>
                </c:pt>
                <c:pt idx="2685">
                  <c:v>25020</c:v>
                </c:pt>
                <c:pt idx="2686">
                  <c:v>24803</c:v>
                </c:pt>
                <c:pt idx="2687">
                  <c:v>24666</c:v>
                </c:pt>
                <c:pt idx="2688">
                  <c:v>24544</c:v>
                </c:pt>
                <c:pt idx="2689">
                  <c:v>24371</c:v>
                </c:pt>
                <c:pt idx="2690">
                  <c:v>24109</c:v>
                </c:pt>
                <c:pt idx="2691">
                  <c:v>23847</c:v>
                </c:pt>
                <c:pt idx="2692">
                  <c:v>23590</c:v>
                </c:pt>
                <c:pt idx="2693">
                  <c:v>23337</c:v>
                </c:pt>
                <c:pt idx="2694">
                  <c:v>23066</c:v>
                </c:pt>
                <c:pt idx="2695">
                  <c:v>22759</c:v>
                </c:pt>
                <c:pt idx="2696">
                  <c:v>22487</c:v>
                </c:pt>
                <c:pt idx="2697">
                  <c:v>22211</c:v>
                </c:pt>
                <c:pt idx="2698">
                  <c:v>21934</c:v>
                </c:pt>
                <c:pt idx="2699">
                  <c:v>21641</c:v>
                </c:pt>
                <c:pt idx="2700">
                  <c:v>21355</c:v>
                </c:pt>
                <c:pt idx="2701">
                  <c:v>21079</c:v>
                </c:pt>
                <c:pt idx="2702">
                  <c:v>20799</c:v>
                </c:pt>
                <c:pt idx="2703">
                  <c:v>20520</c:v>
                </c:pt>
                <c:pt idx="2704">
                  <c:v>20226</c:v>
                </c:pt>
                <c:pt idx="2705">
                  <c:v>19947</c:v>
                </c:pt>
                <c:pt idx="2706">
                  <c:v>19671</c:v>
                </c:pt>
                <c:pt idx="2707">
                  <c:v>19400</c:v>
                </c:pt>
                <c:pt idx="2708">
                  <c:v>19103</c:v>
                </c:pt>
                <c:pt idx="2709">
                  <c:v>18817</c:v>
                </c:pt>
                <c:pt idx="2710">
                  <c:v>18535</c:v>
                </c:pt>
                <c:pt idx="2711">
                  <c:v>18273</c:v>
                </c:pt>
                <c:pt idx="2712">
                  <c:v>17953</c:v>
                </c:pt>
                <c:pt idx="2713">
                  <c:v>17647</c:v>
                </c:pt>
                <c:pt idx="2714">
                  <c:v>17345</c:v>
                </c:pt>
                <c:pt idx="2715">
                  <c:v>17032</c:v>
                </c:pt>
                <c:pt idx="2716">
                  <c:v>16758</c:v>
                </c:pt>
                <c:pt idx="2717">
                  <c:v>16453</c:v>
                </c:pt>
                <c:pt idx="2718">
                  <c:v>16178</c:v>
                </c:pt>
                <c:pt idx="2719">
                  <c:v>15921</c:v>
                </c:pt>
                <c:pt idx="2720">
                  <c:v>15857</c:v>
                </c:pt>
                <c:pt idx="2721">
                  <c:v>15916</c:v>
                </c:pt>
                <c:pt idx="2722">
                  <c:v>15954</c:v>
                </c:pt>
                <c:pt idx="2723">
                  <c:v>15962</c:v>
                </c:pt>
                <c:pt idx="2724">
                  <c:v>15965</c:v>
                </c:pt>
                <c:pt idx="2725">
                  <c:v>15953</c:v>
                </c:pt>
                <c:pt idx="2726">
                  <c:v>15949</c:v>
                </c:pt>
                <c:pt idx="2727">
                  <c:v>15963</c:v>
                </c:pt>
                <c:pt idx="2728">
                  <c:v>15959</c:v>
                </c:pt>
                <c:pt idx="2729">
                  <c:v>15952</c:v>
                </c:pt>
                <c:pt idx="2730">
                  <c:v>15957</c:v>
                </c:pt>
                <c:pt idx="2731">
                  <c:v>15952</c:v>
                </c:pt>
                <c:pt idx="2732">
                  <c:v>15937</c:v>
                </c:pt>
                <c:pt idx="2733">
                  <c:v>15949</c:v>
                </c:pt>
                <c:pt idx="2734">
                  <c:v>15937</c:v>
                </c:pt>
                <c:pt idx="2735">
                  <c:v>15935</c:v>
                </c:pt>
                <c:pt idx="2736">
                  <c:v>15904</c:v>
                </c:pt>
                <c:pt idx="2737">
                  <c:v>15905</c:v>
                </c:pt>
                <c:pt idx="2738">
                  <c:v>15888</c:v>
                </c:pt>
                <c:pt idx="2739">
                  <c:v>15859</c:v>
                </c:pt>
                <c:pt idx="2740">
                  <c:v>15856</c:v>
                </c:pt>
                <c:pt idx="2741">
                  <c:v>15852</c:v>
                </c:pt>
                <c:pt idx="2742">
                  <c:v>15945</c:v>
                </c:pt>
                <c:pt idx="2743">
                  <c:v>15940</c:v>
                </c:pt>
                <c:pt idx="2744">
                  <c:v>15939</c:v>
                </c:pt>
                <c:pt idx="2745">
                  <c:v>15885</c:v>
                </c:pt>
                <c:pt idx="2746">
                  <c:v>15888</c:v>
                </c:pt>
                <c:pt idx="2747">
                  <c:v>15758</c:v>
                </c:pt>
                <c:pt idx="2748">
                  <c:v>15670</c:v>
                </c:pt>
                <c:pt idx="2749">
                  <c:v>15678</c:v>
                </c:pt>
                <c:pt idx="2750">
                  <c:v>15747</c:v>
                </c:pt>
                <c:pt idx="2751">
                  <c:v>15894</c:v>
                </c:pt>
                <c:pt idx="2752">
                  <c:v>15907</c:v>
                </c:pt>
                <c:pt idx="2753">
                  <c:v>15945</c:v>
                </c:pt>
                <c:pt idx="2754">
                  <c:v>15971</c:v>
                </c:pt>
                <c:pt idx="2755">
                  <c:v>15958</c:v>
                </c:pt>
                <c:pt idx="2756">
                  <c:v>15913</c:v>
                </c:pt>
                <c:pt idx="2757">
                  <c:v>15947</c:v>
                </c:pt>
                <c:pt idx="2758">
                  <c:v>15976</c:v>
                </c:pt>
                <c:pt idx="2759">
                  <c:v>16016</c:v>
                </c:pt>
                <c:pt idx="2760">
                  <c:v>16008</c:v>
                </c:pt>
                <c:pt idx="2761">
                  <c:v>16177</c:v>
                </c:pt>
                <c:pt idx="2762">
                  <c:v>16141</c:v>
                </c:pt>
                <c:pt idx="2763">
                  <c:v>16059</c:v>
                </c:pt>
                <c:pt idx="2764">
                  <c:v>16124</c:v>
                </c:pt>
                <c:pt idx="2765">
                  <c:v>16158</c:v>
                </c:pt>
                <c:pt idx="2766">
                  <c:v>16093</c:v>
                </c:pt>
                <c:pt idx="2767">
                  <c:v>16051</c:v>
                </c:pt>
                <c:pt idx="2768">
                  <c:v>15987</c:v>
                </c:pt>
                <c:pt idx="2769">
                  <c:v>15944</c:v>
                </c:pt>
                <c:pt idx="2770">
                  <c:v>15946</c:v>
                </c:pt>
                <c:pt idx="2771">
                  <c:v>15950</c:v>
                </c:pt>
                <c:pt idx="2772">
                  <c:v>15902</c:v>
                </c:pt>
                <c:pt idx="2773">
                  <c:v>15969</c:v>
                </c:pt>
                <c:pt idx="2774">
                  <c:v>15969</c:v>
                </c:pt>
                <c:pt idx="2775">
                  <c:v>15919</c:v>
                </c:pt>
                <c:pt idx="2776">
                  <c:v>15973</c:v>
                </c:pt>
                <c:pt idx="2777">
                  <c:v>15985</c:v>
                </c:pt>
                <c:pt idx="2778">
                  <c:v>15991</c:v>
                </c:pt>
                <c:pt idx="2779">
                  <c:v>16030</c:v>
                </c:pt>
                <c:pt idx="2780">
                  <c:v>16010</c:v>
                </c:pt>
                <c:pt idx="2781">
                  <c:v>15996</c:v>
                </c:pt>
                <c:pt idx="2782">
                  <c:v>15980</c:v>
                </c:pt>
                <c:pt idx="2783">
                  <c:v>15917</c:v>
                </c:pt>
                <c:pt idx="2784">
                  <c:v>15693</c:v>
                </c:pt>
                <c:pt idx="2785">
                  <c:v>15246</c:v>
                </c:pt>
                <c:pt idx="2786">
                  <c:v>14808</c:v>
                </c:pt>
                <c:pt idx="2787">
                  <c:v>14458</c:v>
                </c:pt>
                <c:pt idx="2788">
                  <c:v>14177</c:v>
                </c:pt>
                <c:pt idx="2789">
                  <c:v>13944</c:v>
                </c:pt>
                <c:pt idx="2790">
                  <c:v>13698</c:v>
                </c:pt>
                <c:pt idx="2791">
                  <c:v>13548</c:v>
                </c:pt>
                <c:pt idx="2792">
                  <c:v>13581</c:v>
                </c:pt>
                <c:pt idx="2793">
                  <c:v>13566</c:v>
                </c:pt>
                <c:pt idx="2794">
                  <c:v>13446</c:v>
                </c:pt>
                <c:pt idx="2795">
                  <c:v>13315</c:v>
                </c:pt>
                <c:pt idx="2796">
                  <c:v>13179</c:v>
                </c:pt>
                <c:pt idx="2797">
                  <c:v>13156</c:v>
                </c:pt>
                <c:pt idx="2798">
                  <c:v>13153</c:v>
                </c:pt>
                <c:pt idx="2799">
                  <c:v>13114</c:v>
                </c:pt>
                <c:pt idx="2800">
                  <c:v>12958</c:v>
                </c:pt>
                <c:pt idx="2801">
                  <c:v>12780</c:v>
                </c:pt>
                <c:pt idx="2802">
                  <c:v>12553</c:v>
                </c:pt>
                <c:pt idx="2803">
                  <c:v>12263</c:v>
                </c:pt>
                <c:pt idx="2804">
                  <c:v>11983</c:v>
                </c:pt>
                <c:pt idx="2805">
                  <c:v>11677</c:v>
                </c:pt>
                <c:pt idx="2806">
                  <c:v>11384</c:v>
                </c:pt>
                <c:pt idx="2807">
                  <c:v>11110</c:v>
                </c:pt>
                <c:pt idx="2808">
                  <c:v>10828</c:v>
                </c:pt>
                <c:pt idx="2809">
                  <c:v>10611</c:v>
                </c:pt>
                <c:pt idx="2810">
                  <c:v>10329</c:v>
                </c:pt>
                <c:pt idx="2811">
                  <c:v>10051</c:v>
                </c:pt>
                <c:pt idx="2812">
                  <c:v>9814</c:v>
                </c:pt>
                <c:pt idx="2813">
                  <c:v>9617</c:v>
                </c:pt>
                <c:pt idx="2814">
                  <c:v>9444</c:v>
                </c:pt>
                <c:pt idx="2815">
                  <c:v>9261</c:v>
                </c:pt>
                <c:pt idx="2816">
                  <c:v>9033</c:v>
                </c:pt>
                <c:pt idx="2817">
                  <c:v>8759</c:v>
                </c:pt>
                <c:pt idx="2818">
                  <c:v>8454</c:v>
                </c:pt>
                <c:pt idx="2819">
                  <c:v>8111</c:v>
                </c:pt>
                <c:pt idx="2820">
                  <c:v>7785</c:v>
                </c:pt>
                <c:pt idx="2821">
                  <c:v>7505</c:v>
                </c:pt>
                <c:pt idx="2822">
                  <c:v>7238</c:v>
                </c:pt>
                <c:pt idx="2823">
                  <c:v>6999</c:v>
                </c:pt>
                <c:pt idx="2824">
                  <c:v>6764</c:v>
                </c:pt>
                <c:pt idx="2825">
                  <c:v>6550</c:v>
                </c:pt>
                <c:pt idx="2826">
                  <c:v>6334</c:v>
                </c:pt>
                <c:pt idx="2827">
                  <c:v>6174</c:v>
                </c:pt>
                <c:pt idx="2828">
                  <c:v>6043</c:v>
                </c:pt>
                <c:pt idx="2829">
                  <c:v>5950</c:v>
                </c:pt>
                <c:pt idx="2830">
                  <c:v>5913</c:v>
                </c:pt>
                <c:pt idx="2831">
                  <c:v>5953</c:v>
                </c:pt>
                <c:pt idx="2832">
                  <c:v>5966</c:v>
                </c:pt>
                <c:pt idx="2833">
                  <c:v>5920</c:v>
                </c:pt>
                <c:pt idx="2834">
                  <c:v>5963</c:v>
                </c:pt>
                <c:pt idx="2835">
                  <c:v>5940</c:v>
                </c:pt>
                <c:pt idx="2836">
                  <c:v>5939</c:v>
                </c:pt>
                <c:pt idx="2837">
                  <c:v>5960</c:v>
                </c:pt>
                <c:pt idx="2838">
                  <c:v>6033</c:v>
                </c:pt>
                <c:pt idx="2839">
                  <c:v>6034</c:v>
                </c:pt>
                <c:pt idx="2840">
                  <c:v>5945</c:v>
                </c:pt>
                <c:pt idx="2841">
                  <c:v>5945</c:v>
                </c:pt>
                <c:pt idx="2842">
                  <c:v>5944</c:v>
                </c:pt>
                <c:pt idx="2843">
                  <c:v>5846</c:v>
                </c:pt>
                <c:pt idx="2844">
                  <c:v>5763</c:v>
                </c:pt>
                <c:pt idx="2845">
                  <c:v>5694</c:v>
                </c:pt>
                <c:pt idx="2846">
                  <c:v>5618</c:v>
                </c:pt>
                <c:pt idx="2847">
                  <c:v>5560</c:v>
                </c:pt>
                <c:pt idx="2848">
                  <c:v>5516</c:v>
                </c:pt>
                <c:pt idx="2849">
                  <c:v>5466</c:v>
                </c:pt>
                <c:pt idx="2850">
                  <c:v>5401</c:v>
                </c:pt>
                <c:pt idx="2851">
                  <c:v>5351</c:v>
                </c:pt>
                <c:pt idx="2852">
                  <c:v>5367</c:v>
                </c:pt>
                <c:pt idx="2853">
                  <c:v>5419</c:v>
                </c:pt>
                <c:pt idx="2854">
                  <c:v>5452</c:v>
                </c:pt>
                <c:pt idx="2855">
                  <c:v>5414</c:v>
                </c:pt>
                <c:pt idx="2856">
                  <c:v>5359</c:v>
                </c:pt>
                <c:pt idx="2857">
                  <c:v>5310</c:v>
                </c:pt>
                <c:pt idx="2858">
                  <c:v>5201</c:v>
                </c:pt>
                <c:pt idx="2859">
                  <c:v>5079</c:v>
                </c:pt>
                <c:pt idx="2860">
                  <c:v>5034</c:v>
                </c:pt>
                <c:pt idx="2861">
                  <c:v>5025</c:v>
                </c:pt>
                <c:pt idx="2862">
                  <c:v>4952</c:v>
                </c:pt>
                <c:pt idx="2863">
                  <c:v>4796</c:v>
                </c:pt>
                <c:pt idx="2864">
                  <c:v>4598</c:v>
                </c:pt>
                <c:pt idx="2865">
                  <c:v>4379</c:v>
                </c:pt>
                <c:pt idx="2866">
                  <c:v>4122</c:v>
                </c:pt>
                <c:pt idx="2867">
                  <c:v>3857</c:v>
                </c:pt>
                <c:pt idx="2868">
                  <c:v>3624</c:v>
                </c:pt>
                <c:pt idx="2869">
                  <c:v>3446</c:v>
                </c:pt>
                <c:pt idx="2870">
                  <c:v>3357</c:v>
                </c:pt>
                <c:pt idx="2871">
                  <c:v>3261</c:v>
                </c:pt>
                <c:pt idx="2872">
                  <c:v>3154</c:v>
                </c:pt>
                <c:pt idx="2873">
                  <c:v>3011</c:v>
                </c:pt>
                <c:pt idx="2874">
                  <c:v>2828</c:v>
                </c:pt>
                <c:pt idx="2875">
                  <c:v>2618</c:v>
                </c:pt>
                <c:pt idx="2876">
                  <c:v>2392</c:v>
                </c:pt>
                <c:pt idx="2877">
                  <c:v>2213</c:v>
                </c:pt>
                <c:pt idx="2878">
                  <c:v>2048</c:v>
                </c:pt>
                <c:pt idx="2879">
                  <c:v>1864</c:v>
                </c:pt>
                <c:pt idx="2880">
                  <c:v>1710</c:v>
                </c:pt>
                <c:pt idx="2881">
                  <c:v>1556</c:v>
                </c:pt>
                <c:pt idx="2882">
                  <c:v>1405</c:v>
                </c:pt>
                <c:pt idx="2883">
                  <c:v>1261</c:v>
                </c:pt>
                <c:pt idx="2884">
                  <c:v>1149</c:v>
                </c:pt>
                <c:pt idx="2885">
                  <c:v>1042</c:v>
                </c:pt>
                <c:pt idx="2886">
                  <c:v>885</c:v>
                </c:pt>
                <c:pt idx="2887">
                  <c:v>745</c:v>
                </c:pt>
                <c:pt idx="2888">
                  <c:v>639</c:v>
                </c:pt>
                <c:pt idx="2889">
                  <c:v>519</c:v>
                </c:pt>
                <c:pt idx="2890">
                  <c:v>402</c:v>
                </c:pt>
                <c:pt idx="2891">
                  <c:v>293</c:v>
                </c:pt>
                <c:pt idx="2892">
                  <c:v>170</c:v>
                </c:pt>
                <c:pt idx="2893">
                  <c:v>56</c:v>
                </c:pt>
                <c:pt idx="2894">
                  <c:v>-44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99712"/>
        <c:axId val="75701632"/>
      </c:scatterChart>
      <c:valAx>
        <c:axId val="7569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Sample (time)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5701632"/>
        <c:crosses val="autoZero"/>
        <c:crossBetween val="midCat"/>
      </c:valAx>
      <c:valAx>
        <c:axId val="757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Altitude (ft.)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699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1A39-7ED9-4514-AA59-3144AAB845B6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2127-207B-4772-B254-5C388BBDE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2127-207B-4772-B254-5C388BBDE2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0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5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5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5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8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3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52D0-1797-4476-8461-FDD935781383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4F01E-CDB7-4D69-919D-B947797F3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28800"/>
            <a:ext cx="9182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96400" cy="1905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Biological Aerosol’s Role </a:t>
            </a:r>
            <a:r>
              <a:rPr lang="en-US" sz="4000" b="1" dirty="0" smtClean="0">
                <a:solidFill>
                  <a:srgbClr val="002060"/>
                </a:solidFill>
              </a:rPr>
              <a:t>as Ice Nuclei:  Assessing Upper Tropospheric Bacteria Concentrations and Genus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5" y="1815921"/>
            <a:ext cx="4230710" cy="129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Benjamin </a:t>
            </a:r>
            <a:r>
              <a:rPr lang="en-US" sz="2400" dirty="0" err="1" smtClean="0">
                <a:solidFill>
                  <a:schemeClr val="bg1"/>
                </a:solidFill>
              </a:rPr>
              <a:t>Sheyko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EAS 6410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4/26/2012</a:t>
            </a:r>
          </a:p>
        </p:txBody>
      </p:sp>
    </p:spTree>
    <p:extLst>
      <p:ext uri="{BB962C8B-B14F-4D97-AF65-F5344CB8AC3E}">
        <p14:creationId xmlns:p14="http://schemas.microsoft.com/office/powerpoint/2010/main" val="23249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Conclusions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High altitude bacteria concentration can be higher than previously thought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Both in and out of hurricanes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Bacteria cells could make up a significant percentage/exist on a significant percentage of “Big Particles” in the upper Troposphere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Several (ICE+) bacteria were successfully identified in the high altitude regions of study. Many genus and potential species identified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Much more quantitative research is needed to understand the magnitude of the impact biological emissions have on precipitation and radiative forcing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References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Beard. "Ken Beard - Professor of Meteorology." </a:t>
            </a:r>
            <a:r>
              <a:rPr lang="en-US" sz="2000" i="1" dirty="0">
                <a:solidFill>
                  <a:srgbClr val="002060"/>
                </a:solidFill>
              </a:rPr>
              <a:t>302 Found</a:t>
            </a:r>
            <a:r>
              <a:rPr lang="en-US" sz="2000" dirty="0">
                <a:solidFill>
                  <a:srgbClr val="002060"/>
                </a:solidFill>
              </a:rPr>
              <a:t>. University of Illinois. Web. 26 Apr. 2012. &lt;http://www.atmos.illinois.edu/~beard</a:t>
            </a:r>
            <a:r>
              <a:rPr lang="en-US" sz="2000" dirty="0" smtClean="0">
                <a:solidFill>
                  <a:srgbClr val="002060"/>
                </a:solidFill>
              </a:rPr>
              <a:t>/&gt;.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"In Situ Detection of Biological Particles in Cloud Ice-crystals." </a:t>
            </a:r>
            <a:r>
              <a:rPr lang="en-US" sz="2000" i="1" dirty="0">
                <a:solidFill>
                  <a:srgbClr val="002060"/>
                </a:solidFill>
              </a:rPr>
              <a:t>Nature </a:t>
            </a:r>
            <a:r>
              <a:rPr lang="en-US" sz="2000" i="1" dirty="0" smtClean="0">
                <a:solidFill>
                  <a:srgbClr val="002060"/>
                </a:solidFill>
              </a:rPr>
              <a:t>Geoscience</a:t>
            </a:r>
            <a:r>
              <a:rPr lang="en-US" sz="2000" dirty="0">
                <a:solidFill>
                  <a:srgbClr val="002060"/>
                </a:solidFill>
              </a:rPr>
              <a:t>. Web. 21 Apr. 2012. &lt;www.nature.com</a:t>
            </a:r>
            <a:r>
              <a:rPr lang="en-US" sz="2000" dirty="0" smtClean="0">
                <a:solidFill>
                  <a:srgbClr val="002060"/>
                </a:solidFill>
              </a:rPr>
              <a:t>&gt;.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Seinfeld, John H., and Spyros N. </a:t>
            </a:r>
            <a:r>
              <a:rPr lang="en-US" sz="2000" dirty="0" err="1">
                <a:solidFill>
                  <a:srgbClr val="002060"/>
                </a:solidFill>
              </a:rPr>
              <a:t>Pandis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i="1" dirty="0">
                <a:solidFill>
                  <a:srgbClr val="002060"/>
                </a:solidFill>
              </a:rPr>
              <a:t>Atmospheric Chemistry and Physics: From Air Pollution to Climate Change</a:t>
            </a:r>
            <a:r>
              <a:rPr lang="en-US" sz="2000" dirty="0">
                <a:solidFill>
                  <a:srgbClr val="002060"/>
                </a:solidFill>
              </a:rPr>
              <a:t>. New York: Wiley, 1998. Print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Bowers, R. M., C. L. </a:t>
            </a:r>
            <a:r>
              <a:rPr lang="en-US" sz="2000" dirty="0" err="1">
                <a:solidFill>
                  <a:srgbClr val="002060"/>
                </a:solidFill>
              </a:rPr>
              <a:t>Lauber</a:t>
            </a:r>
            <a:r>
              <a:rPr lang="en-US" sz="2000" dirty="0">
                <a:solidFill>
                  <a:srgbClr val="002060"/>
                </a:solidFill>
              </a:rPr>
              <a:t>, C. </a:t>
            </a:r>
            <a:r>
              <a:rPr lang="en-US" sz="2000" dirty="0" err="1">
                <a:solidFill>
                  <a:srgbClr val="002060"/>
                </a:solidFill>
              </a:rPr>
              <a:t>Wiedinmyer</a:t>
            </a:r>
            <a:r>
              <a:rPr lang="en-US" sz="2000" dirty="0">
                <a:solidFill>
                  <a:srgbClr val="002060"/>
                </a:solidFill>
              </a:rPr>
              <a:t>, M. </a:t>
            </a:r>
            <a:r>
              <a:rPr lang="en-US" sz="2000" dirty="0" err="1">
                <a:solidFill>
                  <a:srgbClr val="002060"/>
                </a:solidFill>
              </a:rPr>
              <a:t>Hamady</a:t>
            </a:r>
            <a:r>
              <a:rPr lang="en-US" sz="2000" dirty="0">
                <a:solidFill>
                  <a:srgbClr val="002060"/>
                </a:solidFill>
              </a:rPr>
              <a:t>, A. G. </a:t>
            </a:r>
            <a:r>
              <a:rPr lang="en-US" sz="2000" dirty="0" err="1">
                <a:solidFill>
                  <a:srgbClr val="002060"/>
                </a:solidFill>
              </a:rPr>
              <a:t>Hallar</a:t>
            </a:r>
            <a:r>
              <a:rPr lang="en-US" sz="2000" dirty="0">
                <a:solidFill>
                  <a:srgbClr val="002060"/>
                </a:solidFill>
              </a:rPr>
              <a:t>, R. Fall, R. Knight, and N. </a:t>
            </a:r>
            <a:r>
              <a:rPr lang="en-US" sz="2000" dirty="0" err="1">
                <a:solidFill>
                  <a:srgbClr val="002060"/>
                </a:solidFill>
              </a:rPr>
              <a:t>Fierer</a:t>
            </a:r>
            <a:r>
              <a:rPr lang="en-US" sz="2000" dirty="0">
                <a:solidFill>
                  <a:srgbClr val="002060"/>
                </a:solidFill>
              </a:rPr>
              <a:t>. "Characterization of Airborne Microbial Communities at a High-Elevation Site and Their Potential To Act as Atmospheric Ice Nuclei." </a:t>
            </a:r>
            <a:r>
              <a:rPr lang="en-US" sz="2000" i="1" dirty="0">
                <a:solidFill>
                  <a:srgbClr val="002060"/>
                </a:solidFill>
              </a:rPr>
              <a:t>Applied and Environmental Microbiology</a:t>
            </a:r>
            <a:r>
              <a:rPr lang="en-US" sz="2000" dirty="0">
                <a:solidFill>
                  <a:srgbClr val="002060"/>
                </a:solidFill>
              </a:rPr>
              <a:t> 75.15 (2009): 5121-130. Print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Smorodin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V.Ye</a:t>
            </a:r>
            <a:r>
              <a:rPr lang="en-US" sz="2000" dirty="0">
                <a:solidFill>
                  <a:srgbClr val="002060"/>
                </a:solidFill>
              </a:rPr>
              <a:t>. "The Temperature Activation Spectrum of Atmospheric Ice Nuclei and Mechanisms of Heterogeneous Ice Nucleation in </a:t>
            </a:r>
            <a:r>
              <a:rPr lang="en-US" sz="2000" dirty="0" err="1">
                <a:solidFill>
                  <a:srgbClr val="002060"/>
                </a:solidFill>
              </a:rPr>
              <a:t>Supercooled</a:t>
            </a:r>
            <a:r>
              <a:rPr lang="en-US" sz="2000" dirty="0">
                <a:solidFill>
                  <a:srgbClr val="002060"/>
                </a:solidFill>
              </a:rPr>
              <a:t> Clouds." </a:t>
            </a:r>
            <a:r>
              <a:rPr lang="en-US" sz="2000" i="1" dirty="0">
                <a:solidFill>
                  <a:srgbClr val="002060"/>
                </a:solidFill>
              </a:rPr>
              <a:t>Journal of Aerosol Science</a:t>
            </a:r>
            <a:r>
              <a:rPr lang="en-US" sz="2000" dirty="0">
                <a:solidFill>
                  <a:srgbClr val="002060"/>
                </a:solidFill>
              </a:rPr>
              <a:t> 22 (1991): S553-555. Print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Primary biological aerosol particles in the atmosphere</a:t>
            </a:r>
            <a:r>
              <a:rPr lang="en-US" sz="2000" dirty="0" smtClean="0">
                <a:solidFill>
                  <a:srgbClr val="002060"/>
                </a:solidFill>
              </a:rPr>
              <a:t>: a review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75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Questions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676400"/>
            <a:ext cx="49339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Biological </a:t>
            </a:r>
            <a:r>
              <a:rPr lang="en-US" sz="4000" u="sng" dirty="0" smtClean="0">
                <a:solidFill>
                  <a:srgbClr val="002060"/>
                </a:solidFill>
              </a:rPr>
              <a:t>Aerosols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077739"/>
            <a:ext cx="2286000" cy="289345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Bacteria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Fungi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Pollen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Viruses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Algae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Lichens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29" y="1219200"/>
            <a:ext cx="2519363" cy="260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429000" y="2209800"/>
            <a:ext cx="3048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96391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More than 10^24 </a:t>
            </a:r>
            <a:r>
              <a:rPr lang="en-US" sz="2400" dirty="0">
                <a:solidFill>
                  <a:srgbClr val="002060"/>
                </a:solidFill>
              </a:rPr>
              <a:t>b</a:t>
            </a:r>
            <a:r>
              <a:rPr lang="en-US" sz="2400" dirty="0" smtClean="0">
                <a:solidFill>
                  <a:srgbClr val="002060"/>
                </a:solidFill>
              </a:rPr>
              <a:t>iological </a:t>
            </a:r>
            <a:r>
              <a:rPr lang="en-US" sz="2400" dirty="0" smtClean="0">
                <a:solidFill>
                  <a:srgbClr val="002060"/>
                </a:solidFill>
              </a:rPr>
              <a:t>cells inhabit leaf surfaces on Earth alone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7146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Ice Nuclei (IN)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1783"/>
            <a:ext cx="8686800" cy="5298092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As an air parcel rises it cools, water condenses on </a:t>
            </a:r>
            <a:r>
              <a:rPr lang="en-US" sz="2800" dirty="0" smtClean="0">
                <a:solidFill>
                  <a:srgbClr val="002060"/>
                </a:solidFill>
              </a:rPr>
              <a:t>particles creating water/ice </a:t>
            </a:r>
            <a:r>
              <a:rPr lang="en-US" sz="2800" dirty="0" smtClean="0">
                <a:solidFill>
                  <a:srgbClr val="002060"/>
                </a:solidFill>
              </a:rPr>
              <a:t>droplets, and clouds are formed.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Precipitation and the radiative balance of earth is affected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The most effective nucleation cites are larger particles (&gt;.1 um)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Without an effective ice nucleation site, ice cannot form at temperatures above -40 Deg. C.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Some bacteria are </a:t>
            </a:r>
            <a:r>
              <a:rPr lang="en-US" sz="2400" dirty="0" smtClean="0">
                <a:solidFill>
                  <a:srgbClr val="002060"/>
                </a:solidFill>
              </a:rPr>
              <a:t>highly effective </a:t>
            </a:r>
            <a:r>
              <a:rPr lang="en-US" sz="2400" dirty="0" smtClean="0">
                <a:solidFill>
                  <a:srgbClr val="002060"/>
                </a:solidFill>
              </a:rPr>
              <a:t>IN (ICE+ Bacteria)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ICE+’s Beta protein sheets mimic the H-bonding of ice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Ice can form in the presence of these bacteria at higher temps. (-5 Deg. C.)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99443"/>
            <a:ext cx="2104916" cy="14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2922"/>
            <a:ext cx="3581400" cy="11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Current Understanding of Atmospheric Bacteria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Systematic </a:t>
            </a:r>
            <a:r>
              <a:rPr lang="en-US" sz="2400" dirty="0" smtClean="0">
                <a:solidFill>
                  <a:srgbClr val="002060"/>
                </a:solidFill>
              </a:rPr>
              <a:t>low tropospheric bacteria abundance and composition are lacking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1E4 cells/m^3 over land (10-1000 times less over water)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Crude biological identification techniques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Little data on high atmosphere abundance and compositions exists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Concentrations were thought to be negligible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Little data on upper tropospheric "Big Particle” makeup exists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 The potential for </a:t>
            </a:r>
            <a:r>
              <a:rPr lang="en-US" sz="2000" dirty="0" smtClean="0">
                <a:solidFill>
                  <a:srgbClr val="002060"/>
                </a:solidFill>
              </a:rPr>
              <a:t>bacteria </a:t>
            </a:r>
            <a:r>
              <a:rPr lang="en-US" sz="2000" dirty="0" smtClean="0">
                <a:solidFill>
                  <a:srgbClr val="002060"/>
                </a:solidFill>
              </a:rPr>
              <a:t>to play a significant role as </a:t>
            </a:r>
            <a:r>
              <a:rPr lang="en-US" sz="2000" dirty="0" smtClean="0">
                <a:solidFill>
                  <a:srgbClr val="002060"/>
                </a:solidFill>
              </a:rPr>
              <a:t>CCN/IN </a:t>
            </a:r>
            <a:r>
              <a:rPr lang="en-US" sz="2000" dirty="0" smtClean="0">
                <a:solidFill>
                  <a:srgbClr val="002060"/>
                </a:solidFill>
              </a:rPr>
              <a:t>has not been extensively </a:t>
            </a:r>
            <a:r>
              <a:rPr lang="en-US" sz="2000" dirty="0" smtClean="0">
                <a:solidFill>
                  <a:srgbClr val="002060"/>
                </a:solidFill>
              </a:rPr>
              <a:t>investigated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Reasons 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No standardization of air sampling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More </a:t>
            </a:r>
            <a:r>
              <a:rPr lang="en-US" sz="2000" dirty="0">
                <a:solidFill>
                  <a:srgbClr val="002060"/>
                </a:solidFill>
              </a:rPr>
              <a:t>abundant biological aerosols have been the focus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Significance of </a:t>
            </a:r>
            <a:r>
              <a:rPr lang="en-US" sz="4000" u="sng" dirty="0" smtClean="0">
                <a:solidFill>
                  <a:srgbClr val="002060"/>
                </a:solidFill>
              </a:rPr>
              <a:t>Project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Experimentally constraint </a:t>
            </a:r>
            <a:r>
              <a:rPr lang="en-US" sz="2400" dirty="0" smtClean="0">
                <a:solidFill>
                  <a:srgbClr val="002060"/>
                </a:solidFill>
              </a:rPr>
              <a:t>a </a:t>
            </a:r>
            <a:r>
              <a:rPr lang="en-US" sz="2400" dirty="0" smtClean="0">
                <a:solidFill>
                  <a:srgbClr val="002060"/>
                </a:solidFill>
              </a:rPr>
              <a:t>low end estimate on upper </a:t>
            </a:r>
            <a:r>
              <a:rPr lang="en-US" sz="2400" dirty="0" smtClean="0">
                <a:solidFill>
                  <a:srgbClr val="002060"/>
                </a:solidFill>
              </a:rPr>
              <a:t>Tropospheric (in and out of storms):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Bacteria concentrations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“Big Particle” compositions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Identify </a:t>
            </a:r>
            <a:r>
              <a:rPr lang="en-US" sz="2400" dirty="0" smtClean="0">
                <a:solidFill>
                  <a:srgbClr val="002060"/>
                </a:solidFill>
              </a:rPr>
              <a:t>upper </a:t>
            </a:r>
            <a:r>
              <a:rPr lang="en-US" sz="2400" dirty="0" smtClean="0">
                <a:solidFill>
                  <a:srgbClr val="002060"/>
                </a:solidFill>
              </a:rPr>
              <a:t>tropospheric bacterial </a:t>
            </a:r>
            <a:r>
              <a:rPr lang="en-US" sz="2400" dirty="0" smtClean="0">
                <a:solidFill>
                  <a:srgbClr val="002060"/>
                </a:solidFill>
              </a:rPr>
              <a:t>species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Potentially novel species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Progress the understanding of the potential </a:t>
            </a:r>
            <a:r>
              <a:rPr lang="en-US" sz="2400" dirty="0" smtClean="0">
                <a:solidFill>
                  <a:srgbClr val="002060"/>
                </a:solidFill>
              </a:rPr>
              <a:t>signifigance</a:t>
            </a:r>
            <a:r>
              <a:rPr lang="en-US" sz="2400" dirty="0" smtClean="0">
                <a:solidFill>
                  <a:srgbClr val="002060"/>
                </a:solidFill>
              </a:rPr>
              <a:t> bacteria </a:t>
            </a:r>
            <a:r>
              <a:rPr lang="en-US" sz="2400" dirty="0" smtClean="0">
                <a:solidFill>
                  <a:srgbClr val="002060"/>
                </a:solidFill>
              </a:rPr>
              <a:t>could have on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recipitation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Radiative </a:t>
            </a:r>
            <a:r>
              <a:rPr lang="en-US" sz="2000" dirty="0" smtClean="0">
                <a:solidFill>
                  <a:srgbClr val="002060"/>
                </a:solidFill>
              </a:rPr>
              <a:t>forcing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lvl="1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GRIP NASA Hurricane Mission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3624"/>
            <a:ext cx="86868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NASA mission with multiple </a:t>
            </a:r>
            <a:r>
              <a:rPr lang="en-US" sz="2400" dirty="0" smtClean="0">
                <a:solidFill>
                  <a:srgbClr val="002060"/>
                </a:solidFill>
              </a:rPr>
              <a:t>measurements (in and out of storms)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Total particle number distribution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High altitude (&gt;30,000 ft.) particle filtering (&gt;.2 um)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Volume ambient air processed through filter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Four flights used in total</a:t>
            </a: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640359" cy="203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32401"/>
              </p:ext>
            </p:extLst>
          </p:nvPr>
        </p:nvGraphicFramePr>
        <p:xfrm>
          <a:off x="457200" y="3810000"/>
          <a:ext cx="4419600" cy="281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88" y="4298324"/>
            <a:ext cx="2660391" cy="22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8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Cell/Particle Data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830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Bacteria cells range from [.2,3] um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Particle fragmenting after OPC not common (see cell picture)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Cell count provides an absolute low end estimate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100X fluorescence microscopy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0803"/>
            <a:ext cx="4038600" cy="30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99302"/>
            <a:ext cx="4446588" cy="34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Cell/Particle Results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Total high altitude cell count was determined for each flight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All cell species were identified through PCR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Mean total “Big Particle” count was determined for each flight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710884" cy="32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Calculations/Results</a:t>
            </a:r>
            <a:endParaRPr lang="en-US" sz="4000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6848" y="164226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</a:rPr>
                  <a:t>High Altitude Bacteria Densit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+mj-lt"/>
                      </a:rPr>
                      <m:t>y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+mj-lt"/>
                      </a:rPr>
                      <m:t> 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Total number of cells/volume air processed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% of “Big Particles” from bacteria cells = ND Bacteria/Total ND “Big Particles”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848" y="1642268"/>
                <a:ext cx="8229600" cy="4525963"/>
              </a:xfrm>
              <a:blipFill rotWithShape="1">
                <a:blip r:embed="rId2"/>
                <a:stretch>
                  <a:fillRect l="-815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9944"/>
            <a:ext cx="8183048" cy="76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9" y="3905250"/>
            <a:ext cx="74866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5" y="4993782"/>
            <a:ext cx="21526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8800" y="5613979"/>
            <a:ext cx="315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288 Genus Identified in Total!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723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Biological Aerosol’s Role as Ice Nuclei:  Assessing Upper Tropospheric Bacteria Concentrations and Genus </vt:lpstr>
      <vt:lpstr>Biological Aerosols</vt:lpstr>
      <vt:lpstr>Ice Nuclei (IN)</vt:lpstr>
      <vt:lpstr>Current Understanding of Atmospheric Bacteria</vt:lpstr>
      <vt:lpstr>Significance of Project</vt:lpstr>
      <vt:lpstr>GRIP NASA Hurricane Mission</vt:lpstr>
      <vt:lpstr>Cell/Particle Data</vt:lpstr>
      <vt:lpstr>Cell/Particle Results</vt:lpstr>
      <vt:lpstr>Calculations/Results</vt:lpstr>
      <vt:lpstr>Conclusions</vt:lpstr>
      <vt:lpstr>References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High Altitude Bacteria</dc:title>
  <dc:creator>Ben</dc:creator>
  <cp:lastModifiedBy>Ben</cp:lastModifiedBy>
  <cp:revision>145</cp:revision>
  <dcterms:created xsi:type="dcterms:W3CDTF">2012-04-26T00:42:02Z</dcterms:created>
  <dcterms:modified xsi:type="dcterms:W3CDTF">2012-04-26T18:49:07Z</dcterms:modified>
</cp:coreProperties>
</file>