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5" autoAdjust="0"/>
  </p:normalViewPr>
  <p:slideViewPr>
    <p:cSldViewPr>
      <p:cViewPr varScale="1">
        <p:scale>
          <a:sx n="55" d="100"/>
          <a:sy n="5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025C-5EB3-4590-B137-5159566BD6E6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638E-0E2F-4FF5-92B6-7C5AC74D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Characterization of Aerosols at Fire </a:t>
            </a:r>
            <a:r>
              <a:rPr lang="en-US" dirty="0"/>
              <a:t>S</a:t>
            </a:r>
            <a:r>
              <a:rPr lang="en-US" dirty="0" smtClean="0"/>
              <a:t>tation 8, Atlanta, 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Kollman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5" y="1066800"/>
            <a:ext cx="7961495" cy="46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3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series for three factor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pop_FactorT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1600200"/>
            <a:ext cx="9115658" cy="42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2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plumes that contain nitrate peaks at the end all come from the same source</a:t>
            </a:r>
          </a:p>
          <a:p>
            <a:r>
              <a:rPr lang="en-US" dirty="0" smtClean="0"/>
              <a:t>Constant background of aged aerosol in Atlanta</a:t>
            </a:r>
            <a:endParaRPr lang="en-US" dirty="0" smtClean="0"/>
          </a:p>
          <a:p>
            <a:r>
              <a:rPr lang="en-US" dirty="0" smtClean="0"/>
              <a:t>Biomass burning signal may be due to prescribed burning outside Atlanta</a:t>
            </a:r>
          </a:p>
          <a:p>
            <a:r>
              <a:rPr lang="en-US" dirty="0" smtClean="0"/>
              <a:t>Huge plumes in beginning of December equally due to BBOA and HOA</a:t>
            </a:r>
          </a:p>
        </p:txBody>
      </p:sp>
    </p:spTree>
    <p:extLst>
      <p:ext uri="{BB962C8B-B14F-4D97-AF65-F5344CB8AC3E}">
        <p14:creationId xmlns:p14="http://schemas.microsoft.com/office/powerpoint/2010/main" val="124813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with external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Ions</a:t>
            </a:r>
          </a:p>
          <a:p>
            <a:r>
              <a:rPr lang="en-US" dirty="0" smtClean="0"/>
              <a:t>Elemental and organic carbon</a:t>
            </a:r>
            <a:endParaRPr lang="en-US" dirty="0" smtClean="0"/>
          </a:p>
          <a:p>
            <a:r>
              <a:rPr lang="en-US" dirty="0" smtClean="0"/>
              <a:t>Wind speed, direction</a:t>
            </a:r>
          </a:p>
          <a:p>
            <a:r>
              <a:rPr lang="en-US" dirty="0" smtClean="0"/>
              <a:t>Rain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6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82"/>
            <a:ext cx="8229600" cy="11430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1026" name="Picture 2" descr="E:\metro_at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200523"/>
            <a:ext cx="457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2536" y="2795208"/>
            <a:ext cx="765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FS8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05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0" name="Picture 2" descr="E:\closeu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9530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041" y="2984212"/>
            <a:ext cx="152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Railyard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3276600"/>
            <a:ext cx="1371600" cy="3596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1134" y="2905715"/>
            <a:ext cx="765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FS8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-80751" y="3777734"/>
            <a:ext cx="343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“most polluted area in Atlanta”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2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Aerosol mass spectra using an Ambient Chemical </a:t>
            </a:r>
            <a:r>
              <a:rPr lang="en-US" dirty="0"/>
              <a:t>S</a:t>
            </a:r>
            <a:r>
              <a:rPr lang="en-US" dirty="0" smtClean="0"/>
              <a:t>peciation </a:t>
            </a:r>
            <a:r>
              <a:rPr lang="en-US" dirty="0"/>
              <a:t>M</a:t>
            </a:r>
            <a:r>
              <a:rPr lang="en-US" dirty="0" smtClean="0"/>
              <a:t>onitor (ACSM) on 30 minute saves</a:t>
            </a:r>
          </a:p>
          <a:p>
            <a:r>
              <a:rPr lang="en-US" dirty="0" smtClean="0"/>
              <a:t>TEOM for PM2.5 mass concentrations</a:t>
            </a:r>
          </a:p>
          <a:p>
            <a:r>
              <a:rPr lang="en-US" dirty="0" smtClean="0"/>
              <a:t>Black carbon concentrations</a:t>
            </a:r>
          </a:p>
          <a:p>
            <a:r>
              <a:rPr lang="en-US" dirty="0" smtClean="0"/>
              <a:t>Aerosol light scattering data</a:t>
            </a:r>
          </a:p>
          <a:p>
            <a:r>
              <a:rPr lang="en-US" dirty="0" smtClean="0"/>
              <a:t>Met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3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composition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Time_series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220199" cy="39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8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Time_series_pl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4423"/>
            <a:ext cx="8781980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0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Pie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7150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188" y="4886980"/>
            <a:ext cx="8917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Sulfate is a much lower proportion of aerosol than expected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Total loading over whole period is typical of Atlanta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950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Matrix Factorization (PMF)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model that identifies similarities across a dataset and groups into factors</a:t>
            </a:r>
          </a:p>
          <a:p>
            <a:r>
              <a:rPr lang="en-US" dirty="0" smtClean="0"/>
              <a:t>Does not require </a:t>
            </a:r>
            <a:r>
              <a:rPr lang="en-US" i="1" dirty="0" smtClean="0"/>
              <a:t>a priori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Useful for source apportionment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1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pop_Factor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9144001" cy="44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6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179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Characterization of Aerosols at Fire Station 8, Atlanta, GA</vt:lpstr>
      <vt:lpstr>Location</vt:lpstr>
      <vt:lpstr>Location</vt:lpstr>
      <vt:lpstr>Measurements</vt:lpstr>
      <vt:lpstr>Aerosol composition over time</vt:lpstr>
      <vt:lpstr>PowerPoint Presentation</vt:lpstr>
      <vt:lpstr>Average composition</vt:lpstr>
      <vt:lpstr>Positive Matrix Factorization (PMF)</vt:lpstr>
      <vt:lpstr>Identification of factors</vt:lpstr>
      <vt:lpstr>PowerPoint Presentation</vt:lpstr>
      <vt:lpstr>Time series for three factor solution</vt:lpstr>
      <vt:lpstr>Discussion</vt:lpstr>
      <vt:lpstr>Correlation with external data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Aerosols at Fire Station 8, Atlanta, GA</dc:title>
  <dc:creator>ChBE</dc:creator>
  <cp:lastModifiedBy>ChBE</cp:lastModifiedBy>
  <cp:revision>8</cp:revision>
  <dcterms:created xsi:type="dcterms:W3CDTF">2012-04-26T19:14:33Z</dcterms:created>
  <dcterms:modified xsi:type="dcterms:W3CDTF">2012-04-26T20:27:12Z</dcterms:modified>
</cp:coreProperties>
</file>