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9" r:id="rId8"/>
    <p:sldId id="262" r:id="rId9"/>
    <p:sldId id="263" r:id="rId10"/>
    <p:sldId id="268" r:id="rId11"/>
    <p:sldId id="260" r:id="rId12"/>
    <p:sldId id="261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5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437B1-6F73-8942-B1D3-BF3BF861E074}" type="datetimeFigureOut">
              <a:rPr lang="en-US" smtClean="0"/>
              <a:t>4/23/14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BE417-18F0-FB46-9B43-4FB6AB939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outh-afric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4271" y="4334683"/>
            <a:ext cx="93293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dobe Caslon Pro"/>
                <a:cs typeface="Adobe Caslon Pro"/>
              </a:rPr>
              <a:t>The Link between Wildfires and Precipitation in Africa</a:t>
            </a:r>
            <a:endParaRPr lang="en-US" sz="3200" dirty="0">
              <a:latin typeface="Adobe Caslon Pro"/>
              <a:cs typeface="Adobe Caslon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4569" y="5350845"/>
            <a:ext cx="148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Ziming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796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Whether this link between precipitation and fires in NHAF still exits in </a:t>
            </a:r>
            <a:r>
              <a:rPr lang="en-US" dirty="0" err="1" smtClean="0"/>
              <a:t>interannual</a:t>
            </a:r>
            <a:r>
              <a:rPr lang="en-US" dirty="0" smtClean="0"/>
              <a:t> variability band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12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_EOF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7665"/>
            <a:ext cx="6057900" cy="50038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First EOF Spatial Pattern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78724" y="2254490"/>
            <a:ext cx="2226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Trends are removed before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40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re_PC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3" y="191864"/>
            <a:ext cx="4523801" cy="34609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4648" y="3681381"/>
            <a:ext cx="1475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Fire first PCs</a:t>
            </a:r>
            <a:endParaRPr lang="en-US" sz="2000" dirty="0"/>
          </a:p>
        </p:txBody>
      </p:sp>
      <p:pic>
        <p:nvPicPr>
          <p:cNvPr id="7" name="Picture 6" descr="Preci_PC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333" y="3341489"/>
            <a:ext cx="4192041" cy="33586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94561" y="1441160"/>
            <a:ext cx="3549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Two blue lines are similar but with different frequencies. </a:t>
            </a:r>
          </a:p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Precipitation has higher frequency than fire data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42394" y="4842605"/>
            <a:ext cx="4209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AR1 model can link them together</a:t>
            </a:r>
          </a:p>
        </p:txBody>
      </p:sp>
      <p:pic>
        <p:nvPicPr>
          <p:cNvPr id="10" name="Picture 9" descr="Screen Shot 2014-04-24 at 4.31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851" y="5385404"/>
            <a:ext cx="1962135" cy="9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18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Results: AR1 model</a:t>
            </a:r>
            <a:endParaRPr lang="en-US" dirty="0"/>
          </a:p>
        </p:txBody>
      </p:sp>
      <p:pic>
        <p:nvPicPr>
          <p:cNvPr id="4" name="Picture 3" descr="NHAF_fire_Preci_AR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489" y="1347496"/>
            <a:ext cx="63246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02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8641"/>
            <a:ext cx="8229600" cy="375752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Precipitation is a primary force to drive NHAF fires and lead one year</a:t>
            </a:r>
          </a:p>
          <a:p>
            <a:pPr>
              <a:buFont typeface="Wingdings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bridge to link the two is AR1 model</a:t>
            </a:r>
          </a:p>
          <a:p>
            <a:pPr>
              <a:buFont typeface="Wingdings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920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Introduction: Why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93" y="2036355"/>
            <a:ext cx="4309776" cy="122204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400" dirty="0" smtClean="0"/>
              <a:t>Significant emission amount</a:t>
            </a:r>
            <a:endParaRPr lang="en-US" sz="2400" dirty="0"/>
          </a:p>
        </p:txBody>
      </p:sp>
      <p:pic>
        <p:nvPicPr>
          <p:cNvPr id="4" name="Picture 3" descr="Screen Shot 2014-04-24 at 2.43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440" y="1417638"/>
            <a:ext cx="3953005" cy="22405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66440" y="3658177"/>
            <a:ext cx="466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</a:t>
            </a:r>
            <a:r>
              <a:rPr lang="en-US" sz="1400" dirty="0"/>
              <a:t>annual fire emissions (g C </a:t>
            </a:r>
            <a:r>
              <a:rPr lang="en-US" sz="1400" dirty="0" smtClean="0"/>
              <a:t>m-2 year−1)</a:t>
            </a:r>
          </a:p>
          <a:p>
            <a:r>
              <a:rPr lang="en-US" sz="1400" dirty="0" smtClean="0"/>
              <a:t> (Van der </a:t>
            </a:r>
            <a:r>
              <a:rPr lang="en-US" sz="1400" dirty="0" err="1" smtClean="0"/>
              <a:t>Werf</a:t>
            </a:r>
            <a:r>
              <a:rPr lang="en-US" sz="1400" dirty="0" smtClean="0"/>
              <a:t> et al., 2006)</a:t>
            </a:r>
            <a:endParaRPr lang="en-US" sz="1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24269" y="4782197"/>
            <a:ext cx="4309776" cy="684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2400" dirty="0" smtClean="0"/>
              <a:t>Vast amounts of  Area Burned</a:t>
            </a:r>
            <a:endParaRPr lang="en-US" sz="2400" dirty="0"/>
          </a:p>
        </p:txBody>
      </p:sp>
      <p:pic>
        <p:nvPicPr>
          <p:cNvPr id="7" name="Picture 6" descr="Screen Shot 2014-04-24 at 2.50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6" y="3986113"/>
            <a:ext cx="4309776" cy="20055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6572" y="6033104"/>
            <a:ext cx="4666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Mean </a:t>
            </a:r>
            <a:r>
              <a:rPr lang="en-US" sz="1400" dirty="0"/>
              <a:t>annual </a:t>
            </a:r>
            <a:r>
              <a:rPr lang="en-US" sz="1400" dirty="0" smtClean="0"/>
              <a:t>are burned</a:t>
            </a:r>
          </a:p>
          <a:p>
            <a:r>
              <a:rPr lang="en-US" sz="1400" dirty="0" smtClean="0"/>
              <a:t> (</a:t>
            </a:r>
            <a:r>
              <a:rPr lang="en-US" sz="1400" dirty="0" err="1" smtClean="0"/>
              <a:t>Giglio</a:t>
            </a:r>
            <a:r>
              <a:rPr lang="en-US" sz="1400" dirty="0" smtClean="0"/>
              <a:t> et al.,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124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1.Introduction: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Little research focuses on Africa</a:t>
            </a:r>
          </a:p>
          <a:p>
            <a:r>
              <a:rPr lang="en-US" sz="2800" dirty="0"/>
              <a:t>African </a:t>
            </a:r>
            <a:r>
              <a:rPr lang="en-US" sz="2800" dirty="0" smtClean="0"/>
              <a:t>emissions </a:t>
            </a:r>
            <a:r>
              <a:rPr lang="en-US" sz="2800" dirty="0"/>
              <a:t>accounted for 49% of the total </a:t>
            </a:r>
            <a:r>
              <a:rPr lang="en-US" sz="2800" dirty="0" smtClean="0"/>
              <a:t>southern hemisphere and South </a:t>
            </a:r>
            <a:r>
              <a:rPr lang="en-US" sz="2800" dirty="0"/>
              <a:t>America contributed another 13</a:t>
            </a:r>
            <a:r>
              <a:rPr lang="en-US" sz="2800" dirty="0" smtClean="0"/>
              <a:t>% (</a:t>
            </a:r>
            <a:r>
              <a:rPr lang="en-US" sz="2800" dirty="0"/>
              <a:t>Van der </a:t>
            </a:r>
            <a:r>
              <a:rPr lang="en-US" sz="2800" dirty="0" err="1"/>
              <a:t>Werf</a:t>
            </a:r>
            <a:r>
              <a:rPr lang="en-US" sz="2800" dirty="0"/>
              <a:t> et al., 2006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With respect to burned area, A gradual decrease trend in NHAF and a gradual increase in SHAF. Most burned area is Savanna  </a:t>
            </a:r>
            <a:r>
              <a:rPr lang="en-US" sz="2800" dirty="0"/>
              <a:t>(</a:t>
            </a:r>
            <a:r>
              <a:rPr lang="en-US" sz="2800" dirty="0" err="1"/>
              <a:t>Giglio</a:t>
            </a:r>
            <a:r>
              <a:rPr lang="en-US" sz="2800" dirty="0"/>
              <a:t> et al., 2013)</a:t>
            </a:r>
          </a:p>
          <a:p>
            <a:r>
              <a:rPr lang="en-US" sz="2800" dirty="0" smtClean="0"/>
              <a:t>The Peak months of burning and emissions is different in NHAF and SHAF (</a:t>
            </a:r>
            <a:r>
              <a:rPr lang="en-US" sz="2800" dirty="0" err="1" smtClean="0"/>
              <a:t>Liousse</a:t>
            </a:r>
            <a:r>
              <a:rPr lang="en-US" sz="2800" dirty="0" smtClean="0"/>
              <a:t> et al, 2010)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387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4-24 at 3.3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762" y="1170989"/>
            <a:ext cx="5535460" cy="3623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7700" y="428897"/>
            <a:ext cx="4823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Monsoon System and </a:t>
            </a:r>
            <a:r>
              <a:rPr lang="en-US" sz="2400" dirty="0"/>
              <a:t>F</a:t>
            </a:r>
            <a:r>
              <a:rPr lang="en-US" sz="2400" dirty="0" smtClean="0"/>
              <a:t>ire Season</a:t>
            </a:r>
            <a:endParaRPr lang="en-US" sz="2400" dirty="0"/>
          </a:p>
        </p:txBody>
      </p:sp>
      <p:pic>
        <p:nvPicPr>
          <p:cNvPr id="6" name="Picture 5" descr="Screen Shot 2014-04-24 at 3.38.2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595" y="4794358"/>
            <a:ext cx="4224150" cy="196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61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Method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Purpose: find a link between regional climate parameter and Africa wild fires. And there is a bridge between climate and fires. </a:t>
            </a:r>
          </a:p>
          <a:p>
            <a:r>
              <a:rPr lang="en-US" dirty="0" smtClean="0"/>
              <a:t>Data: GFED burned area and CSFR total precipitation data</a:t>
            </a:r>
          </a:p>
          <a:p>
            <a:r>
              <a:rPr lang="en-US" dirty="0" smtClean="0"/>
              <a:t>Method: Separate Africa into NHAF and SHAF; Separate the fire variability into trends and </a:t>
            </a:r>
            <a:r>
              <a:rPr lang="en-US" dirty="0" err="1" smtClean="0"/>
              <a:t>interannual</a:t>
            </a:r>
            <a:r>
              <a:rPr lang="en-US" dirty="0" smtClean="0"/>
              <a:t> parts. The link between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1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reseas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802" y="1433258"/>
            <a:ext cx="6248400" cy="48387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46218"/>
            <a:ext cx="8229600" cy="1143000"/>
          </a:xfrm>
        </p:spPr>
        <p:txBody>
          <a:bodyPr/>
          <a:lstStyle/>
          <a:p>
            <a:r>
              <a:rPr lang="en-US" dirty="0" smtClean="0"/>
              <a:t>3. Results: fire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728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re_tre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98" y="1461795"/>
            <a:ext cx="6375400" cy="4838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46218"/>
            <a:ext cx="8229600" cy="1143000"/>
          </a:xfrm>
        </p:spPr>
        <p:txBody>
          <a:bodyPr/>
          <a:lstStyle/>
          <a:p>
            <a:r>
              <a:rPr lang="en-US" dirty="0" smtClean="0"/>
              <a:t>3. Results: fire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0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recipitation_seas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48" y="1187850"/>
            <a:ext cx="6299200" cy="53086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0326" y="4485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and Fire climatology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etseason_preci_tren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759" y="1231732"/>
            <a:ext cx="5087721" cy="4076307"/>
          </a:xfrm>
          <a:prstGeom prst="rect">
            <a:avLst/>
          </a:prstGeom>
        </p:spPr>
      </p:pic>
      <p:pic>
        <p:nvPicPr>
          <p:cNvPr id="5" name="Picture 4" descr="fire_tren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6" y="3835013"/>
            <a:ext cx="3436489" cy="2608172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0326" y="44850"/>
            <a:ext cx="8229600" cy="1143000"/>
          </a:xfrm>
        </p:spPr>
        <p:txBody>
          <a:bodyPr/>
          <a:lstStyle/>
          <a:p>
            <a:r>
              <a:rPr lang="en-US" dirty="0" smtClean="0"/>
              <a:t>Precipitation and Fire trends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581" y="1583850"/>
            <a:ext cx="29255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²"/>
            </a:pPr>
            <a:r>
              <a:rPr lang="en-US" sz="2000" dirty="0" smtClean="0"/>
              <a:t>Averaged precipitation at the first three month of fire season, which can suppress the fire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70759" y="5744327"/>
            <a:ext cx="48772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A plausible link at NHAF : the blue lines 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000" dirty="0" smtClean="0"/>
              <a:t>No clear link in SHAF</a:t>
            </a:r>
          </a:p>
          <a:p>
            <a:pPr marL="342900" indent="-342900">
              <a:buFont typeface="Wingdings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04082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1163</TotalTime>
  <Words>353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Black</vt:lpstr>
      <vt:lpstr>PowerPoint Presentation</vt:lpstr>
      <vt:lpstr>1. Introduction: Why Important</vt:lpstr>
      <vt:lpstr>1.Introduction: Background</vt:lpstr>
      <vt:lpstr>PowerPoint Presentation</vt:lpstr>
      <vt:lpstr>2. Method and Data</vt:lpstr>
      <vt:lpstr>3. Results: fire season</vt:lpstr>
      <vt:lpstr>3. Results: fire trends</vt:lpstr>
      <vt:lpstr>Precipitation and Fire climatology</vt:lpstr>
      <vt:lpstr>Precipitation and Fire trends</vt:lpstr>
      <vt:lpstr>PowerPoint Presentation</vt:lpstr>
      <vt:lpstr>First EOF Spatial Pattern</vt:lpstr>
      <vt:lpstr>PowerPoint Presentation</vt:lpstr>
      <vt:lpstr>3. Results: AR1 model</vt:lpstr>
      <vt:lpstr>4. conclusion</vt:lpstr>
    </vt:vector>
  </TitlesOfParts>
  <Company>Georgia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Tech</dc:creator>
  <cp:lastModifiedBy>Georgia Tech</cp:lastModifiedBy>
  <cp:revision>24</cp:revision>
  <dcterms:created xsi:type="dcterms:W3CDTF">2014-04-24T01:10:54Z</dcterms:created>
  <dcterms:modified xsi:type="dcterms:W3CDTF">2014-04-24T20:34:24Z</dcterms:modified>
</cp:coreProperties>
</file>