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60" r:id="rId2"/>
    <p:sldId id="275" r:id="rId3"/>
    <p:sldId id="276" r:id="rId4"/>
    <p:sldId id="274" r:id="rId5"/>
    <p:sldId id="280" r:id="rId6"/>
    <p:sldId id="277" r:id="rId7"/>
    <p:sldId id="278" r:id="rId8"/>
    <p:sldId id="263" r:id="rId9"/>
    <p:sldId id="281" r:id="rId10"/>
    <p:sldId id="282" r:id="rId11"/>
    <p:sldId id="279" r:id="rId12"/>
    <p:sldId id="284" r:id="rId13"/>
    <p:sldId id="285" r:id="rId14"/>
    <p:sldId id="286" r:id="rId15"/>
    <p:sldId id="266" r:id="rId16"/>
    <p:sldId id="268" r:id="rId17"/>
    <p:sldId id="270" r:id="rId18"/>
    <p:sldId id="271" r:id="rId19"/>
    <p:sldId id="272" r:id="rId20"/>
    <p:sldId id="267" r:id="rId21"/>
    <p:sldId id="273" r:id="rId22"/>
    <p:sldId id="262" r:id="rId23"/>
    <p:sldId id="261" r:id="rId24"/>
    <p:sldId id="259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3E8AE-FEAD-491B-91EB-0B93712F07B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69612-26AD-4B45-AC4D-7AC781B8E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AMS</a:t>
            </a:r>
            <a:r>
              <a:rPr lang="en-US" baseline="0" dirty="0" smtClean="0"/>
              <a:t> data is meaningful across a dataset, not just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69612-26AD-4B45-AC4D-7AC781B8E9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Fast reaction. First generation products.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69612-26AD-4B45-AC4D-7AC781B8E9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62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 is closer look</a:t>
            </a:r>
            <a:r>
              <a:rPr lang="en-US" baseline="0" dirty="0" smtClean="0"/>
              <a:t> at reaction region. C3H5/C4H7 are </a:t>
            </a:r>
            <a:r>
              <a:rPr lang="en-US" baseline="0" dirty="0" err="1" smtClean="0"/>
              <a:t>unoxidized</a:t>
            </a:r>
            <a:r>
              <a:rPr lang="en-US" baseline="0" dirty="0" smtClean="0"/>
              <a:t> fragments. CHO is f29 which represents organics.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69612-26AD-4B45-AC4D-7AC781B8E91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7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C3C881-5C47-4538-A296-9C664C8DD6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D61F15-4BD3-4F96-A090-ED39D5B63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066800"/>
            <a:ext cx="7406640" cy="1472184"/>
          </a:xfrm>
        </p:spPr>
        <p:txBody>
          <a:bodyPr>
            <a:normAutofit/>
          </a:bodyPr>
          <a:lstStyle/>
          <a:p>
            <a:r>
              <a:rPr lang="en-US" dirty="0" smtClean="0"/>
              <a:t>AMS Characterization of </a:t>
            </a: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pinene</a:t>
            </a:r>
            <a:r>
              <a:rPr lang="en-US" dirty="0" smtClean="0"/>
              <a:t> Nighttime Oxidation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Javier Sanchez</a:t>
            </a:r>
          </a:p>
          <a:p>
            <a:pPr algn="r"/>
            <a:r>
              <a:rPr lang="en-US" sz="2000" dirty="0" smtClean="0"/>
              <a:t>EAS6410</a:t>
            </a:r>
          </a:p>
          <a:p>
            <a:pPr algn="r"/>
            <a:r>
              <a:rPr lang="en-US" sz="2000" dirty="0" smtClean="0"/>
              <a:t>April 23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7769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AMS can be a powerful instrument but has limitations</a:t>
            </a:r>
          </a:p>
          <a:p>
            <a:r>
              <a:rPr lang="en-US" dirty="0" smtClean="0"/>
              <a:t>AMS data is relevant across datasets</a:t>
            </a:r>
          </a:p>
          <a:p>
            <a:r>
              <a:rPr lang="en-US" dirty="0" smtClean="0"/>
              <a:t>Mass loading influences aerosol composition</a:t>
            </a:r>
          </a:p>
          <a:p>
            <a:r>
              <a:rPr lang="en-US" dirty="0" smtClean="0"/>
              <a:t>Organic nitrates are important night time products but difficult to quantify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5908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ppb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595" y="1505962"/>
            <a:ext cx="6940110" cy="443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53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ppb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7713628" cy="406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631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ppb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6846482" cy="360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783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2513" y="2528791"/>
            <a:ext cx="5004523" cy="263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266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368" y="1768383"/>
            <a:ext cx="6554813" cy="415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159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2513" y="2528791"/>
            <a:ext cx="5004523" cy="263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2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2513" y="2528791"/>
            <a:ext cx="5004523" cy="263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301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2513" y="2528791"/>
            <a:ext cx="5004523" cy="263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51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 be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5257800" cy="4800600"/>
          </a:xfrm>
        </p:spPr>
        <p:txBody>
          <a:bodyPr/>
          <a:lstStyle/>
          <a:p>
            <a:r>
              <a:rPr lang="el-GR" dirty="0" smtClean="0">
                <a:latin typeface="Calibri"/>
              </a:rPr>
              <a:t>β</a:t>
            </a:r>
            <a:r>
              <a:rPr lang="en-US" dirty="0" smtClean="0">
                <a:latin typeface="Calibri"/>
              </a:rPr>
              <a:t>-</a:t>
            </a:r>
            <a:r>
              <a:rPr lang="en-US" dirty="0" err="1" smtClean="0">
                <a:latin typeface="Calibri"/>
              </a:rPr>
              <a:t>pinene</a:t>
            </a:r>
            <a:r>
              <a:rPr lang="en-US" dirty="0" smtClean="0">
                <a:latin typeface="Calibri"/>
              </a:rPr>
              <a:t> oxidation</a:t>
            </a:r>
          </a:p>
          <a:p>
            <a:pPr lvl="1"/>
            <a:r>
              <a:rPr lang="en-US" dirty="0" smtClean="0">
                <a:latin typeface="Calibri"/>
              </a:rPr>
              <a:t>9, 12, and 15 ppb concentrations</a:t>
            </a:r>
          </a:p>
          <a:p>
            <a:r>
              <a:rPr lang="en-US" dirty="0" smtClean="0">
                <a:latin typeface="Calibri"/>
              </a:rPr>
              <a:t>NO</a:t>
            </a:r>
            <a:r>
              <a:rPr lang="en-US" baseline="-25000" dirty="0" smtClean="0">
                <a:latin typeface="Calibri"/>
              </a:rPr>
              <a:t>3</a:t>
            </a:r>
            <a:r>
              <a:rPr lang="en-US" dirty="0" smtClean="0">
                <a:latin typeface="Calibri"/>
              </a:rPr>
              <a:t> as primary oxidant</a:t>
            </a:r>
          </a:p>
          <a:p>
            <a:r>
              <a:rPr lang="en-US" dirty="0" smtClean="0">
                <a:latin typeface="Calibri"/>
              </a:rPr>
              <a:t>AMS analysis of oxidation and composition of products</a:t>
            </a:r>
          </a:p>
          <a:p>
            <a:endParaRPr lang="en-US" dirty="0"/>
          </a:p>
        </p:txBody>
      </p:sp>
      <p:pic>
        <p:nvPicPr>
          <p:cNvPr id="13314" name="Picture 2" descr="File:Beta-pin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752600"/>
            <a:ext cx="204724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01/24</a:t>
            </a:r>
            <a:endParaRPr lang="en-US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2057400"/>
            <a:ext cx="5931344" cy="396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813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02/01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0048" y="1793477"/>
            <a:ext cx="5969453" cy="410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062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5401238" cy="284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080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268384" cy="330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784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18" y="2865436"/>
            <a:ext cx="5696682" cy="300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982" y="637652"/>
            <a:ext cx="4140200" cy="218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6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2513" y="2528791"/>
            <a:ext cx="5004523" cy="263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0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Aerosol Mass Spectrometer</a:t>
            </a:r>
            <a:endParaRPr lang="en-US" dirty="0"/>
          </a:p>
        </p:txBody>
      </p:sp>
      <p:pic>
        <p:nvPicPr>
          <p:cNvPr id="36868" name="Picture 4" descr="http://cires.colorado.edu/~jjose/amsanimati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0"/>
            <a:ext cx="7016750" cy="3238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50292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AMS can provide:</a:t>
            </a:r>
          </a:p>
          <a:p>
            <a:r>
              <a:rPr lang="en-US" dirty="0" smtClean="0"/>
              <a:t>Time series and average mass spectra</a:t>
            </a:r>
          </a:p>
          <a:p>
            <a:r>
              <a:rPr lang="en-US" dirty="0" smtClean="0"/>
              <a:t>Fragments</a:t>
            </a:r>
          </a:p>
          <a:p>
            <a:r>
              <a:rPr lang="en-US" dirty="0" smtClean="0"/>
              <a:t>Organic mass</a:t>
            </a:r>
          </a:p>
          <a:p>
            <a:r>
              <a:rPr lang="en-US" dirty="0" smtClean="0"/>
              <a:t>Elemental composition : C, H, 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mass loadings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726" y="1621537"/>
            <a:ext cx="4008344" cy="234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26" y="1828800"/>
            <a:ext cx="3999774" cy="210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9400" y="4114800"/>
            <a:ext cx="4596678" cy="242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28800" y="129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ppb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121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ppb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4419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ppb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877" y="2362200"/>
            <a:ext cx="5004523" cy="2257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6200" y="256032"/>
            <a:ext cx="5001768" cy="225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3632" y="4419600"/>
            <a:ext cx="5001768" cy="225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0" y="15240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Fragment 29 increases due to reaction</a:t>
            </a:r>
          </a:p>
          <a:p>
            <a:r>
              <a:rPr lang="en-US" dirty="0" smtClean="0"/>
              <a:t>Fragments C3H5 and C4H7 decrease over time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Elemental composition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5538055" cy="366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5400" y="5791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ppb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44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f</a:t>
            </a:r>
            <a:r>
              <a:rPr lang="en-US" baseline="-25000" dirty="0" smtClean="0"/>
              <a:t>43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38600"/>
            <a:ext cx="4191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5181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ppb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295400"/>
            <a:ext cx="4073214" cy="258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290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ppb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6800" y="1143000"/>
            <a:ext cx="4289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0" y="2819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ppb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nitrates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product of nighttime oxidation	</a:t>
            </a:r>
          </a:p>
          <a:p>
            <a:endParaRPr lang="en-US" dirty="0" smtClean="0"/>
          </a:p>
          <a:p>
            <a:r>
              <a:rPr lang="en-US" dirty="0" smtClean="0"/>
              <a:t>Fairly high volatility</a:t>
            </a:r>
          </a:p>
          <a:p>
            <a:pPr lvl="1"/>
            <a:r>
              <a:rPr lang="en-US" dirty="0" smtClean="0"/>
              <a:t>Less partitioning into aerosol phase</a:t>
            </a:r>
          </a:p>
          <a:p>
            <a:r>
              <a:rPr lang="en-US" dirty="0" smtClean="0"/>
              <a:t>Difficult to quantify</a:t>
            </a:r>
          </a:p>
          <a:p>
            <a:endParaRPr lang="en-US" dirty="0" smtClean="0"/>
          </a:p>
          <a:p>
            <a:r>
              <a:rPr lang="en-US" dirty="0" smtClean="0"/>
              <a:t>Can be present in a number of fragments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libri"/>
              </a:rPr>
              <a:t>Β</a:t>
            </a:r>
            <a:r>
              <a:rPr lang="en-US" dirty="0" smtClean="0">
                <a:latin typeface="Calibri"/>
              </a:rPr>
              <a:t>-</a:t>
            </a:r>
            <a:r>
              <a:rPr lang="en-US" dirty="0" err="1" smtClean="0">
                <a:latin typeface="Calibri"/>
              </a:rPr>
              <a:t>pinene</a:t>
            </a:r>
            <a:r>
              <a:rPr lang="en-US" dirty="0" smtClean="0">
                <a:latin typeface="Calibri"/>
              </a:rPr>
              <a:t> ON fragmentation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981200"/>
            <a:ext cx="6846482" cy="360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754</TotalTime>
  <Words>194</Words>
  <Application>Microsoft Office PowerPoint</Application>
  <PresentationFormat>On-screen Show (4:3)</PresentationFormat>
  <Paragraphs>53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AMS Characterization of β-pinene Nighttime Oxidation</vt:lpstr>
      <vt:lpstr>Work to be presented</vt:lpstr>
      <vt:lpstr>Aerosol Mass Spectrometer</vt:lpstr>
      <vt:lpstr>Organic mass loadings</vt:lpstr>
      <vt:lpstr>PowerPoint Presentation</vt:lpstr>
      <vt:lpstr>Elemental composition</vt:lpstr>
      <vt:lpstr>f44 vs f43</vt:lpstr>
      <vt:lpstr>Organic nitrates</vt:lpstr>
      <vt:lpstr>Β-pinene ON fragmentation</vt:lpstr>
      <vt:lpstr>Take-aways</vt:lpstr>
      <vt:lpstr>Appendix</vt:lpstr>
      <vt:lpstr>12 ppb</vt:lpstr>
      <vt:lpstr>9 ppb</vt:lpstr>
      <vt:lpstr>15 ppb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01/24</vt:lpstr>
      <vt:lpstr>02/01</vt:lpstr>
      <vt:lpstr>PowerPoint Presentation</vt:lpstr>
      <vt:lpstr>PowerPoint Presentation</vt:lpstr>
      <vt:lpstr>PowerPoint Presentation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Sanchez, Javier</dc:creator>
  <cp:lastModifiedBy>Sanchez, Javier</cp:lastModifiedBy>
  <cp:revision>31</cp:revision>
  <dcterms:created xsi:type="dcterms:W3CDTF">2014-04-22T18:08:34Z</dcterms:created>
  <dcterms:modified xsi:type="dcterms:W3CDTF">2014-04-24T20:30:17Z</dcterms:modified>
</cp:coreProperties>
</file>