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2" r:id="rId9"/>
    <p:sldId id="263" r:id="rId10"/>
    <p:sldId id="266" r:id="rId11"/>
    <p:sldId id="265" r:id="rId12"/>
    <p:sldId id="267" r:id="rId13"/>
    <p:sldId id="268" r:id="rId14"/>
    <p:sldId id="273" r:id="rId15"/>
    <p:sldId id="274" r:id="rId16"/>
    <p:sldId id="270" r:id="rId17"/>
    <p:sldId id="271" r:id="rId18"/>
    <p:sldId id="277" r:id="rId19"/>
    <p:sldId id="278" r:id="rId20"/>
    <p:sldId id="276" r:id="rId21"/>
    <p:sldId id="275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9A7A0-D916-43F0-ABF5-822ADE510DD1}" v="148" dt="2020-04-14T19:27:23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9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6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7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90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4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4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1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75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5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3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ebu.uoregon.edu/text/ozone" TargetMode="External"/><Relationship Id="rId2" Type="http://schemas.openxmlformats.org/officeDocument/2006/relationships/hyperlink" Target="https://doi.org/10.1038/315207a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05D0-AA91-4951-945E-B63BC4CED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Project</a:t>
            </a:r>
            <a:br>
              <a:rPr lang="en-IN" dirty="0"/>
            </a:br>
            <a:r>
              <a:rPr lang="en-IN" dirty="0"/>
              <a:t>EAS-6410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93EF1-CB71-4EC4-AC12-BFE8D6364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Priyansh Sharma</a:t>
            </a:r>
          </a:p>
        </p:txBody>
      </p:sp>
    </p:spTree>
    <p:extLst>
      <p:ext uri="{BB962C8B-B14F-4D97-AF65-F5344CB8AC3E}">
        <p14:creationId xmlns:p14="http://schemas.microsoft.com/office/powerpoint/2010/main" val="375974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881CB0-1221-43BE-BE77-866AB4D5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BD77A15-12B8-4FAB-A167-E0D60E5C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5D0DD1E-3DFD-459C-AF93-74007A3D1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1E32EF0-93A9-42DF-953A-1574E58C5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3F2476-AF66-478D-98AC-4E572A85C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C1FF5215-F946-48D6-BA7C-5BCEBE2D1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E9B1CB7D-F5B1-40C6-9E55-F1314B9B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0F5362-ECD6-4C1D-9DFE-15BF70945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29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0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A67C40B-9B1A-4DE1-95B4-85358BF1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60821" cy="182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3900" dirty="0"/>
              <a:t>Let’s step outside the States for a few slides</a:t>
            </a:r>
          </a:p>
        </p:txBody>
      </p:sp>
    </p:spTree>
    <p:extLst>
      <p:ext uri="{BB962C8B-B14F-4D97-AF65-F5344CB8AC3E}">
        <p14:creationId xmlns:p14="http://schemas.microsoft.com/office/powerpoint/2010/main" val="158894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1CA5-1895-4002-A4F8-E70BE48F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IN" sz="3400" dirty="0"/>
              <a:t>Europe: Dichotomy of Chlorine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908777-F882-43AC-8D42-B527A1DED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1400" dirty="0"/>
              <a:t>ClNO</a:t>
            </a:r>
            <a:r>
              <a:rPr lang="en-IN" sz="1400" baseline="-25000" dirty="0"/>
              <a:t>2</a:t>
            </a:r>
            <a:r>
              <a:rPr lang="en-IN" sz="1400" dirty="0"/>
              <a:t> increases the concentration of </a:t>
            </a:r>
            <a:r>
              <a:rPr lang="en-IN" sz="1400" dirty="0" err="1"/>
              <a:t>tropo</a:t>
            </a:r>
            <a:r>
              <a:rPr lang="en-IN" sz="1400" dirty="0"/>
              <a:t> Ozone</a:t>
            </a:r>
            <a:br>
              <a:rPr lang="en-IN" sz="1400" dirty="0"/>
            </a:br>
            <a:endParaRPr lang="en-IN" sz="1400" dirty="0"/>
          </a:p>
          <a:p>
            <a:pPr algn="ctr"/>
            <a:endParaRPr lang="en-IN" sz="1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81D3AC-F95B-4901-B9E0-7757ED744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1400" dirty="0" err="1"/>
              <a:t>ClO</a:t>
            </a:r>
            <a:r>
              <a:rPr lang="en-IN" sz="1400" baseline="-25000" dirty="0" err="1"/>
              <a:t>x</a:t>
            </a:r>
            <a:r>
              <a:rPr lang="en-IN" sz="1400" dirty="0"/>
              <a:t> (and Iodine O</a:t>
            </a:r>
            <a:r>
              <a:rPr lang="en-IN" sz="1400" baseline="-25000" dirty="0"/>
              <a:t>x</a:t>
            </a:r>
            <a:r>
              <a:rPr lang="en-IN" sz="1400" dirty="0"/>
              <a:t>) reduce the concentrations of </a:t>
            </a:r>
            <a:r>
              <a:rPr lang="en-IN" sz="1400" dirty="0" err="1"/>
              <a:t>tropo</a:t>
            </a:r>
            <a:r>
              <a:rPr lang="en-IN" sz="1400" dirty="0"/>
              <a:t> Ozone</a:t>
            </a:r>
          </a:p>
          <a:p>
            <a:pPr algn="ctr"/>
            <a:endParaRPr lang="en-IN" sz="1400" dirty="0"/>
          </a:p>
        </p:txBody>
      </p:sp>
      <p:pic>
        <p:nvPicPr>
          <p:cNvPr id="39" name="Content Placeholder 38" descr="A close up of a map&#10;&#10;Description automatically generated">
            <a:extLst>
              <a:ext uri="{FF2B5EF4-FFF2-40B4-BE49-F238E27FC236}">
                <a16:creationId xmlns:a16="http://schemas.microsoft.com/office/drawing/2014/main" id="{BBFBE3E9-B2F3-432A-B954-6C94DF9A32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43800" y="3699774"/>
            <a:ext cx="4160838" cy="2012739"/>
          </a:xfrm>
          <a:prstGeom prst="rect">
            <a:avLst/>
          </a:prstGeom>
        </p:spPr>
      </p:pic>
      <p:pic>
        <p:nvPicPr>
          <p:cNvPr id="45" name="Content Placeholder 44" descr="A close up of a map&#10;&#10;Description automatically generated">
            <a:extLst>
              <a:ext uri="{FF2B5EF4-FFF2-40B4-BE49-F238E27FC236}">
                <a16:creationId xmlns:a16="http://schemas.microsoft.com/office/drawing/2014/main" id="{EE742437-5A91-4FC0-8B6D-AE9382252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50559" y="3316288"/>
            <a:ext cx="2927120" cy="27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9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B3437-671D-4D9E-AB9B-AAF4971A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IN" dirty="0"/>
              <a:t>Effect on OH radical</a:t>
            </a:r>
          </a:p>
        </p:txBody>
      </p:sp>
      <p:pic>
        <p:nvPicPr>
          <p:cNvPr id="13" name="Content Placeholder 12" descr="A close up of a map&#10;&#10;Description automatically generated">
            <a:extLst>
              <a:ext uri="{FF2B5EF4-FFF2-40B4-BE49-F238E27FC236}">
                <a16:creationId xmlns:a16="http://schemas.microsoft.com/office/drawing/2014/main" id="{15159234-0EBE-4461-8265-FD1B0DC2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620418"/>
            <a:ext cx="6898017" cy="3380027"/>
          </a:xfrm>
          <a:prstGeom prst="rect">
            <a:avLst/>
          </a:prstGeom>
        </p:spPr>
      </p:pic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676256FE-C023-4CA0-A8CC-53C5EC585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r>
              <a:rPr lang="en-US" dirty="0"/>
              <a:t>Average of 16%</a:t>
            </a:r>
          </a:p>
          <a:p>
            <a:r>
              <a:rPr lang="en-US" dirty="0"/>
              <a:t>Removal of NO</a:t>
            </a:r>
            <a:r>
              <a:rPr lang="en-US" baseline="-25000" dirty="0"/>
              <a:t>x </a:t>
            </a:r>
            <a:r>
              <a:rPr lang="en-US" dirty="0"/>
              <a:t>and O</a:t>
            </a:r>
            <a:r>
              <a:rPr lang="en-US" baseline="-25000" dirty="0"/>
              <a:t>3</a:t>
            </a:r>
            <a:endParaRPr lang="en-US" dirty="0"/>
          </a:p>
          <a:p>
            <a:r>
              <a:rPr lang="en-US" dirty="0"/>
              <a:t>Conversion from Halide oxides not enough to compensate</a:t>
            </a:r>
          </a:p>
        </p:txBody>
      </p:sp>
    </p:spTree>
    <p:extLst>
      <p:ext uri="{BB962C8B-B14F-4D97-AF65-F5344CB8AC3E}">
        <p14:creationId xmlns:p14="http://schemas.microsoft.com/office/powerpoint/2010/main" val="336263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F2D29-4890-4F52-B281-D8017E82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IN" dirty="0"/>
              <a:t>Particulate Matter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DE1F8C-5071-49BF-B778-2F08A8B7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38" y="640081"/>
            <a:ext cx="5367539" cy="534070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07638B-529D-4F01-B449-A9315017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r>
              <a:rPr lang="en-US" dirty="0"/>
              <a:t>PM</a:t>
            </a:r>
            <a:r>
              <a:rPr lang="en-US" baseline="-25000" dirty="0"/>
              <a:t>2.5 </a:t>
            </a:r>
            <a:r>
              <a:rPr lang="en-US" dirty="0"/>
              <a:t>goes down by 1.7%</a:t>
            </a:r>
          </a:p>
          <a:p>
            <a:r>
              <a:rPr lang="en-US" dirty="0"/>
              <a:t>Nitrates, ammonium and sulphates go down by 4.3%</a:t>
            </a:r>
          </a:p>
        </p:txBody>
      </p:sp>
    </p:spTree>
    <p:extLst>
      <p:ext uri="{BB962C8B-B14F-4D97-AF65-F5344CB8AC3E}">
        <p14:creationId xmlns:p14="http://schemas.microsoft.com/office/powerpoint/2010/main" val="224091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6A8CF-E15A-406C-BCC1-3A25985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IN"/>
              <a:t>China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4CFBC-E4F5-4C31-8645-450C3356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568683"/>
            <a:ext cx="6898017" cy="34834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0BA4-F1CA-4AF9-8B11-2BA7AB05E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It all brought me back to Dr. Wang.</a:t>
            </a:r>
          </a:p>
          <a:p>
            <a:r>
              <a:rPr lang="en-IN" dirty="0"/>
              <a:t>The research in China is in direct opposition to the results shown in Europe. </a:t>
            </a:r>
          </a:p>
          <a:p>
            <a:r>
              <a:rPr lang="en-IN" dirty="0"/>
              <a:t>This (and a few other studies) displayed that the addition of Chlorine radical leads to direct increase in 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,OH,HO</a:t>
            </a:r>
            <a:r>
              <a:rPr lang="en-US" baseline="-25000" dirty="0"/>
              <a:t>2</a:t>
            </a:r>
            <a:r>
              <a:rPr lang="en-US" dirty="0"/>
              <a:t> and RO</a:t>
            </a:r>
            <a:r>
              <a:rPr lang="en-US" baseline="-25000" dirty="0"/>
              <a:t>2</a:t>
            </a:r>
            <a:r>
              <a:rPr lang="en-US" dirty="0"/>
              <a:t> concentrations by up to 20%, 28%, 36% and 48% in areas with high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and low VOCs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556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881CB0-1221-43BE-BE77-866AB4D5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BD77A15-12B8-4FAB-A167-E0D60E5C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5D0DD1E-3DFD-459C-AF93-74007A3D1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1E32EF0-93A9-42DF-953A-1574E58C5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3F2476-AF66-478D-98AC-4E572A85C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C1FF5215-F946-48D6-BA7C-5BCEBE2D1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E9B1CB7D-F5B1-40C6-9E55-F1314B9B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0F5362-ECD6-4C1D-9DFE-15BF70945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A420AC1-9DFB-4806-AB5E-CFD3432E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9FD464-BBF4-4AF0-BF01-7F884812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94580DAE-FA9C-4749-B517-14F956243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7D6EE69-4BE4-42B7-A74A-C6000998E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93EB3562-7FD7-4D4E-B600-10C5DBC59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28" name="Freeform 159">
            <a:extLst>
              <a:ext uri="{FF2B5EF4-FFF2-40B4-BE49-F238E27FC236}">
                <a16:creationId xmlns:a16="http://schemas.microsoft.com/office/drawing/2014/main" id="{17B0E5A8-6AF1-417B-A7C3-E7DB7651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452688" y="1262063"/>
            <a:ext cx="7286625" cy="4333875"/>
          </a:xfrm>
          <a:custGeom>
            <a:avLst/>
            <a:gdLst/>
            <a:ahLst/>
            <a:cxnLst/>
            <a:rect l="0" t="0" r="r" b="b"/>
            <a:pathLst>
              <a:path w="4590" h="2730">
                <a:moveTo>
                  <a:pt x="200" y="0"/>
                </a:moveTo>
                <a:lnTo>
                  <a:pt x="4390" y="0"/>
                </a:lnTo>
                <a:lnTo>
                  <a:pt x="4430" y="4"/>
                </a:lnTo>
                <a:lnTo>
                  <a:pt x="4468" y="15"/>
                </a:lnTo>
                <a:lnTo>
                  <a:pt x="4501" y="33"/>
                </a:lnTo>
                <a:lnTo>
                  <a:pt x="4532" y="59"/>
                </a:lnTo>
                <a:lnTo>
                  <a:pt x="4555" y="88"/>
                </a:lnTo>
                <a:lnTo>
                  <a:pt x="4575" y="123"/>
                </a:lnTo>
                <a:lnTo>
                  <a:pt x="4586" y="160"/>
                </a:lnTo>
                <a:lnTo>
                  <a:pt x="4590" y="201"/>
                </a:lnTo>
                <a:lnTo>
                  <a:pt x="4590" y="2529"/>
                </a:lnTo>
                <a:lnTo>
                  <a:pt x="4586" y="2570"/>
                </a:lnTo>
                <a:lnTo>
                  <a:pt x="4575" y="2607"/>
                </a:lnTo>
                <a:lnTo>
                  <a:pt x="4555" y="2642"/>
                </a:lnTo>
                <a:lnTo>
                  <a:pt x="4532" y="2672"/>
                </a:lnTo>
                <a:lnTo>
                  <a:pt x="4501" y="2697"/>
                </a:lnTo>
                <a:lnTo>
                  <a:pt x="4468" y="2715"/>
                </a:lnTo>
                <a:lnTo>
                  <a:pt x="4430" y="2726"/>
                </a:lnTo>
                <a:lnTo>
                  <a:pt x="4390" y="2730"/>
                </a:lnTo>
                <a:lnTo>
                  <a:pt x="200" y="2730"/>
                </a:lnTo>
                <a:lnTo>
                  <a:pt x="160" y="2726"/>
                </a:lnTo>
                <a:lnTo>
                  <a:pt x="122" y="2715"/>
                </a:lnTo>
                <a:lnTo>
                  <a:pt x="89" y="2697"/>
                </a:lnTo>
                <a:lnTo>
                  <a:pt x="58" y="2672"/>
                </a:lnTo>
                <a:lnTo>
                  <a:pt x="35" y="2642"/>
                </a:lnTo>
                <a:lnTo>
                  <a:pt x="15" y="2607"/>
                </a:lnTo>
                <a:lnTo>
                  <a:pt x="4" y="2570"/>
                </a:lnTo>
                <a:lnTo>
                  <a:pt x="0" y="2529"/>
                </a:lnTo>
                <a:lnTo>
                  <a:pt x="0" y="201"/>
                </a:lnTo>
                <a:lnTo>
                  <a:pt x="4" y="160"/>
                </a:lnTo>
                <a:lnTo>
                  <a:pt x="15" y="123"/>
                </a:lnTo>
                <a:lnTo>
                  <a:pt x="35" y="88"/>
                </a:lnTo>
                <a:lnTo>
                  <a:pt x="58" y="59"/>
                </a:lnTo>
                <a:lnTo>
                  <a:pt x="89" y="33"/>
                </a:lnTo>
                <a:lnTo>
                  <a:pt x="122" y="15"/>
                </a:lnTo>
                <a:lnTo>
                  <a:pt x="160" y="4"/>
                </a:lnTo>
                <a:lnTo>
                  <a:pt x="200" y="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30" name="Freeform 164">
            <a:extLst>
              <a:ext uri="{FF2B5EF4-FFF2-40B4-BE49-F238E27FC236}">
                <a16:creationId xmlns:a16="http://schemas.microsoft.com/office/drawing/2014/main" id="{EE40C302-D1B9-4040-9A63-CC77E5C7C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43188" y="1452563"/>
            <a:ext cx="6905625" cy="3952875"/>
          </a:xfrm>
          <a:custGeom>
            <a:avLst/>
            <a:gdLst/>
            <a:ahLst/>
            <a:cxnLst/>
            <a:rect l="0" t="0" r="r" b="b"/>
            <a:pathLst>
              <a:path w="4350" h="2490">
                <a:moveTo>
                  <a:pt x="80" y="28"/>
                </a:moveTo>
                <a:lnTo>
                  <a:pt x="63" y="30"/>
                </a:lnTo>
                <a:lnTo>
                  <a:pt x="50" y="38"/>
                </a:lnTo>
                <a:lnTo>
                  <a:pt x="38" y="49"/>
                </a:lnTo>
                <a:lnTo>
                  <a:pt x="30" y="63"/>
                </a:lnTo>
                <a:lnTo>
                  <a:pt x="28" y="79"/>
                </a:lnTo>
                <a:lnTo>
                  <a:pt x="28" y="2411"/>
                </a:lnTo>
                <a:lnTo>
                  <a:pt x="30" y="2427"/>
                </a:lnTo>
                <a:lnTo>
                  <a:pt x="38" y="2441"/>
                </a:lnTo>
                <a:lnTo>
                  <a:pt x="50" y="2452"/>
                </a:lnTo>
                <a:lnTo>
                  <a:pt x="63" y="2460"/>
                </a:lnTo>
                <a:lnTo>
                  <a:pt x="80" y="2462"/>
                </a:lnTo>
                <a:lnTo>
                  <a:pt x="4270" y="2462"/>
                </a:lnTo>
                <a:lnTo>
                  <a:pt x="4287" y="2460"/>
                </a:lnTo>
                <a:lnTo>
                  <a:pt x="4300" y="2452"/>
                </a:lnTo>
                <a:lnTo>
                  <a:pt x="4312" y="2441"/>
                </a:lnTo>
                <a:lnTo>
                  <a:pt x="4320" y="2427"/>
                </a:lnTo>
                <a:lnTo>
                  <a:pt x="4322" y="2411"/>
                </a:lnTo>
                <a:lnTo>
                  <a:pt x="4322" y="79"/>
                </a:lnTo>
                <a:lnTo>
                  <a:pt x="4320" y="63"/>
                </a:lnTo>
                <a:lnTo>
                  <a:pt x="4312" y="49"/>
                </a:lnTo>
                <a:lnTo>
                  <a:pt x="4300" y="38"/>
                </a:lnTo>
                <a:lnTo>
                  <a:pt x="4287" y="30"/>
                </a:lnTo>
                <a:lnTo>
                  <a:pt x="4270" y="28"/>
                </a:lnTo>
                <a:lnTo>
                  <a:pt x="80" y="28"/>
                </a:lnTo>
                <a:close/>
                <a:moveTo>
                  <a:pt x="80" y="0"/>
                </a:moveTo>
                <a:lnTo>
                  <a:pt x="4270" y="0"/>
                </a:lnTo>
                <a:lnTo>
                  <a:pt x="4295" y="4"/>
                </a:lnTo>
                <a:lnTo>
                  <a:pt x="4317" y="16"/>
                </a:lnTo>
                <a:lnTo>
                  <a:pt x="4334" y="33"/>
                </a:lnTo>
                <a:lnTo>
                  <a:pt x="4346" y="54"/>
                </a:lnTo>
                <a:lnTo>
                  <a:pt x="4350" y="79"/>
                </a:lnTo>
                <a:lnTo>
                  <a:pt x="4350" y="2411"/>
                </a:lnTo>
                <a:lnTo>
                  <a:pt x="4346" y="2436"/>
                </a:lnTo>
                <a:lnTo>
                  <a:pt x="4334" y="2457"/>
                </a:lnTo>
                <a:lnTo>
                  <a:pt x="4317" y="2474"/>
                </a:lnTo>
                <a:lnTo>
                  <a:pt x="4295" y="2486"/>
                </a:lnTo>
                <a:lnTo>
                  <a:pt x="4270" y="2490"/>
                </a:lnTo>
                <a:lnTo>
                  <a:pt x="80" y="2490"/>
                </a:lnTo>
                <a:lnTo>
                  <a:pt x="55" y="2486"/>
                </a:lnTo>
                <a:lnTo>
                  <a:pt x="33" y="2474"/>
                </a:lnTo>
                <a:lnTo>
                  <a:pt x="16" y="2457"/>
                </a:lnTo>
                <a:lnTo>
                  <a:pt x="4" y="2436"/>
                </a:lnTo>
                <a:lnTo>
                  <a:pt x="0" y="2411"/>
                </a:lnTo>
                <a:lnTo>
                  <a:pt x="0" y="79"/>
                </a:lnTo>
                <a:lnTo>
                  <a:pt x="4" y="54"/>
                </a:lnTo>
                <a:lnTo>
                  <a:pt x="16" y="33"/>
                </a:lnTo>
                <a:lnTo>
                  <a:pt x="33" y="16"/>
                </a:lnTo>
                <a:lnTo>
                  <a:pt x="55" y="4"/>
                </a:lnTo>
                <a:lnTo>
                  <a:pt x="8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F7FF54-CDA9-4634-A4A4-A501DE1E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52" y="1830580"/>
            <a:ext cx="5873748" cy="18163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Let’s leave land altogether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52C93F-C061-46CA-B0A1-95DBD378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3862794"/>
            <a:ext cx="1371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63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7D7C26DF-010F-4A6C-982F-93ABB4C0B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CD411-E94C-4E08-A731-5682861D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697" y="1508760"/>
            <a:ext cx="3229574" cy="1691640"/>
          </a:xfrm>
        </p:spPr>
        <p:txBody>
          <a:bodyPr anchor="b">
            <a:normAutofit/>
          </a:bodyPr>
          <a:lstStyle/>
          <a:p>
            <a:r>
              <a:rPr lang="en-IN" sz="3400"/>
              <a:t>Over the ocean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4CC152F-FA8A-47DB-911F-640511EC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35" y="640080"/>
            <a:ext cx="4582973" cy="5455920"/>
          </a:xfrm>
          <a:prstGeom prst="rect">
            <a:avLst/>
          </a:prstGeom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8DF615A9-6DD4-4C7C-B837-AD22EE16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697" y="3200400"/>
            <a:ext cx="3229574" cy="2899954"/>
          </a:xfrm>
        </p:spPr>
        <p:txBody>
          <a:bodyPr>
            <a:normAutofit/>
          </a:bodyPr>
          <a:lstStyle/>
          <a:p>
            <a:r>
              <a:rPr lang="en-US" sz="1600" dirty="0"/>
              <a:t>One of the most important oxidants over the Marine boundary layer</a:t>
            </a:r>
          </a:p>
        </p:txBody>
      </p:sp>
    </p:spTree>
    <p:extLst>
      <p:ext uri="{BB962C8B-B14F-4D97-AF65-F5344CB8AC3E}">
        <p14:creationId xmlns:p14="http://schemas.microsoft.com/office/powerpoint/2010/main" val="321996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14CAC-E5B5-4428-A79E-924A543B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IN" dirty="0"/>
              <a:t>MBL vs CBL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3E01A-5C3D-4938-9DD7-BDA8DAA5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6" y="640081"/>
            <a:ext cx="5852823" cy="534070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FC205-23C7-4A12-9B45-12773768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r>
              <a:rPr lang="en-IN" dirty="0"/>
              <a:t>It can be seen (during wintertime) ClNO</a:t>
            </a:r>
            <a:r>
              <a:rPr lang="en-IN" baseline="-25000" dirty="0"/>
              <a:t>2</a:t>
            </a:r>
            <a:r>
              <a:rPr lang="en-IN" dirty="0"/>
              <a:t> does not have an important role to play and the important oxidant role shifts more towards HCHO as we move closer to land.</a:t>
            </a:r>
          </a:p>
        </p:txBody>
      </p:sp>
    </p:spTree>
    <p:extLst>
      <p:ext uri="{BB962C8B-B14F-4D97-AF65-F5344CB8AC3E}">
        <p14:creationId xmlns:p14="http://schemas.microsoft.com/office/powerpoint/2010/main" val="169248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7C26DF-010F-4A6C-982F-93ABB4C0B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7489F-C492-49FA-B014-D9A6F316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697" y="1508760"/>
            <a:ext cx="3229574" cy="1691640"/>
          </a:xfrm>
        </p:spPr>
        <p:txBody>
          <a:bodyPr anchor="b">
            <a:normAutofit/>
          </a:bodyPr>
          <a:lstStyle/>
          <a:p>
            <a:r>
              <a:rPr lang="en-IN" sz="3400" dirty="0"/>
              <a:t>Altitude and RH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760D4-F6FC-4134-BF4E-48D5A29E2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" y="831361"/>
            <a:ext cx="7352692" cy="50733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6753E-0A50-42FC-97EF-7E48030E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697" y="3200400"/>
            <a:ext cx="3229574" cy="2899954"/>
          </a:xfrm>
        </p:spPr>
        <p:txBody>
          <a:bodyPr>
            <a:normAutofit/>
          </a:bodyPr>
          <a:lstStyle/>
          <a:p>
            <a:r>
              <a:rPr lang="en-IN" sz="1600" dirty="0"/>
              <a:t>How the change in altitude (solar elevation angle) and RH effects the Halide nitrate chemistry</a:t>
            </a:r>
          </a:p>
          <a:p>
            <a:pPr marL="0" indent="0">
              <a:buNone/>
            </a:pPr>
            <a:endParaRPr lang="en-IN" sz="1600" dirty="0"/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51646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717A7-3796-4CB7-88DF-9258FC06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IN" sz="2400"/>
              <a:t>The Original Question: Is methane oxidized by Chlorine radicals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7C519-42AD-4260-A33A-7849C3A2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There is still high variability in the impact of Chlorine in methane oxidation by the order of 2 in magnitude.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9C37F4-1286-49DB-AAB8-6CFB0460A64A}"/>
              </a:ext>
            </a:extLst>
          </p:cNvPr>
          <p:cNvGrpSpPr/>
          <p:nvPr/>
        </p:nvGrpSpPr>
        <p:grpSpPr>
          <a:xfrm>
            <a:off x="633999" y="1184881"/>
            <a:ext cx="6898017" cy="4251101"/>
            <a:chOff x="4267343" y="1436197"/>
            <a:chExt cx="6801137" cy="41913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F17F5B-3964-4C86-8487-591F6506E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343" y="1436197"/>
              <a:ext cx="3486150" cy="419139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4ADC28-52DB-4E6C-8AFE-C7624F23F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3493" y="1436197"/>
              <a:ext cx="3314987" cy="4191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60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A859-77F2-4CC0-B6B5-5FA745D4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47D01-575E-445D-95A1-AFA692595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I believe, all forms of research, have journey to the research question itself?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Raman had why is the colour of the ocean blue?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Newton had why has the apple fallen?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Mine was why can’t I use what Dr. Wang gave us as an example? So I decided to look into the oxidation of Methane.</a:t>
            </a:r>
          </a:p>
        </p:txBody>
      </p:sp>
    </p:spTree>
    <p:extLst>
      <p:ext uri="{BB962C8B-B14F-4D97-AF65-F5344CB8AC3E}">
        <p14:creationId xmlns:p14="http://schemas.microsoft.com/office/powerpoint/2010/main" val="20492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5C4964-2B7E-4B79-997B-3F4FF3B0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1CCC2DF-9B64-4AD5-9D3B-E9165DDD9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84C4C7F-9B81-4DF4-BFD1-9A4A8988F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DC49E10-BF5A-413B-B929-A3A2EEA4C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22" name="Freeform 57">
            <a:extLst>
              <a:ext uri="{FF2B5EF4-FFF2-40B4-BE49-F238E27FC236}">
                <a16:creationId xmlns:a16="http://schemas.microsoft.com/office/drawing/2014/main" id="{4C99D49E-2BAF-489F-A5F6-6B484E232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BE7040-4A1B-4F7D-A576-C1CC7361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5" name="Freeform 206">
              <a:extLst>
                <a:ext uri="{FF2B5EF4-FFF2-40B4-BE49-F238E27FC236}">
                  <a16:creationId xmlns:a16="http://schemas.microsoft.com/office/drawing/2014/main" id="{A5C39BD9-8F21-4C56-830A-49B31CA6C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6" name="Freeform 211">
              <a:extLst>
                <a:ext uri="{FF2B5EF4-FFF2-40B4-BE49-F238E27FC236}">
                  <a16:creationId xmlns:a16="http://schemas.microsoft.com/office/drawing/2014/main" id="{33D7514E-4DA7-4B17-B932-12DB88EAA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787B3C-7589-4D19-98F6-25F0E6BA8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822CABD-D601-401B-91F7-5452703B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37A9743-E767-4585-B074-802B44602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6395C23-FB28-401C-AA16-85099174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25E72703-09FD-4701-9620-1F23FFA6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CD9225-5AA7-4D13-863B-588BF6AFE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8E989CBF-2165-4650-99DC-DFE11469D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1ED19-0655-4A93-9FC1-8BED3A9C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6" y="1023867"/>
            <a:ext cx="3256185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>
                <a:solidFill>
                  <a:srgbClr val="FEFCF7"/>
                </a:solidFill>
              </a:rPr>
              <a:t>Additional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D862-71CF-4CC7-A74E-8749429B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236" y="4945377"/>
            <a:ext cx="3242993" cy="10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>
                <a:solidFill>
                  <a:srgbClr val="FEFCF7"/>
                </a:solidFill>
              </a:rPr>
              <a:t>How the concentrations of ClNO2 and ClNO change indoors over the period of the day</a:t>
            </a:r>
          </a:p>
        </p:txBody>
      </p:sp>
      <p:sp>
        <p:nvSpPr>
          <p:cNvPr id="41" name="Round Same Side Corner Rectangle 3">
            <a:extLst>
              <a:ext uri="{FF2B5EF4-FFF2-40B4-BE49-F238E27FC236}">
                <a16:creationId xmlns:a16="http://schemas.microsoft.com/office/drawing/2014/main" id="{E3B85F0F-9D5D-4097-8547-12291ED0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26462" y="-19485"/>
            <a:ext cx="5516601" cy="6897510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ounded Rectangle 19">
            <a:extLst>
              <a:ext uri="{FF2B5EF4-FFF2-40B4-BE49-F238E27FC236}">
                <a16:creationId xmlns:a16="http://schemas.microsoft.com/office/drawing/2014/main" id="{C39ECD2C-DFBF-4475-988B-8AF6B716F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2437" y="1308487"/>
            <a:ext cx="5632187" cy="4285867"/>
          </a:xfrm>
          <a:prstGeom prst="roundRect">
            <a:avLst>
              <a:gd name="adj" fmla="val 2462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053E6FE-60EC-423E-B8DC-FE13BCC0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19" y="1733848"/>
            <a:ext cx="4980527" cy="344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9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1C19C803-5DD2-4587-9488-A3938282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3752" y="1810138"/>
            <a:ext cx="2762941" cy="4746626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262626">
              <a:alpha val="40000"/>
            </a:srgbClr>
          </a:solidFill>
          <a:ln>
            <a:noFill/>
          </a:ln>
        </p:spPr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653E5E44-01E8-4485-9970-B1CFA3049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0714" y="362425"/>
            <a:ext cx="2218442" cy="6204388"/>
          </a:xfrm>
          <a:custGeom>
            <a:avLst/>
            <a:gdLst/>
            <a:ahLst/>
            <a:cxnLst/>
            <a:rect l="0" t="0" r="r" b="b"/>
            <a:pathLst>
              <a:path w="697" h="1954">
                <a:moveTo>
                  <a:pt x="251" y="1472"/>
                </a:moveTo>
                <a:cubicBezTo>
                  <a:pt x="258" y="1472"/>
                  <a:pt x="252" y="1463"/>
                  <a:pt x="251" y="1462"/>
                </a:cubicBezTo>
                <a:cubicBezTo>
                  <a:pt x="248" y="1422"/>
                  <a:pt x="241" y="1424"/>
                  <a:pt x="241" y="1419"/>
                </a:cubicBezTo>
                <a:cubicBezTo>
                  <a:pt x="227" y="1388"/>
                  <a:pt x="226" y="1380"/>
                  <a:pt x="221" y="1376"/>
                </a:cubicBezTo>
                <a:cubicBezTo>
                  <a:pt x="209" y="1355"/>
                  <a:pt x="209" y="1347"/>
                  <a:pt x="203" y="1344"/>
                </a:cubicBezTo>
                <a:cubicBezTo>
                  <a:pt x="169" y="1285"/>
                  <a:pt x="162" y="1275"/>
                  <a:pt x="156" y="1263"/>
                </a:cubicBezTo>
                <a:cubicBezTo>
                  <a:pt x="144" y="1242"/>
                  <a:pt x="141" y="1236"/>
                  <a:pt x="138" y="1231"/>
                </a:cubicBezTo>
                <a:cubicBezTo>
                  <a:pt x="107" y="1177"/>
                  <a:pt x="108" y="1168"/>
                  <a:pt x="103" y="1165"/>
                </a:cubicBezTo>
                <a:cubicBezTo>
                  <a:pt x="90" y="1142"/>
                  <a:pt x="83" y="1131"/>
                  <a:pt x="82" y="1127"/>
                </a:cubicBezTo>
                <a:cubicBezTo>
                  <a:pt x="66" y="1090"/>
                  <a:pt x="67" y="1081"/>
                  <a:pt x="62" y="1077"/>
                </a:cubicBezTo>
                <a:cubicBezTo>
                  <a:pt x="57" y="1049"/>
                  <a:pt x="51" y="1046"/>
                  <a:pt x="52" y="1037"/>
                </a:cubicBezTo>
                <a:cubicBezTo>
                  <a:pt x="48" y="1016"/>
                  <a:pt x="44" y="1007"/>
                  <a:pt x="42" y="1002"/>
                </a:cubicBezTo>
                <a:cubicBezTo>
                  <a:pt x="32" y="970"/>
                  <a:pt x="24" y="961"/>
                  <a:pt x="22" y="946"/>
                </a:cubicBezTo>
                <a:cubicBezTo>
                  <a:pt x="13" y="922"/>
                  <a:pt x="11" y="916"/>
                  <a:pt x="9" y="909"/>
                </a:cubicBezTo>
                <a:cubicBezTo>
                  <a:pt x="5" y="889"/>
                  <a:pt x="11" y="888"/>
                  <a:pt x="9" y="896"/>
                </a:cubicBezTo>
                <a:cubicBezTo>
                  <a:pt x="25" y="935"/>
                  <a:pt x="22" y="943"/>
                  <a:pt x="27" y="944"/>
                </a:cubicBezTo>
                <a:cubicBezTo>
                  <a:pt x="47" y="979"/>
                  <a:pt x="44" y="987"/>
                  <a:pt x="45" y="992"/>
                </a:cubicBezTo>
                <a:cubicBezTo>
                  <a:pt x="78" y="1045"/>
                  <a:pt x="85" y="1060"/>
                  <a:pt x="95" y="1072"/>
                </a:cubicBezTo>
                <a:cubicBezTo>
                  <a:pt x="141" y="1130"/>
                  <a:pt x="141" y="1136"/>
                  <a:pt x="140" y="1142"/>
                </a:cubicBezTo>
                <a:cubicBezTo>
                  <a:pt x="159" y="1162"/>
                  <a:pt x="156" y="1170"/>
                  <a:pt x="160" y="1170"/>
                </a:cubicBezTo>
                <a:cubicBezTo>
                  <a:pt x="198" y="1238"/>
                  <a:pt x="204" y="1243"/>
                  <a:pt x="206" y="1251"/>
                </a:cubicBezTo>
                <a:cubicBezTo>
                  <a:pt x="218" y="1278"/>
                  <a:pt x="219" y="1288"/>
                  <a:pt x="226" y="1291"/>
                </a:cubicBezTo>
                <a:cubicBezTo>
                  <a:pt x="231" y="1298"/>
                  <a:pt x="231" y="1292"/>
                  <a:pt x="228" y="1288"/>
                </a:cubicBezTo>
                <a:cubicBezTo>
                  <a:pt x="196" y="1218"/>
                  <a:pt x="198" y="1206"/>
                  <a:pt x="191" y="1203"/>
                </a:cubicBezTo>
                <a:cubicBezTo>
                  <a:pt x="168" y="1159"/>
                  <a:pt x="164" y="1153"/>
                  <a:pt x="160" y="1147"/>
                </a:cubicBezTo>
                <a:cubicBezTo>
                  <a:pt x="114" y="1068"/>
                  <a:pt x="104" y="1068"/>
                  <a:pt x="105" y="1057"/>
                </a:cubicBezTo>
                <a:cubicBezTo>
                  <a:pt x="67" y="1000"/>
                  <a:pt x="58" y="1000"/>
                  <a:pt x="57" y="992"/>
                </a:cubicBezTo>
                <a:cubicBezTo>
                  <a:pt x="80" y="1011"/>
                  <a:pt x="81" y="1021"/>
                  <a:pt x="87" y="1024"/>
                </a:cubicBezTo>
                <a:cubicBezTo>
                  <a:pt x="103" y="1041"/>
                  <a:pt x="100" y="1049"/>
                  <a:pt x="105" y="1049"/>
                </a:cubicBezTo>
                <a:cubicBezTo>
                  <a:pt x="129" y="1079"/>
                  <a:pt x="130" y="1087"/>
                  <a:pt x="135" y="1092"/>
                </a:cubicBezTo>
                <a:cubicBezTo>
                  <a:pt x="163" y="1128"/>
                  <a:pt x="159" y="1136"/>
                  <a:pt x="163" y="1137"/>
                </a:cubicBezTo>
                <a:cubicBezTo>
                  <a:pt x="199" y="1191"/>
                  <a:pt x="204" y="1205"/>
                  <a:pt x="211" y="1218"/>
                </a:cubicBezTo>
                <a:cubicBezTo>
                  <a:pt x="232" y="1237"/>
                  <a:pt x="226" y="1238"/>
                  <a:pt x="228" y="1230"/>
                </a:cubicBezTo>
                <a:cubicBezTo>
                  <a:pt x="202" y="1163"/>
                  <a:pt x="196" y="1163"/>
                  <a:pt x="198" y="1155"/>
                </a:cubicBezTo>
                <a:cubicBezTo>
                  <a:pt x="171" y="1106"/>
                  <a:pt x="167" y="1104"/>
                  <a:pt x="165" y="1100"/>
                </a:cubicBezTo>
                <a:cubicBezTo>
                  <a:pt x="140" y="1062"/>
                  <a:pt x="138" y="1052"/>
                  <a:pt x="133" y="1047"/>
                </a:cubicBezTo>
                <a:cubicBezTo>
                  <a:pt x="76" y="924"/>
                  <a:pt x="76" y="918"/>
                  <a:pt x="75" y="913"/>
                </a:cubicBezTo>
                <a:cubicBezTo>
                  <a:pt x="53" y="840"/>
                  <a:pt x="56" y="836"/>
                  <a:pt x="57" y="830"/>
                </a:cubicBezTo>
                <a:cubicBezTo>
                  <a:pt x="36" y="706"/>
                  <a:pt x="30" y="721"/>
                  <a:pt x="34" y="725"/>
                </a:cubicBezTo>
                <a:cubicBezTo>
                  <a:pt x="45" y="767"/>
                  <a:pt x="46" y="774"/>
                  <a:pt x="49" y="778"/>
                </a:cubicBezTo>
                <a:cubicBezTo>
                  <a:pt x="70" y="833"/>
                  <a:pt x="67" y="843"/>
                  <a:pt x="72" y="846"/>
                </a:cubicBezTo>
                <a:cubicBezTo>
                  <a:pt x="94" y="887"/>
                  <a:pt x="97" y="899"/>
                  <a:pt x="102" y="908"/>
                </a:cubicBezTo>
                <a:cubicBezTo>
                  <a:pt x="143" y="980"/>
                  <a:pt x="154" y="992"/>
                  <a:pt x="160" y="1007"/>
                </a:cubicBezTo>
                <a:cubicBezTo>
                  <a:pt x="212" y="1106"/>
                  <a:pt x="218" y="1122"/>
                  <a:pt x="223" y="1137"/>
                </a:cubicBezTo>
                <a:cubicBezTo>
                  <a:pt x="218" y="1115"/>
                  <a:pt x="222" y="1106"/>
                  <a:pt x="221" y="1102"/>
                </a:cubicBezTo>
                <a:cubicBezTo>
                  <a:pt x="210" y="1080"/>
                  <a:pt x="213" y="1072"/>
                  <a:pt x="208" y="1072"/>
                </a:cubicBezTo>
                <a:cubicBezTo>
                  <a:pt x="195" y="1023"/>
                  <a:pt x="188" y="1020"/>
                  <a:pt x="188" y="1012"/>
                </a:cubicBezTo>
                <a:cubicBezTo>
                  <a:pt x="149" y="930"/>
                  <a:pt x="144" y="927"/>
                  <a:pt x="145" y="918"/>
                </a:cubicBezTo>
                <a:cubicBezTo>
                  <a:pt x="125" y="876"/>
                  <a:pt x="120" y="873"/>
                  <a:pt x="117" y="868"/>
                </a:cubicBezTo>
                <a:cubicBezTo>
                  <a:pt x="102" y="832"/>
                  <a:pt x="100" y="833"/>
                  <a:pt x="100" y="830"/>
                </a:cubicBezTo>
                <a:cubicBezTo>
                  <a:pt x="80" y="793"/>
                  <a:pt x="77" y="788"/>
                  <a:pt x="75" y="783"/>
                </a:cubicBezTo>
                <a:cubicBezTo>
                  <a:pt x="45" y="730"/>
                  <a:pt x="43" y="716"/>
                  <a:pt x="34" y="710"/>
                </a:cubicBezTo>
                <a:cubicBezTo>
                  <a:pt x="25" y="678"/>
                  <a:pt x="34" y="684"/>
                  <a:pt x="32" y="690"/>
                </a:cubicBezTo>
                <a:cubicBezTo>
                  <a:pt x="50" y="733"/>
                  <a:pt x="60" y="733"/>
                  <a:pt x="59" y="745"/>
                </a:cubicBezTo>
                <a:cubicBezTo>
                  <a:pt x="80" y="780"/>
                  <a:pt x="81" y="783"/>
                  <a:pt x="85" y="785"/>
                </a:cubicBezTo>
                <a:cubicBezTo>
                  <a:pt x="113" y="833"/>
                  <a:pt x="115" y="842"/>
                  <a:pt x="117" y="851"/>
                </a:cubicBezTo>
                <a:cubicBezTo>
                  <a:pt x="147" y="899"/>
                  <a:pt x="151" y="907"/>
                  <a:pt x="153" y="916"/>
                </a:cubicBezTo>
                <a:cubicBezTo>
                  <a:pt x="168" y="945"/>
                  <a:pt x="171" y="952"/>
                  <a:pt x="173" y="961"/>
                </a:cubicBezTo>
                <a:cubicBezTo>
                  <a:pt x="190" y="999"/>
                  <a:pt x="200" y="1010"/>
                  <a:pt x="203" y="1029"/>
                </a:cubicBezTo>
                <a:cubicBezTo>
                  <a:pt x="198" y="998"/>
                  <a:pt x="198" y="994"/>
                  <a:pt x="196" y="994"/>
                </a:cubicBezTo>
                <a:cubicBezTo>
                  <a:pt x="175" y="911"/>
                  <a:pt x="168" y="909"/>
                  <a:pt x="170" y="898"/>
                </a:cubicBezTo>
                <a:cubicBezTo>
                  <a:pt x="131" y="811"/>
                  <a:pt x="131" y="802"/>
                  <a:pt x="125" y="800"/>
                </a:cubicBezTo>
                <a:cubicBezTo>
                  <a:pt x="105" y="747"/>
                  <a:pt x="103" y="742"/>
                  <a:pt x="100" y="740"/>
                </a:cubicBezTo>
                <a:cubicBezTo>
                  <a:pt x="82" y="701"/>
                  <a:pt x="78" y="699"/>
                  <a:pt x="77" y="695"/>
                </a:cubicBezTo>
                <a:cubicBezTo>
                  <a:pt x="67" y="672"/>
                  <a:pt x="60" y="674"/>
                  <a:pt x="62" y="667"/>
                </a:cubicBezTo>
                <a:cubicBezTo>
                  <a:pt x="44" y="641"/>
                  <a:pt x="39" y="635"/>
                  <a:pt x="34" y="629"/>
                </a:cubicBezTo>
                <a:cubicBezTo>
                  <a:pt x="21" y="597"/>
                  <a:pt x="29" y="609"/>
                  <a:pt x="37" y="622"/>
                </a:cubicBezTo>
                <a:cubicBezTo>
                  <a:pt x="75" y="681"/>
                  <a:pt x="85" y="681"/>
                  <a:pt x="85" y="692"/>
                </a:cubicBezTo>
                <a:cubicBezTo>
                  <a:pt x="108" y="731"/>
                  <a:pt x="109" y="735"/>
                  <a:pt x="110" y="740"/>
                </a:cubicBezTo>
                <a:cubicBezTo>
                  <a:pt x="123" y="777"/>
                  <a:pt x="130" y="775"/>
                  <a:pt x="130" y="780"/>
                </a:cubicBezTo>
                <a:cubicBezTo>
                  <a:pt x="151" y="822"/>
                  <a:pt x="153" y="840"/>
                  <a:pt x="163" y="851"/>
                </a:cubicBezTo>
                <a:cubicBezTo>
                  <a:pt x="179" y="903"/>
                  <a:pt x="184" y="907"/>
                  <a:pt x="185" y="916"/>
                </a:cubicBezTo>
                <a:cubicBezTo>
                  <a:pt x="203" y="963"/>
                  <a:pt x="199" y="973"/>
                  <a:pt x="201" y="976"/>
                </a:cubicBezTo>
                <a:cubicBezTo>
                  <a:pt x="236" y="1076"/>
                  <a:pt x="226" y="1071"/>
                  <a:pt x="228" y="1064"/>
                </a:cubicBezTo>
                <a:cubicBezTo>
                  <a:pt x="218" y="972"/>
                  <a:pt x="212" y="965"/>
                  <a:pt x="213" y="951"/>
                </a:cubicBezTo>
                <a:cubicBezTo>
                  <a:pt x="185" y="862"/>
                  <a:pt x="181" y="854"/>
                  <a:pt x="178" y="845"/>
                </a:cubicBezTo>
                <a:cubicBezTo>
                  <a:pt x="145" y="767"/>
                  <a:pt x="139" y="762"/>
                  <a:pt x="135" y="755"/>
                </a:cubicBezTo>
                <a:cubicBezTo>
                  <a:pt x="119" y="717"/>
                  <a:pt x="114" y="719"/>
                  <a:pt x="112" y="717"/>
                </a:cubicBezTo>
                <a:cubicBezTo>
                  <a:pt x="92" y="686"/>
                  <a:pt x="92" y="676"/>
                  <a:pt x="87" y="669"/>
                </a:cubicBezTo>
                <a:cubicBezTo>
                  <a:pt x="56" y="621"/>
                  <a:pt x="53" y="614"/>
                  <a:pt x="49" y="607"/>
                </a:cubicBezTo>
                <a:cubicBezTo>
                  <a:pt x="41" y="564"/>
                  <a:pt x="41" y="578"/>
                  <a:pt x="47" y="586"/>
                </a:cubicBezTo>
                <a:cubicBezTo>
                  <a:pt x="72" y="633"/>
                  <a:pt x="77" y="635"/>
                  <a:pt x="77" y="642"/>
                </a:cubicBezTo>
                <a:cubicBezTo>
                  <a:pt x="117" y="700"/>
                  <a:pt x="120" y="711"/>
                  <a:pt x="125" y="720"/>
                </a:cubicBezTo>
                <a:cubicBezTo>
                  <a:pt x="136" y="738"/>
                  <a:pt x="138" y="743"/>
                  <a:pt x="143" y="745"/>
                </a:cubicBezTo>
                <a:cubicBezTo>
                  <a:pt x="165" y="796"/>
                  <a:pt x="169" y="801"/>
                  <a:pt x="173" y="805"/>
                </a:cubicBezTo>
                <a:cubicBezTo>
                  <a:pt x="198" y="877"/>
                  <a:pt x="205" y="880"/>
                  <a:pt x="206" y="888"/>
                </a:cubicBezTo>
                <a:cubicBezTo>
                  <a:pt x="210" y="912"/>
                  <a:pt x="215" y="915"/>
                  <a:pt x="216" y="923"/>
                </a:cubicBezTo>
                <a:cubicBezTo>
                  <a:pt x="239" y="982"/>
                  <a:pt x="234" y="967"/>
                  <a:pt x="238" y="961"/>
                </a:cubicBezTo>
                <a:cubicBezTo>
                  <a:pt x="220" y="890"/>
                  <a:pt x="217" y="886"/>
                  <a:pt x="218" y="876"/>
                </a:cubicBezTo>
                <a:cubicBezTo>
                  <a:pt x="175" y="774"/>
                  <a:pt x="176" y="763"/>
                  <a:pt x="173" y="755"/>
                </a:cubicBezTo>
                <a:cubicBezTo>
                  <a:pt x="155" y="729"/>
                  <a:pt x="156" y="717"/>
                  <a:pt x="150" y="712"/>
                </a:cubicBezTo>
                <a:cubicBezTo>
                  <a:pt x="123" y="663"/>
                  <a:pt x="122" y="653"/>
                  <a:pt x="115" y="649"/>
                </a:cubicBezTo>
                <a:cubicBezTo>
                  <a:pt x="86" y="590"/>
                  <a:pt x="85" y="586"/>
                  <a:pt x="85" y="581"/>
                </a:cubicBezTo>
                <a:cubicBezTo>
                  <a:pt x="60" y="516"/>
                  <a:pt x="65" y="519"/>
                  <a:pt x="64" y="528"/>
                </a:cubicBezTo>
                <a:cubicBezTo>
                  <a:pt x="82" y="567"/>
                  <a:pt x="89" y="567"/>
                  <a:pt x="87" y="576"/>
                </a:cubicBezTo>
                <a:cubicBezTo>
                  <a:pt x="102" y="603"/>
                  <a:pt x="102" y="606"/>
                  <a:pt x="105" y="606"/>
                </a:cubicBezTo>
                <a:cubicBezTo>
                  <a:pt x="133" y="652"/>
                  <a:pt x="128" y="663"/>
                  <a:pt x="135" y="662"/>
                </a:cubicBezTo>
                <a:cubicBezTo>
                  <a:pt x="162" y="716"/>
                  <a:pt x="168" y="721"/>
                  <a:pt x="170" y="730"/>
                </a:cubicBezTo>
                <a:cubicBezTo>
                  <a:pt x="201" y="805"/>
                  <a:pt x="206" y="810"/>
                  <a:pt x="208" y="818"/>
                </a:cubicBezTo>
                <a:cubicBezTo>
                  <a:pt x="243" y="905"/>
                  <a:pt x="235" y="893"/>
                  <a:pt x="233" y="888"/>
                </a:cubicBezTo>
                <a:cubicBezTo>
                  <a:pt x="221" y="836"/>
                  <a:pt x="220" y="828"/>
                  <a:pt x="216" y="823"/>
                </a:cubicBezTo>
                <a:cubicBezTo>
                  <a:pt x="173" y="707"/>
                  <a:pt x="173" y="697"/>
                  <a:pt x="170" y="689"/>
                </a:cubicBezTo>
                <a:cubicBezTo>
                  <a:pt x="157" y="663"/>
                  <a:pt x="154" y="657"/>
                  <a:pt x="150" y="652"/>
                </a:cubicBezTo>
                <a:cubicBezTo>
                  <a:pt x="119" y="602"/>
                  <a:pt x="122" y="594"/>
                  <a:pt x="117" y="594"/>
                </a:cubicBezTo>
                <a:cubicBezTo>
                  <a:pt x="119" y="590"/>
                  <a:pt x="124" y="592"/>
                  <a:pt x="125" y="596"/>
                </a:cubicBezTo>
                <a:cubicBezTo>
                  <a:pt x="159" y="641"/>
                  <a:pt x="154" y="651"/>
                  <a:pt x="163" y="649"/>
                </a:cubicBezTo>
                <a:cubicBezTo>
                  <a:pt x="185" y="694"/>
                  <a:pt x="183" y="708"/>
                  <a:pt x="190" y="712"/>
                </a:cubicBezTo>
                <a:cubicBezTo>
                  <a:pt x="211" y="753"/>
                  <a:pt x="208" y="762"/>
                  <a:pt x="213" y="762"/>
                </a:cubicBezTo>
                <a:cubicBezTo>
                  <a:pt x="237" y="847"/>
                  <a:pt x="238" y="850"/>
                  <a:pt x="238" y="853"/>
                </a:cubicBezTo>
                <a:cubicBezTo>
                  <a:pt x="246" y="870"/>
                  <a:pt x="242" y="860"/>
                  <a:pt x="243" y="855"/>
                </a:cubicBezTo>
                <a:cubicBezTo>
                  <a:pt x="231" y="791"/>
                  <a:pt x="232" y="779"/>
                  <a:pt x="228" y="757"/>
                </a:cubicBezTo>
                <a:cubicBezTo>
                  <a:pt x="212" y="721"/>
                  <a:pt x="215" y="712"/>
                  <a:pt x="210" y="712"/>
                </a:cubicBezTo>
                <a:cubicBezTo>
                  <a:pt x="190" y="661"/>
                  <a:pt x="188" y="652"/>
                  <a:pt x="183" y="647"/>
                </a:cubicBezTo>
                <a:cubicBezTo>
                  <a:pt x="162" y="617"/>
                  <a:pt x="161" y="598"/>
                  <a:pt x="150" y="589"/>
                </a:cubicBezTo>
                <a:cubicBezTo>
                  <a:pt x="126" y="540"/>
                  <a:pt x="121" y="535"/>
                  <a:pt x="117" y="528"/>
                </a:cubicBezTo>
                <a:cubicBezTo>
                  <a:pt x="101" y="492"/>
                  <a:pt x="98" y="489"/>
                  <a:pt x="97" y="486"/>
                </a:cubicBezTo>
                <a:cubicBezTo>
                  <a:pt x="80" y="432"/>
                  <a:pt x="73" y="429"/>
                  <a:pt x="74" y="418"/>
                </a:cubicBezTo>
                <a:cubicBezTo>
                  <a:pt x="93" y="455"/>
                  <a:pt x="94" y="458"/>
                  <a:pt x="94" y="463"/>
                </a:cubicBezTo>
                <a:cubicBezTo>
                  <a:pt x="143" y="547"/>
                  <a:pt x="140" y="555"/>
                  <a:pt x="145" y="556"/>
                </a:cubicBezTo>
                <a:cubicBezTo>
                  <a:pt x="164" y="593"/>
                  <a:pt x="170" y="599"/>
                  <a:pt x="173" y="606"/>
                </a:cubicBezTo>
                <a:cubicBezTo>
                  <a:pt x="191" y="642"/>
                  <a:pt x="200" y="654"/>
                  <a:pt x="205" y="669"/>
                </a:cubicBezTo>
                <a:cubicBezTo>
                  <a:pt x="228" y="720"/>
                  <a:pt x="226" y="733"/>
                  <a:pt x="233" y="737"/>
                </a:cubicBezTo>
                <a:cubicBezTo>
                  <a:pt x="244" y="794"/>
                  <a:pt x="247" y="802"/>
                  <a:pt x="246" y="815"/>
                </a:cubicBezTo>
                <a:cubicBezTo>
                  <a:pt x="257" y="840"/>
                  <a:pt x="255" y="834"/>
                  <a:pt x="256" y="830"/>
                </a:cubicBezTo>
                <a:cubicBezTo>
                  <a:pt x="249" y="738"/>
                  <a:pt x="244" y="737"/>
                  <a:pt x="243" y="732"/>
                </a:cubicBezTo>
                <a:cubicBezTo>
                  <a:pt x="217" y="655"/>
                  <a:pt x="208" y="642"/>
                  <a:pt x="203" y="624"/>
                </a:cubicBezTo>
                <a:cubicBezTo>
                  <a:pt x="179" y="566"/>
                  <a:pt x="170" y="562"/>
                  <a:pt x="170" y="551"/>
                </a:cubicBezTo>
                <a:cubicBezTo>
                  <a:pt x="156" y="511"/>
                  <a:pt x="145" y="501"/>
                  <a:pt x="142" y="483"/>
                </a:cubicBezTo>
                <a:cubicBezTo>
                  <a:pt x="140" y="458"/>
                  <a:pt x="142" y="465"/>
                  <a:pt x="145" y="471"/>
                </a:cubicBezTo>
                <a:cubicBezTo>
                  <a:pt x="163" y="523"/>
                  <a:pt x="171" y="533"/>
                  <a:pt x="175" y="546"/>
                </a:cubicBezTo>
                <a:cubicBezTo>
                  <a:pt x="196" y="591"/>
                  <a:pt x="206" y="598"/>
                  <a:pt x="208" y="614"/>
                </a:cubicBezTo>
                <a:cubicBezTo>
                  <a:pt x="231" y="662"/>
                  <a:pt x="236" y="674"/>
                  <a:pt x="241" y="687"/>
                </a:cubicBezTo>
                <a:cubicBezTo>
                  <a:pt x="252" y="718"/>
                  <a:pt x="249" y="725"/>
                  <a:pt x="253" y="725"/>
                </a:cubicBezTo>
                <a:cubicBezTo>
                  <a:pt x="268" y="760"/>
                  <a:pt x="259" y="754"/>
                  <a:pt x="261" y="750"/>
                </a:cubicBezTo>
                <a:cubicBezTo>
                  <a:pt x="260" y="703"/>
                  <a:pt x="254" y="700"/>
                  <a:pt x="258" y="692"/>
                </a:cubicBezTo>
                <a:cubicBezTo>
                  <a:pt x="248" y="658"/>
                  <a:pt x="249" y="652"/>
                  <a:pt x="246" y="652"/>
                </a:cubicBezTo>
                <a:cubicBezTo>
                  <a:pt x="229" y="597"/>
                  <a:pt x="228" y="593"/>
                  <a:pt x="228" y="589"/>
                </a:cubicBezTo>
                <a:cubicBezTo>
                  <a:pt x="211" y="547"/>
                  <a:pt x="207" y="538"/>
                  <a:pt x="203" y="528"/>
                </a:cubicBezTo>
                <a:cubicBezTo>
                  <a:pt x="186" y="481"/>
                  <a:pt x="179" y="480"/>
                  <a:pt x="180" y="473"/>
                </a:cubicBezTo>
                <a:cubicBezTo>
                  <a:pt x="156" y="407"/>
                  <a:pt x="153" y="397"/>
                  <a:pt x="150" y="387"/>
                </a:cubicBezTo>
                <a:cubicBezTo>
                  <a:pt x="147" y="345"/>
                  <a:pt x="152" y="348"/>
                  <a:pt x="150" y="357"/>
                </a:cubicBezTo>
                <a:cubicBezTo>
                  <a:pt x="176" y="446"/>
                  <a:pt x="183" y="456"/>
                  <a:pt x="188" y="468"/>
                </a:cubicBezTo>
                <a:cubicBezTo>
                  <a:pt x="206" y="507"/>
                  <a:pt x="205" y="512"/>
                  <a:pt x="205" y="516"/>
                </a:cubicBezTo>
                <a:cubicBezTo>
                  <a:pt x="224" y="553"/>
                  <a:pt x="228" y="566"/>
                  <a:pt x="233" y="579"/>
                </a:cubicBezTo>
                <a:cubicBezTo>
                  <a:pt x="232" y="555"/>
                  <a:pt x="229" y="552"/>
                  <a:pt x="228" y="546"/>
                </a:cubicBezTo>
                <a:cubicBezTo>
                  <a:pt x="212" y="499"/>
                  <a:pt x="215" y="491"/>
                  <a:pt x="210" y="491"/>
                </a:cubicBezTo>
                <a:cubicBezTo>
                  <a:pt x="198" y="374"/>
                  <a:pt x="193" y="371"/>
                  <a:pt x="198" y="360"/>
                </a:cubicBezTo>
                <a:cubicBezTo>
                  <a:pt x="209" y="429"/>
                  <a:pt x="211" y="465"/>
                  <a:pt x="223" y="491"/>
                </a:cubicBezTo>
                <a:cubicBezTo>
                  <a:pt x="280" y="680"/>
                  <a:pt x="276" y="677"/>
                  <a:pt x="276" y="674"/>
                </a:cubicBezTo>
                <a:cubicBezTo>
                  <a:pt x="265" y="621"/>
                  <a:pt x="263" y="596"/>
                  <a:pt x="256" y="576"/>
                </a:cubicBezTo>
                <a:cubicBezTo>
                  <a:pt x="238" y="489"/>
                  <a:pt x="237" y="484"/>
                  <a:pt x="233" y="481"/>
                </a:cubicBezTo>
                <a:cubicBezTo>
                  <a:pt x="229" y="441"/>
                  <a:pt x="223" y="426"/>
                  <a:pt x="223" y="415"/>
                </a:cubicBezTo>
                <a:cubicBezTo>
                  <a:pt x="215" y="326"/>
                  <a:pt x="215" y="313"/>
                  <a:pt x="215" y="299"/>
                </a:cubicBezTo>
                <a:cubicBezTo>
                  <a:pt x="216" y="264"/>
                  <a:pt x="215" y="246"/>
                  <a:pt x="215" y="229"/>
                </a:cubicBezTo>
                <a:cubicBezTo>
                  <a:pt x="220" y="243"/>
                  <a:pt x="217" y="244"/>
                  <a:pt x="220" y="252"/>
                </a:cubicBezTo>
                <a:cubicBezTo>
                  <a:pt x="227" y="394"/>
                  <a:pt x="231" y="403"/>
                  <a:pt x="230" y="418"/>
                </a:cubicBezTo>
                <a:cubicBezTo>
                  <a:pt x="241" y="471"/>
                  <a:pt x="249" y="489"/>
                  <a:pt x="253" y="511"/>
                </a:cubicBezTo>
                <a:cubicBezTo>
                  <a:pt x="269" y="599"/>
                  <a:pt x="275" y="599"/>
                  <a:pt x="273" y="606"/>
                </a:cubicBezTo>
                <a:cubicBezTo>
                  <a:pt x="283" y="651"/>
                  <a:pt x="286" y="652"/>
                  <a:pt x="286" y="672"/>
                </a:cubicBezTo>
                <a:cubicBezTo>
                  <a:pt x="296" y="620"/>
                  <a:pt x="298" y="608"/>
                  <a:pt x="293" y="589"/>
                </a:cubicBezTo>
                <a:cubicBezTo>
                  <a:pt x="280" y="509"/>
                  <a:pt x="286" y="493"/>
                  <a:pt x="281" y="488"/>
                </a:cubicBezTo>
                <a:cubicBezTo>
                  <a:pt x="267" y="299"/>
                  <a:pt x="263" y="266"/>
                  <a:pt x="268" y="241"/>
                </a:cubicBezTo>
                <a:cubicBezTo>
                  <a:pt x="274" y="196"/>
                  <a:pt x="264" y="191"/>
                  <a:pt x="270" y="186"/>
                </a:cubicBezTo>
                <a:cubicBezTo>
                  <a:pt x="277" y="197"/>
                  <a:pt x="273" y="206"/>
                  <a:pt x="273" y="216"/>
                </a:cubicBezTo>
                <a:cubicBezTo>
                  <a:pt x="276" y="229"/>
                  <a:pt x="273" y="230"/>
                  <a:pt x="273" y="239"/>
                </a:cubicBezTo>
                <a:cubicBezTo>
                  <a:pt x="284" y="423"/>
                  <a:pt x="283" y="439"/>
                  <a:pt x="286" y="453"/>
                </a:cubicBezTo>
                <a:cubicBezTo>
                  <a:pt x="292" y="522"/>
                  <a:pt x="304" y="540"/>
                  <a:pt x="303" y="574"/>
                </a:cubicBezTo>
                <a:cubicBezTo>
                  <a:pt x="306" y="533"/>
                  <a:pt x="306" y="521"/>
                  <a:pt x="306" y="508"/>
                </a:cubicBezTo>
                <a:cubicBezTo>
                  <a:pt x="292" y="325"/>
                  <a:pt x="289" y="308"/>
                  <a:pt x="291" y="292"/>
                </a:cubicBezTo>
                <a:cubicBezTo>
                  <a:pt x="285" y="226"/>
                  <a:pt x="289" y="223"/>
                  <a:pt x="288" y="209"/>
                </a:cubicBezTo>
                <a:cubicBezTo>
                  <a:pt x="293" y="131"/>
                  <a:pt x="295" y="122"/>
                  <a:pt x="296" y="111"/>
                </a:cubicBezTo>
                <a:cubicBezTo>
                  <a:pt x="296" y="107"/>
                  <a:pt x="305" y="125"/>
                  <a:pt x="298" y="126"/>
                </a:cubicBezTo>
                <a:cubicBezTo>
                  <a:pt x="292" y="226"/>
                  <a:pt x="298" y="243"/>
                  <a:pt x="296" y="259"/>
                </a:cubicBezTo>
                <a:cubicBezTo>
                  <a:pt x="303" y="366"/>
                  <a:pt x="309" y="397"/>
                  <a:pt x="308" y="435"/>
                </a:cubicBezTo>
                <a:cubicBezTo>
                  <a:pt x="323" y="474"/>
                  <a:pt x="314" y="470"/>
                  <a:pt x="316" y="465"/>
                </a:cubicBezTo>
                <a:cubicBezTo>
                  <a:pt x="318" y="444"/>
                  <a:pt x="318" y="439"/>
                  <a:pt x="318" y="435"/>
                </a:cubicBezTo>
                <a:cubicBezTo>
                  <a:pt x="316" y="396"/>
                  <a:pt x="316" y="392"/>
                  <a:pt x="316" y="387"/>
                </a:cubicBezTo>
                <a:cubicBezTo>
                  <a:pt x="315" y="330"/>
                  <a:pt x="313" y="324"/>
                  <a:pt x="313" y="319"/>
                </a:cubicBezTo>
                <a:cubicBezTo>
                  <a:pt x="318" y="200"/>
                  <a:pt x="323" y="199"/>
                  <a:pt x="321" y="191"/>
                </a:cubicBezTo>
                <a:cubicBezTo>
                  <a:pt x="325" y="160"/>
                  <a:pt x="320" y="150"/>
                  <a:pt x="326" y="151"/>
                </a:cubicBezTo>
                <a:cubicBezTo>
                  <a:pt x="333" y="137"/>
                  <a:pt x="331" y="147"/>
                  <a:pt x="328" y="156"/>
                </a:cubicBezTo>
                <a:cubicBezTo>
                  <a:pt x="322" y="246"/>
                  <a:pt x="326" y="266"/>
                  <a:pt x="321" y="277"/>
                </a:cubicBezTo>
                <a:cubicBezTo>
                  <a:pt x="324" y="351"/>
                  <a:pt x="322" y="357"/>
                  <a:pt x="326" y="357"/>
                </a:cubicBezTo>
                <a:cubicBezTo>
                  <a:pt x="328" y="453"/>
                  <a:pt x="326" y="458"/>
                  <a:pt x="326" y="463"/>
                </a:cubicBezTo>
                <a:cubicBezTo>
                  <a:pt x="338" y="484"/>
                  <a:pt x="338" y="481"/>
                  <a:pt x="339" y="478"/>
                </a:cubicBezTo>
                <a:cubicBezTo>
                  <a:pt x="339" y="467"/>
                  <a:pt x="338" y="461"/>
                  <a:pt x="339" y="453"/>
                </a:cubicBezTo>
                <a:cubicBezTo>
                  <a:pt x="339" y="390"/>
                  <a:pt x="345" y="391"/>
                  <a:pt x="344" y="385"/>
                </a:cubicBezTo>
                <a:cubicBezTo>
                  <a:pt x="344" y="252"/>
                  <a:pt x="346" y="241"/>
                  <a:pt x="346" y="229"/>
                </a:cubicBezTo>
                <a:cubicBezTo>
                  <a:pt x="373" y="110"/>
                  <a:pt x="371" y="102"/>
                  <a:pt x="374" y="98"/>
                </a:cubicBezTo>
                <a:cubicBezTo>
                  <a:pt x="379" y="60"/>
                  <a:pt x="385" y="60"/>
                  <a:pt x="384" y="53"/>
                </a:cubicBezTo>
                <a:cubicBezTo>
                  <a:pt x="397" y="11"/>
                  <a:pt x="405" y="24"/>
                  <a:pt x="399" y="22"/>
                </a:cubicBezTo>
                <a:cubicBezTo>
                  <a:pt x="374" y="102"/>
                  <a:pt x="383" y="117"/>
                  <a:pt x="376" y="116"/>
                </a:cubicBezTo>
                <a:cubicBezTo>
                  <a:pt x="367" y="192"/>
                  <a:pt x="355" y="232"/>
                  <a:pt x="351" y="272"/>
                </a:cubicBezTo>
                <a:cubicBezTo>
                  <a:pt x="351" y="359"/>
                  <a:pt x="355" y="369"/>
                  <a:pt x="354" y="372"/>
                </a:cubicBezTo>
                <a:cubicBezTo>
                  <a:pt x="351" y="399"/>
                  <a:pt x="351" y="403"/>
                  <a:pt x="351" y="407"/>
                </a:cubicBezTo>
                <a:cubicBezTo>
                  <a:pt x="362" y="364"/>
                  <a:pt x="358" y="351"/>
                  <a:pt x="364" y="347"/>
                </a:cubicBezTo>
                <a:cubicBezTo>
                  <a:pt x="368" y="321"/>
                  <a:pt x="368" y="314"/>
                  <a:pt x="371" y="314"/>
                </a:cubicBezTo>
                <a:cubicBezTo>
                  <a:pt x="390" y="172"/>
                  <a:pt x="402" y="149"/>
                  <a:pt x="404" y="116"/>
                </a:cubicBezTo>
                <a:cubicBezTo>
                  <a:pt x="432" y="41"/>
                  <a:pt x="427" y="40"/>
                  <a:pt x="429" y="48"/>
                </a:cubicBezTo>
                <a:cubicBezTo>
                  <a:pt x="403" y="151"/>
                  <a:pt x="400" y="182"/>
                  <a:pt x="396" y="221"/>
                </a:cubicBezTo>
                <a:cubicBezTo>
                  <a:pt x="369" y="402"/>
                  <a:pt x="368" y="392"/>
                  <a:pt x="374" y="387"/>
                </a:cubicBezTo>
                <a:cubicBezTo>
                  <a:pt x="381" y="362"/>
                  <a:pt x="384" y="355"/>
                  <a:pt x="386" y="347"/>
                </a:cubicBezTo>
                <a:cubicBezTo>
                  <a:pt x="421" y="286"/>
                  <a:pt x="421" y="276"/>
                  <a:pt x="426" y="272"/>
                </a:cubicBezTo>
                <a:cubicBezTo>
                  <a:pt x="463" y="190"/>
                  <a:pt x="470" y="184"/>
                  <a:pt x="472" y="173"/>
                </a:cubicBezTo>
                <a:cubicBezTo>
                  <a:pt x="478" y="175"/>
                  <a:pt x="469" y="199"/>
                  <a:pt x="462" y="224"/>
                </a:cubicBezTo>
                <a:cubicBezTo>
                  <a:pt x="446" y="260"/>
                  <a:pt x="442" y="261"/>
                  <a:pt x="442" y="261"/>
                </a:cubicBezTo>
                <a:cubicBezTo>
                  <a:pt x="417" y="299"/>
                  <a:pt x="417" y="319"/>
                  <a:pt x="406" y="329"/>
                </a:cubicBezTo>
                <a:cubicBezTo>
                  <a:pt x="393" y="372"/>
                  <a:pt x="394" y="370"/>
                  <a:pt x="396" y="370"/>
                </a:cubicBezTo>
                <a:cubicBezTo>
                  <a:pt x="423" y="330"/>
                  <a:pt x="433" y="319"/>
                  <a:pt x="437" y="302"/>
                </a:cubicBezTo>
                <a:cubicBezTo>
                  <a:pt x="464" y="262"/>
                  <a:pt x="464" y="255"/>
                  <a:pt x="467" y="251"/>
                </a:cubicBezTo>
                <a:cubicBezTo>
                  <a:pt x="504" y="170"/>
                  <a:pt x="509" y="151"/>
                  <a:pt x="512" y="128"/>
                </a:cubicBezTo>
                <a:cubicBezTo>
                  <a:pt x="522" y="92"/>
                  <a:pt x="522" y="99"/>
                  <a:pt x="522" y="105"/>
                </a:cubicBezTo>
                <a:cubicBezTo>
                  <a:pt x="496" y="217"/>
                  <a:pt x="493" y="220"/>
                  <a:pt x="492" y="224"/>
                </a:cubicBezTo>
                <a:cubicBezTo>
                  <a:pt x="470" y="268"/>
                  <a:pt x="468" y="270"/>
                  <a:pt x="467" y="274"/>
                </a:cubicBezTo>
                <a:cubicBezTo>
                  <a:pt x="460" y="300"/>
                  <a:pt x="449" y="294"/>
                  <a:pt x="452" y="302"/>
                </a:cubicBezTo>
                <a:cubicBezTo>
                  <a:pt x="426" y="346"/>
                  <a:pt x="419" y="348"/>
                  <a:pt x="419" y="357"/>
                </a:cubicBezTo>
                <a:cubicBezTo>
                  <a:pt x="377" y="415"/>
                  <a:pt x="378" y="425"/>
                  <a:pt x="369" y="425"/>
                </a:cubicBezTo>
                <a:cubicBezTo>
                  <a:pt x="358" y="467"/>
                  <a:pt x="351" y="467"/>
                  <a:pt x="354" y="475"/>
                </a:cubicBezTo>
                <a:cubicBezTo>
                  <a:pt x="367" y="453"/>
                  <a:pt x="377" y="450"/>
                  <a:pt x="379" y="438"/>
                </a:cubicBezTo>
                <a:cubicBezTo>
                  <a:pt x="409" y="380"/>
                  <a:pt x="416" y="379"/>
                  <a:pt x="417" y="372"/>
                </a:cubicBezTo>
                <a:cubicBezTo>
                  <a:pt x="432" y="354"/>
                  <a:pt x="437" y="346"/>
                  <a:pt x="442" y="337"/>
                </a:cubicBezTo>
                <a:cubicBezTo>
                  <a:pt x="466" y="307"/>
                  <a:pt x="467" y="295"/>
                  <a:pt x="477" y="292"/>
                </a:cubicBezTo>
                <a:cubicBezTo>
                  <a:pt x="499" y="244"/>
                  <a:pt x="508" y="247"/>
                  <a:pt x="507" y="239"/>
                </a:cubicBezTo>
                <a:cubicBezTo>
                  <a:pt x="524" y="202"/>
                  <a:pt x="526" y="190"/>
                  <a:pt x="532" y="183"/>
                </a:cubicBezTo>
                <a:cubicBezTo>
                  <a:pt x="548" y="92"/>
                  <a:pt x="554" y="90"/>
                  <a:pt x="550" y="85"/>
                </a:cubicBezTo>
                <a:cubicBezTo>
                  <a:pt x="558" y="74"/>
                  <a:pt x="553" y="90"/>
                  <a:pt x="555" y="113"/>
                </a:cubicBezTo>
                <a:cubicBezTo>
                  <a:pt x="542" y="172"/>
                  <a:pt x="541" y="178"/>
                  <a:pt x="537" y="181"/>
                </a:cubicBezTo>
                <a:cubicBezTo>
                  <a:pt x="505" y="263"/>
                  <a:pt x="501" y="266"/>
                  <a:pt x="499" y="271"/>
                </a:cubicBezTo>
                <a:cubicBezTo>
                  <a:pt x="484" y="295"/>
                  <a:pt x="484" y="297"/>
                  <a:pt x="482" y="297"/>
                </a:cubicBezTo>
                <a:cubicBezTo>
                  <a:pt x="457" y="329"/>
                  <a:pt x="455" y="341"/>
                  <a:pt x="447" y="347"/>
                </a:cubicBezTo>
                <a:cubicBezTo>
                  <a:pt x="407" y="407"/>
                  <a:pt x="403" y="417"/>
                  <a:pt x="399" y="428"/>
                </a:cubicBezTo>
                <a:cubicBezTo>
                  <a:pt x="366" y="495"/>
                  <a:pt x="355" y="497"/>
                  <a:pt x="354" y="511"/>
                </a:cubicBezTo>
                <a:cubicBezTo>
                  <a:pt x="335" y="549"/>
                  <a:pt x="325" y="553"/>
                  <a:pt x="326" y="569"/>
                </a:cubicBezTo>
                <a:cubicBezTo>
                  <a:pt x="362" y="513"/>
                  <a:pt x="363" y="500"/>
                  <a:pt x="369" y="493"/>
                </a:cubicBezTo>
                <a:cubicBezTo>
                  <a:pt x="404" y="438"/>
                  <a:pt x="412" y="433"/>
                  <a:pt x="414" y="423"/>
                </a:cubicBezTo>
                <a:cubicBezTo>
                  <a:pt x="432" y="393"/>
                  <a:pt x="442" y="397"/>
                  <a:pt x="439" y="387"/>
                </a:cubicBezTo>
                <a:cubicBezTo>
                  <a:pt x="476" y="345"/>
                  <a:pt x="475" y="336"/>
                  <a:pt x="482" y="334"/>
                </a:cubicBezTo>
                <a:cubicBezTo>
                  <a:pt x="503" y="295"/>
                  <a:pt x="509" y="292"/>
                  <a:pt x="512" y="287"/>
                </a:cubicBezTo>
                <a:cubicBezTo>
                  <a:pt x="539" y="245"/>
                  <a:pt x="539" y="228"/>
                  <a:pt x="547" y="219"/>
                </a:cubicBezTo>
                <a:cubicBezTo>
                  <a:pt x="562" y="165"/>
                  <a:pt x="567" y="153"/>
                  <a:pt x="570" y="138"/>
                </a:cubicBezTo>
                <a:cubicBezTo>
                  <a:pt x="577" y="72"/>
                  <a:pt x="586" y="67"/>
                  <a:pt x="585" y="57"/>
                </a:cubicBezTo>
                <a:cubicBezTo>
                  <a:pt x="585" y="94"/>
                  <a:pt x="579" y="99"/>
                  <a:pt x="580" y="110"/>
                </a:cubicBezTo>
                <a:cubicBezTo>
                  <a:pt x="567" y="189"/>
                  <a:pt x="560" y="188"/>
                  <a:pt x="562" y="196"/>
                </a:cubicBezTo>
                <a:cubicBezTo>
                  <a:pt x="550" y="239"/>
                  <a:pt x="538" y="250"/>
                  <a:pt x="535" y="269"/>
                </a:cubicBezTo>
                <a:cubicBezTo>
                  <a:pt x="506" y="321"/>
                  <a:pt x="500" y="322"/>
                  <a:pt x="500" y="329"/>
                </a:cubicBezTo>
                <a:cubicBezTo>
                  <a:pt x="467" y="374"/>
                  <a:pt x="461" y="376"/>
                  <a:pt x="457" y="380"/>
                </a:cubicBezTo>
                <a:cubicBezTo>
                  <a:pt x="427" y="424"/>
                  <a:pt x="425" y="427"/>
                  <a:pt x="424" y="430"/>
                </a:cubicBezTo>
                <a:cubicBezTo>
                  <a:pt x="401" y="471"/>
                  <a:pt x="394" y="474"/>
                  <a:pt x="391" y="480"/>
                </a:cubicBezTo>
                <a:cubicBezTo>
                  <a:pt x="381" y="509"/>
                  <a:pt x="381" y="506"/>
                  <a:pt x="381" y="503"/>
                </a:cubicBezTo>
                <a:cubicBezTo>
                  <a:pt x="415" y="463"/>
                  <a:pt x="421" y="454"/>
                  <a:pt x="429" y="448"/>
                </a:cubicBezTo>
                <a:cubicBezTo>
                  <a:pt x="442" y="427"/>
                  <a:pt x="447" y="428"/>
                  <a:pt x="447" y="425"/>
                </a:cubicBezTo>
                <a:cubicBezTo>
                  <a:pt x="472" y="394"/>
                  <a:pt x="479" y="387"/>
                  <a:pt x="484" y="380"/>
                </a:cubicBezTo>
                <a:cubicBezTo>
                  <a:pt x="504" y="353"/>
                  <a:pt x="508" y="349"/>
                  <a:pt x="512" y="347"/>
                </a:cubicBezTo>
                <a:cubicBezTo>
                  <a:pt x="538" y="309"/>
                  <a:pt x="541" y="301"/>
                  <a:pt x="545" y="294"/>
                </a:cubicBezTo>
                <a:cubicBezTo>
                  <a:pt x="559" y="253"/>
                  <a:pt x="562" y="251"/>
                  <a:pt x="567" y="251"/>
                </a:cubicBezTo>
                <a:cubicBezTo>
                  <a:pt x="523" y="343"/>
                  <a:pt x="520" y="354"/>
                  <a:pt x="512" y="360"/>
                </a:cubicBezTo>
                <a:cubicBezTo>
                  <a:pt x="483" y="397"/>
                  <a:pt x="482" y="399"/>
                  <a:pt x="482" y="402"/>
                </a:cubicBezTo>
                <a:cubicBezTo>
                  <a:pt x="463" y="420"/>
                  <a:pt x="460" y="424"/>
                  <a:pt x="459" y="430"/>
                </a:cubicBezTo>
                <a:cubicBezTo>
                  <a:pt x="433" y="460"/>
                  <a:pt x="432" y="462"/>
                  <a:pt x="429" y="463"/>
                </a:cubicBezTo>
                <a:cubicBezTo>
                  <a:pt x="403" y="503"/>
                  <a:pt x="395" y="502"/>
                  <a:pt x="394" y="508"/>
                </a:cubicBezTo>
                <a:cubicBezTo>
                  <a:pt x="360" y="548"/>
                  <a:pt x="356" y="558"/>
                  <a:pt x="351" y="566"/>
                </a:cubicBezTo>
                <a:cubicBezTo>
                  <a:pt x="315" y="653"/>
                  <a:pt x="316" y="649"/>
                  <a:pt x="319" y="649"/>
                </a:cubicBezTo>
                <a:cubicBezTo>
                  <a:pt x="332" y="628"/>
                  <a:pt x="333" y="622"/>
                  <a:pt x="336" y="619"/>
                </a:cubicBezTo>
                <a:cubicBezTo>
                  <a:pt x="367" y="582"/>
                  <a:pt x="371" y="575"/>
                  <a:pt x="376" y="568"/>
                </a:cubicBezTo>
                <a:cubicBezTo>
                  <a:pt x="394" y="542"/>
                  <a:pt x="402" y="543"/>
                  <a:pt x="402" y="536"/>
                </a:cubicBezTo>
                <a:cubicBezTo>
                  <a:pt x="438" y="505"/>
                  <a:pt x="438" y="494"/>
                  <a:pt x="447" y="490"/>
                </a:cubicBezTo>
                <a:cubicBezTo>
                  <a:pt x="471" y="464"/>
                  <a:pt x="471" y="452"/>
                  <a:pt x="479" y="448"/>
                </a:cubicBezTo>
                <a:cubicBezTo>
                  <a:pt x="500" y="419"/>
                  <a:pt x="504" y="411"/>
                  <a:pt x="510" y="405"/>
                </a:cubicBezTo>
                <a:cubicBezTo>
                  <a:pt x="544" y="340"/>
                  <a:pt x="544" y="334"/>
                  <a:pt x="547" y="332"/>
                </a:cubicBezTo>
                <a:cubicBezTo>
                  <a:pt x="576" y="260"/>
                  <a:pt x="573" y="249"/>
                  <a:pt x="577" y="244"/>
                </a:cubicBezTo>
                <a:cubicBezTo>
                  <a:pt x="586" y="197"/>
                  <a:pt x="588" y="164"/>
                  <a:pt x="595" y="135"/>
                </a:cubicBezTo>
                <a:cubicBezTo>
                  <a:pt x="594" y="196"/>
                  <a:pt x="589" y="206"/>
                  <a:pt x="590" y="224"/>
                </a:cubicBezTo>
                <a:cubicBezTo>
                  <a:pt x="572" y="286"/>
                  <a:pt x="575" y="297"/>
                  <a:pt x="570" y="299"/>
                </a:cubicBezTo>
                <a:cubicBezTo>
                  <a:pt x="537" y="378"/>
                  <a:pt x="533" y="389"/>
                  <a:pt x="525" y="397"/>
                </a:cubicBezTo>
                <a:cubicBezTo>
                  <a:pt x="506" y="431"/>
                  <a:pt x="503" y="431"/>
                  <a:pt x="502" y="435"/>
                </a:cubicBezTo>
                <a:cubicBezTo>
                  <a:pt x="485" y="464"/>
                  <a:pt x="476" y="464"/>
                  <a:pt x="477" y="473"/>
                </a:cubicBezTo>
                <a:cubicBezTo>
                  <a:pt x="452" y="503"/>
                  <a:pt x="446" y="505"/>
                  <a:pt x="442" y="508"/>
                </a:cubicBezTo>
                <a:cubicBezTo>
                  <a:pt x="424" y="523"/>
                  <a:pt x="427" y="534"/>
                  <a:pt x="419" y="533"/>
                </a:cubicBezTo>
                <a:cubicBezTo>
                  <a:pt x="337" y="645"/>
                  <a:pt x="338" y="641"/>
                  <a:pt x="341" y="641"/>
                </a:cubicBezTo>
                <a:cubicBezTo>
                  <a:pt x="357" y="630"/>
                  <a:pt x="354" y="622"/>
                  <a:pt x="359" y="621"/>
                </a:cubicBezTo>
                <a:cubicBezTo>
                  <a:pt x="419" y="562"/>
                  <a:pt x="442" y="543"/>
                  <a:pt x="459" y="518"/>
                </a:cubicBezTo>
                <a:cubicBezTo>
                  <a:pt x="475" y="496"/>
                  <a:pt x="482" y="498"/>
                  <a:pt x="482" y="493"/>
                </a:cubicBezTo>
                <a:cubicBezTo>
                  <a:pt x="501" y="474"/>
                  <a:pt x="503" y="471"/>
                  <a:pt x="505" y="468"/>
                </a:cubicBezTo>
                <a:cubicBezTo>
                  <a:pt x="547" y="407"/>
                  <a:pt x="552" y="402"/>
                  <a:pt x="557" y="397"/>
                </a:cubicBezTo>
                <a:cubicBezTo>
                  <a:pt x="585" y="334"/>
                  <a:pt x="592" y="336"/>
                  <a:pt x="590" y="329"/>
                </a:cubicBezTo>
                <a:cubicBezTo>
                  <a:pt x="604" y="294"/>
                  <a:pt x="606" y="286"/>
                  <a:pt x="610" y="281"/>
                </a:cubicBezTo>
                <a:cubicBezTo>
                  <a:pt x="629" y="217"/>
                  <a:pt x="627" y="222"/>
                  <a:pt x="628" y="226"/>
                </a:cubicBezTo>
                <a:cubicBezTo>
                  <a:pt x="614" y="259"/>
                  <a:pt x="624" y="266"/>
                  <a:pt x="618" y="269"/>
                </a:cubicBezTo>
                <a:cubicBezTo>
                  <a:pt x="600" y="334"/>
                  <a:pt x="592" y="341"/>
                  <a:pt x="590" y="354"/>
                </a:cubicBezTo>
                <a:cubicBezTo>
                  <a:pt x="569" y="389"/>
                  <a:pt x="569" y="396"/>
                  <a:pt x="565" y="400"/>
                </a:cubicBezTo>
                <a:cubicBezTo>
                  <a:pt x="539" y="449"/>
                  <a:pt x="528" y="446"/>
                  <a:pt x="530" y="455"/>
                </a:cubicBezTo>
                <a:cubicBezTo>
                  <a:pt x="494" y="498"/>
                  <a:pt x="491" y="501"/>
                  <a:pt x="487" y="505"/>
                </a:cubicBezTo>
                <a:cubicBezTo>
                  <a:pt x="467" y="523"/>
                  <a:pt x="465" y="536"/>
                  <a:pt x="454" y="541"/>
                </a:cubicBezTo>
                <a:cubicBezTo>
                  <a:pt x="435" y="560"/>
                  <a:pt x="434" y="562"/>
                  <a:pt x="434" y="566"/>
                </a:cubicBezTo>
                <a:cubicBezTo>
                  <a:pt x="409" y="593"/>
                  <a:pt x="397" y="589"/>
                  <a:pt x="399" y="599"/>
                </a:cubicBezTo>
                <a:cubicBezTo>
                  <a:pt x="371" y="623"/>
                  <a:pt x="367" y="627"/>
                  <a:pt x="364" y="631"/>
                </a:cubicBezTo>
                <a:cubicBezTo>
                  <a:pt x="347" y="653"/>
                  <a:pt x="344" y="654"/>
                  <a:pt x="341" y="654"/>
                </a:cubicBezTo>
                <a:cubicBezTo>
                  <a:pt x="306" y="715"/>
                  <a:pt x="304" y="720"/>
                  <a:pt x="301" y="722"/>
                </a:cubicBezTo>
                <a:cubicBezTo>
                  <a:pt x="296" y="747"/>
                  <a:pt x="297" y="745"/>
                  <a:pt x="299" y="745"/>
                </a:cubicBezTo>
                <a:cubicBezTo>
                  <a:pt x="318" y="708"/>
                  <a:pt x="325" y="704"/>
                  <a:pt x="329" y="697"/>
                </a:cubicBezTo>
                <a:cubicBezTo>
                  <a:pt x="354" y="669"/>
                  <a:pt x="351" y="661"/>
                  <a:pt x="356" y="662"/>
                </a:cubicBezTo>
                <a:cubicBezTo>
                  <a:pt x="380" y="634"/>
                  <a:pt x="389" y="622"/>
                  <a:pt x="399" y="611"/>
                </a:cubicBezTo>
                <a:cubicBezTo>
                  <a:pt x="461" y="555"/>
                  <a:pt x="469" y="552"/>
                  <a:pt x="472" y="543"/>
                </a:cubicBezTo>
                <a:cubicBezTo>
                  <a:pt x="512" y="507"/>
                  <a:pt x="513" y="503"/>
                  <a:pt x="520" y="503"/>
                </a:cubicBezTo>
                <a:cubicBezTo>
                  <a:pt x="550" y="469"/>
                  <a:pt x="557" y="461"/>
                  <a:pt x="565" y="455"/>
                </a:cubicBezTo>
                <a:cubicBezTo>
                  <a:pt x="598" y="394"/>
                  <a:pt x="603" y="386"/>
                  <a:pt x="610" y="380"/>
                </a:cubicBezTo>
                <a:cubicBezTo>
                  <a:pt x="617" y="354"/>
                  <a:pt x="618" y="350"/>
                  <a:pt x="623" y="349"/>
                </a:cubicBezTo>
                <a:cubicBezTo>
                  <a:pt x="643" y="301"/>
                  <a:pt x="640" y="315"/>
                  <a:pt x="638" y="317"/>
                </a:cubicBezTo>
                <a:cubicBezTo>
                  <a:pt x="614" y="376"/>
                  <a:pt x="614" y="391"/>
                  <a:pt x="605" y="397"/>
                </a:cubicBezTo>
                <a:cubicBezTo>
                  <a:pt x="571" y="455"/>
                  <a:pt x="568" y="462"/>
                  <a:pt x="565" y="470"/>
                </a:cubicBezTo>
                <a:cubicBezTo>
                  <a:pt x="543" y="489"/>
                  <a:pt x="545" y="498"/>
                  <a:pt x="537" y="495"/>
                </a:cubicBezTo>
                <a:cubicBezTo>
                  <a:pt x="520" y="516"/>
                  <a:pt x="516" y="518"/>
                  <a:pt x="512" y="521"/>
                </a:cubicBezTo>
                <a:cubicBezTo>
                  <a:pt x="488" y="541"/>
                  <a:pt x="485" y="549"/>
                  <a:pt x="477" y="553"/>
                </a:cubicBezTo>
                <a:cubicBezTo>
                  <a:pt x="451" y="584"/>
                  <a:pt x="445" y="583"/>
                  <a:pt x="444" y="589"/>
                </a:cubicBezTo>
                <a:cubicBezTo>
                  <a:pt x="416" y="615"/>
                  <a:pt x="402" y="624"/>
                  <a:pt x="392" y="636"/>
                </a:cubicBezTo>
                <a:cubicBezTo>
                  <a:pt x="369" y="660"/>
                  <a:pt x="366" y="668"/>
                  <a:pt x="359" y="672"/>
                </a:cubicBezTo>
                <a:cubicBezTo>
                  <a:pt x="326" y="726"/>
                  <a:pt x="315" y="734"/>
                  <a:pt x="309" y="747"/>
                </a:cubicBezTo>
                <a:cubicBezTo>
                  <a:pt x="299" y="770"/>
                  <a:pt x="301" y="766"/>
                  <a:pt x="304" y="762"/>
                </a:cubicBezTo>
                <a:cubicBezTo>
                  <a:pt x="323" y="737"/>
                  <a:pt x="326" y="734"/>
                  <a:pt x="329" y="730"/>
                </a:cubicBezTo>
                <a:cubicBezTo>
                  <a:pt x="353" y="695"/>
                  <a:pt x="356" y="695"/>
                  <a:pt x="359" y="694"/>
                </a:cubicBezTo>
                <a:cubicBezTo>
                  <a:pt x="373" y="674"/>
                  <a:pt x="377" y="671"/>
                  <a:pt x="379" y="667"/>
                </a:cubicBezTo>
                <a:cubicBezTo>
                  <a:pt x="427" y="618"/>
                  <a:pt x="427" y="612"/>
                  <a:pt x="432" y="611"/>
                </a:cubicBezTo>
                <a:cubicBezTo>
                  <a:pt x="465" y="583"/>
                  <a:pt x="468" y="575"/>
                  <a:pt x="477" y="573"/>
                </a:cubicBezTo>
                <a:cubicBezTo>
                  <a:pt x="532" y="525"/>
                  <a:pt x="537" y="523"/>
                  <a:pt x="540" y="521"/>
                </a:cubicBezTo>
                <a:cubicBezTo>
                  <a:pt x="572" y="493"/>
                  <a:pt x="577" y="488"/>
                  <a:pt x="583" y="483"/>
                </a:cubicBezTo>
                <a:cubicBezTo>
                  <a:pt x="603" y="467"/>
                  <a:pt x="601" y="462"/>
                  <a:pt x="603" y="460"/>
                </a:cubicBezTo>
                <a:cubicBezTo>
                  <a:pt x="640" y="421"/>
                  <a:pt x="644" y="403"/>
                  <a:pt x="656" y="392"/>
                </a:cubicBezTo>
                <a:cubicBezTo>
                  <a:pt x="677" y="336"/>
                  <a:pt x="684" y="332"/>
                  <a:pt x="686" y="322"/>
                </a:cubicBezTo>
                <a:cubicBezTo>
                  <a:pt x="694" y="312"/>
                  <a:pt x="693" y="316"/>
                  <a:pt x="691" y="319"/>
                </a:cubicBezTo>
                <a:cubicBezTo>
                  <a:pt x="672" y="371"/>
                  <a:pt x="672" y="380"/>
                  <a:pt x="666" y="385"/>
                </a:cubicBezTo>
                <a:cubicBezTo>
                  <a:pt x="638" y="427"/>
                  <a:pt x="637" y="437"/>
                  <a:pt x="630" y="440"/>
                </a:cubicBezTo>
                <a:cubicBezTo>
                  <a:pt x="614" y="466"/>
                  <a:pt x="617" y="473"/>
                  <a:pt x="613" y="473"/>
                </a:cubicBezTo>
                <a:cubicBezTo>
                  <a:pt x="599" y="501"/>
                  <a:pt x="588" y="506"/>
                  <a:pt x="585" y="521"/>
                </a:cubicBezTo>
                <a:cubicBezTo>
                  <a:pt x="536" y="580"/>
                  <a:pt x="527" y="580"/>
                  <a:pt x="527" y="589"/>
                </a:cubicBezTo>
                <a:cubicBezTo>
                  <a:pt x="498" y="618"/>
                  <a:pt x="489" y="617"/>
                  <a:pt x="490" y="626"/>
                </a:cubicBezTo>
                <a:cubicBezTo>
                  <a:pt x="455" y="659"/>
                  <a:pt x="447" y="668"/>
                  <a:pt x="437" y="674"/>
                </a:cubicBezTo>
                <a:cubicBezTo>
                  <a:pt x="408" y="701"/>
                  <a:pt x="406" y="706"/>
                  <a:pt x="404" y="709"/>
                </a:cubicBezTo>
                <a:cubicBezTo>
                  <a:pt x="384" y="728"/>
                  <a:pt x="380" y="730"/>
                  <a:pt x="377" y="732"/>
                </a:cubicBezTo>
                <a:cubicBezTo>
                  <a:pt x="365" y="749"/>
                  <a:pt x="359" y="754"/>
                  <a:pt x="354" y="760"/>
                </a:cubicBezTo>
                <a:cubicBezTo>
                  <a:pt x="309" y="824"/>
                  <a:pt x="309" y="830"/>
                  <a:pt x="304" y="830"/>
                </a:cubicBezTo>
                <a:cubicBezTo>
                  <a:pt x="289" y="858"/>
                  <a:pt x="285" y="858"/>
                  <a:pt x="286" y="863"/>
                </a:cubicBezTo>
                <a:cubicBezTo>
                  <a:pt x="270" y="881"/>
                  <a:pt x="270" y="888"/>
                  <a:pt x="266" y="891"/>
                </a:cubicBezTo>
                <a:cubicBezTo>
                  <a:pt x="252" y="942"/>
                  <a:pt x="260" y="953"/>
                  <a:pt x="253" y="961"/>
                </a:cubicBezTo>
                <a:cubicBezTo>
                  <a:pt x="275" y="924"/>
                  <a:pt x="276" y="916"/>
                  <a:pt x="281" y="913"/>
                </a:cubicBezTo>
                <a:cubicBezTo>
                  <a:pt x="296" y="889"/>
                  <a:pt x="296" y="885"/>
                  <a:pt x="296" y="881"/>
                </a:cubicBezTo>
                <a:cubicBezTo>
                  <a:pt x="328" y="826"/>
                  <a:pt x="337" y="820"/>
                  <a:pt x="341" y="808"/>
                </a:cubicBezTo>
                <a:cubicBezTo>
                  <a:pt x="391" y="746"/>
                  <a:pt x="402" y="741"/>
                  <a:pt x="407" y="730"/>
                </a:cubicBezTo>
                <a:cubicBezTo>
                  <a:pt x="466" y="676"/>
                  <a:pt x="464" y="669"/>
                  <a:pt x="472" y="672"/>
                </a:cubicBezTo>
                <a:cubicBezTo>
                  <a:pt x="497" y="651"/>
                  <a:pt x="495" y="644"/>
                  <a:pt x="500" y="644"/>
                </a:cubicBezTo>
                <a:cubicBezTo>
                  <a:pt x="524" y="614"/>
                  <a:pt x="532" y="607"/>
                  <a:pt x="540" y="599"/>
                </a:cubicBezTo>
                <a:cubicBezTo>
                  <a:pt x="560" y="577"/>
                  <a:pt x="562" y="575"/>
                  <a:pt x="563" y="578"/>
                </a:cubicBezTo>
                <a:cubicBezTo>
                  <a:pt x="532" y="621"/>
                  <a:pt x="526" y="621"/>
                  <a:pt x="525" y="626"/>
                </a:cubicBezTo>
                <a:cubicBezTo>
                  <a:pt x="515" y="645"/>
                  <a:pt x="502" y="643"/>
                  <a:pt x="502" y="654"/>
                </a:cubicBezTo>
                <a:cubicBezTo>
                  <a:pt x="477" y="678"/>
                  <a:pt x="473" y="681"/>
                  <a:pt x="467" y="682"/>
                </a:cubicBezTo>
                <a:cubicBezTo>
                  <a:pt x="440" y="699"/>
                  <a:pt x="454" y="709"/>
                  <a:pt x="442" y="707"/>
                </a:cubicBezTo>
                <a:cubicBezTo>
                  <a:pt x="411" y="729"/>
                  <a:pt x="426" y="737"/>
                  <a:pt x="417" y="737"/>
                </a:cubicBezTo>
                <a:cubicBezTo>
                  <a:pt x="405" y="760"/>
                  <a:pt x="394" y="754"/>
                  <a:pt x="397" y="762"/>
                </a:cubicBezTo>
                <a:cubicBezTo>
                  <a:pt x="340" y="837"/>
                  <a:pt x="330" y="837"/>
                  <a:pt x="331" y="848"/>
                </a:cubicBezTo>
                <a:cubicBezTo>
                  <a:pt x="298" y="899"/>
                  <a:pt x="301" y="909"/>
                  <a:pt x="294" y="911"/>
                </a:cubicBezTo>
                <a:cubicBezTo>
                  <a:pt x="276" y="946"/>
                  <a:pt x="271" y="948"/>
                  <a:pt x="271" y="956"/>
                </a:cubicBezTo>
                <a:cubicBezTo>
                  <a:pt x="289" y="939"/>
                  <a:pt x="287" y="927"/>
                  <a:pt x="294" y="923"/>
                </a:cubicBezTo>
                <a:cubicBezTo>
                  <a:pt x="324" y="876"/>
                  <a:pt x="325" y="872"/>
                  <a:pt x="329" y="871"/>
                </a:cubicBezTo>
                <a:cubicBezTo>
                  <a:pt x="345" y="847"/>
                  <a:pt x="350" y="842"/>
                  <a:pt x="351" y="833"/>
                </a:cubicBezTo>
                <a:cubicBezTo>
                  <a:pt x="391" y="775"/>
                  <a:pt x="403" y="777"/>
                  <a:pt x="404" y="767"/>
                </a:cubicBezTo>
                <a:cubicBezTo>
                  <a:pt x="425" y="740"/>
                  <a:pt x="432" y="742"/>
                  <a:pt x="434" y="740"/>
                </a:cubicBezTo>
                <a:cubicBezTo>
                  <a:pt x="450" y="719"/>
                  <a:pt x="452" y="717"/>
                  <a:pt x="455" y="714"/>
                </a:cubicBezTo>
                <a:cubicBezTo>
                  <a:pt x="479" y="688"/>
                  <a:pt x="486" y="686"/>
                  <a:pt x="490" y="682"/>
                </a:cubicBezTo>
                <a:cubicBezTo>
                  <a:pt x="517" y="654"/>
                  <a:pt x="523" y="652"/>
                  <a:pt x="525" y="646"/>
                </a:cubicBezTo>
                <a:cubicBezTo>
                  <a:pt x="547" y="627"/>
                  <a:pt x="547" y="624"/>
                  <a:pt x="548" y="621"/>
                </a:cubicBezTo>
                <a:cubicBezTo>
                  <a:pt x="574" y="586"/>
                  <a:pt x="584" y="581"/>
                  <a:pt x="588" y="571"/>
                </a:cubicBezTo>
                <a:cubicBezTo>
                  <a:pt x="602" y="554"/>
                  <a:pt x="603" y="558"/>
                  <a:pt x="603" y="561"/>
                </a:cubicBezTo>
                <a:cubicBezTo>
                  <a:pt x="564" y="608"/>
                  <a:pt x="562" y="624"/>
                  <a:pt x="553" y="631"/>
                </a:cubicBezTo>
                <a:cubicBezTo>
                  <a:pt x="533" y="653"/>
                  <a:pt x="531" y="655"/>
                  <a:pt x="527" y="656"/>
                </a:cubicBezTo>
                <a:cubicBezTo>
                  <a:pt x="489" y="688"/>
                  <a:pt x="491" y="694"/>
                  <a:pt x="487" y="694"/>
                </a:cubicBezTo>
                <a:cubicBezTo>
                  <a:pt x="459" y="725"/>
                  <a:pt x="455" y="729"/>
                  <a:pt x="450" y="732"/>
                </a:cubicBezTo>
                <a:cubicBezTo>
                  <a:pt x="414" y="777"/>
                  <a:pt x="409" y="779"/>
                  <a:pt x="404" y="782"/>
                </a:cubicBezTo>
                <a:cubicBezTo>
                  <a:pt x="368" y="827"/>
                  <a:pt x="367" y="833"/>
                  <a:pt x="364" y="838"/>
                </a:cubicBezTo>
                <a:cubicBezTo>
                  <a:pt x="347" y="861"/>
                  <a:pt x="347" y="865"/>
                  <a:pt x="344" y="865"/>
                </a:cubicBezTo>
                <a:cubicBezTo>
                  <a:pt x="316" y="902"/>
                  <a:pt x="318" y="908"/>
                  <a:pt x="314" y="908"/>
                </a:cubicBezTo>
                <a:cubicBezTo>
                  <a:pt x="297" y="944"/>
                  <a:pt x="292" y="947"/>
                  <a:pt x="289" y="951"/>
                </a:cubicBezTo>
                <a:cubicBezTo>
                  <a:pt x="272" y="991"/>
                  <a:pt x="265" y="999"/>
                  <a:pt x="264" y="1012"/>
                </a:cubicBezTo>
                <a:cubicBezTo>
                  <a:pt x="246" y="1070"/>
                  <a:pt x="247" y="1080"/>
                  <a:pt x="243" y="1084"/>
                </a:cubicBezTo>
                <a:cubicBezTo>
                  <a:pt x="275" y="1031"/>
                  <a:pt x="275" y="1019"/>
                  <a:pt x="281" y="1014"/>
                </a:cubicBezTo>
                <a:cubicBezTo>
                  <a:pt x="300" y="980"/>
                  <a:pt x="306" y="968"/>
                  <a:pt x="311" y="956"/>
                </a:cubicBezTo>
                <a:cubicBezTo>
                  <a:pt x="329" y="925"/>
                  <a:pt x="336" y="929"/>
                  <a:pt x="334" y="921"/>
                </a:cubicBezTo>
                <a:cubicBezTo>
                  <a:pt x="370" y="883"/>
                  <a:pt x="367" y="872"/>
                  <a:pt x="377" y="873"/>
                </a:cubicBezTo>
                <a:cubicBezTo>
                  <a:pt x="395" y="849"/>
                  <a:pt x="404" y="842"/>
                  <a:pt x="412" y="833"/>
                </a:cubicBezTo>
                <a:cubicBezTo>
                  <a:pt x="432" y="811"/>
                  <a:pt x="434" y="810"/>
                  <a:pt x="434" y="808"/>
                </a:cubicBezTo>
                <a:cubicBezTo>
                  <a:pt x="468" y="774"/>
                  <a:pt x="473" y="764"/>
                  <a:pt x="482" y="757"/>
                </a:cubicBezTo>
                <a:cubicBezTo>
                  <a:pt x="518" y="710"/>
                  <a:pt x="527" y="711"/>
                  <a:pt x="525" y="702"/>
                </a:cubicBezTo>
                <a:cubicBezTo>
                  <a:pt x="512" y="725"/>
                  <a:pt x="513" y="729"/>
                  <a:pt x="512" y="732"/>
                </a:cubicBezTo>
                <a:cubicBezTo>
                  <a:pt x="497" y="756"/>
                  <a:pt x="486" y="759"/>
                  <a:pt x="482" y="767"/>
                </a:cubicBezTo>
                <a:cubicBezTo>
                  <a:pt x="463" y="791"/>
                  <a:pt x="457" y="793"/>
                  <a:pt x="452" y="795"/>
                </a:cubicBezTo>
                <a:cubicBezTo>
                  <a:pt x="362" y="908"/>
                  <a:pt x="358" y="911"/>
                  <a:pt x="354" y="913"/>
                </a:cubicBezTo>
                <a:cubicBezTo>
                  <a:pt x="338" y="944"/>
                  <a:pt x="330" y="941"/>
                  <a:pt x="331" y="948"/>
                </a:cubicBezTo>
                <a:cubicBezTo>
                  <a:pt x="305" y="988"/>
                  <a:pt x="305" y="994"/>
                  <a:pt x="301" y="996"/>
                </a:cubicBezTo>
                <a:cubicBezTo>
                  <a:pt x="313" y="984"/>
                  <a:pt x="317" y="981"/>
                  <a:pt x="319" y="976"/>
                </a:cubicBezTo>
                <a:cubicBezTo>
                  <a:pt x="362" y="938"/>
                  <a:pt x="357" y="928"/>
                  <a:pt x="364" y="928"/>
                </a:cubicBezTo>
                <a:cubicBezTo>
                  <a:pt x="379" y="903"/>
                  <a:pt x="390" y="907"/>
                  <a:pt x="389" y="901"/>
                </a:cubicBezTo>
                <a:cubicBezTo>
                  <a:pt x="416" y="869"/>
                  <a:pt x="427" y="873"/>
                  <a:pt x="424" y="865"/>
                </a:cubicBezTo>
                <a:cubicBezTo>
                  <a:pt x="450" y="844"/>
                  <a:pt x="454" y="836"/>
                  <a:pt x="462" y="833"/>
                </a:cubicBezTo>
                <a:cubicBezTo>
                  <a:pt x="510" y="785"/>
                  <a:pt x="513" y="782"/>
                  <a:pt x="515" y="780"/>
                </a:cubicBezTo>
                <a:cubicBezTo>
                  <a:pt x="536" y="752"/>
                  <a:pt x="545" y="755"/>
                  <a:pt x="543" y="747"/>
                </a:cubicBezTo>
                <a:cubicBezTo>
                  <a:pt x="566" y="714"/>
                  <a:pt x="568" y="710"/>
                  <a:pt x="570" y="707"/>
                </a:cubicBezTo>
                <a:cubicBezTo>
                  <a:pt x="591" y="657"/>
                  <a:pt x="601" y="647"/>
                  <a:pt x="605" y="631"/>
                </a:cubicBezTo>
                <a:cubicBezTo>
                  <a:pt x="597" y="662"/>
                  <a:pt x="596" y="668"/>
                  <a:pt x="595" y="674"/>
                </a:cubicBezTo>
                <a:cubicBezTo>
                  <a:pt x="577" y="704"/>
                  <a:pt x="573" y="716"/>
                  <a:pt x="568" y="727"/>
                </a:cubicBezTo>
                <a:cubicBezTo>
                  <a:pt x="537" y="772"/>
                  <a:pt x="532" y="774"/>
                  <a:pt x="528" y="777"/>
                </a:cubicBezTo>
                <a:cubicBezTo>
                  <a:pt x="516" y="796"/>
                  <a:pt x="509" y="797"/>
                  <a:pt x="507" y="802"/>
                </a:cubicBezTo>
                <a:cubicBezTo>
                  <a:pt x="475" y="834"/>
                  <a:pt x="473" y="835"/>
                  <a:pt x="472" y="838"/>
                </a:cubicBezTo>
                <a:cubicBezTo>
                  <a:pt x="458" y="853"/>
                  <a:pt x="452" y="855"/>
                  <a:pt x="447" y="858"/>
                </a:cubicBezTo>
                <a:cubicBezTo>
                  <a:pt x="430" y="871"/>
                  <a:pt x="434" y="882"/>
                  <a:pt x="424" y="881"/>
                </a:cubicBezTo>
                <a:cubicBezTo>
                  <a:pt x="388" y="922"/>
                  <a:pt x="381" y="923"/>
                  <a:pt x="379" y="928"/>
                </a:cubicBezTo>
                <a:cubicBezTo>
                  <a:pt x="356" y="958"/>
                  <a:pt x="346" y="955"/>
                  <a:pt x="347" y="964"/>
                </a:cubicBezTo>
                <a:cubicBezTo>
                  <a:pt x="311" y="1003"/>
                  <a:pt x="313" y="1013"/>
                  <a:pt x="306" y="1014"/>
                </a:cubicBezTo>
                <a:cubicBezTo>
                  <a:pt x="282" y="1051"/>
                  <a:pt x="281" y="1054"/>
                  <a:pt x="281" y="1057"/>
                </a:cubicBezTo>
                <a:cubicBezTo>
                  <a:pt x="263" y="1076"/>
                  <a:pt x="266" y="1095"/>
                  <a:pt x="256" y="1100"/>
                </a:cubicBezTo>
                <a:cubicBezTo>
                  <a:pt x="251" y="1150"/>
                  <a:pt x="250" y="1138"/>
                  <a:pt x="256" y="1135"/>
                </a:cubicBezTo>
                <a:cubicBezTo>
                  <a:pt x="289" y="1070"/>
                  <a:pt x="297" y="1067"/>
                  <a:pt x="299" y="1059"/>
                </a:cubicBezTo>
                <a:cubicBezTo>
                  <a:pt x="316" y="1029"/>
                  <a:pt x="323" y="1031"/>
                  <a:pt x="321" y="1024"/>
                </a:cubicBezTo>
                <a:cubicBezTo>
                  <a:pt x="338" y="1004"/>
                  <a:pt x="340" y="996"/>
                  <a:pt x="344" y="991"/>
                </a:cubicBezTo>
                <a:cubicBezTo>
                  <a:pt x="361" y="971"/>
                  <a:pt x="363" y="965"/>
                  <a:pt x="369" y="961"/>
                </a:cubicBezTo>
                <a:cubicBezTo>
                  <a:pt x="436" y="888"/>
                  <a:pt x="448" y="891"/>
                  <a:pt x="447" y="880"/>
                </a:cubicBezTo>
                <a:cubicBezTo>
                  <a:pt x="469" y="858"/>
                  <a:pt x="474" y="859"/>
                  <a:pt x="475" y="855"/>
                </a:cubicBezTo>
                <a:cubicBezTo>
                  <a:pt x="505" y="824"/>
                  <a:pt x="511" y="822"/>
                  <a:pt x="512" y="815"/>
                </a:cubicBezTo>
                <a:cubicBezTo>
                  <a:pt x="568" y="753"/>
                  <a:pt x="565" y="741"/>
                  <a:pt x="573" y="739"/>
                </a:cubicBezTo>
                <a:cubicBezTo>
                  <a:pt x="584" y="730"/>
                  <a:pt x="582" y="734"/>
                  <a:pt x="580" y="737"/>
                </a:cubicBezTo>
                <a:cubicBezTo>
                  <a:pt x="561" y="775"/>
                  <a:pt x="553" y="785"/>
                  <a:pt x="545" y="795"/>
                </a:cubicBezTo>
                <a:cubicBezTo>
                  <a:pt x="516" y="828"/>
                  <a:pt x="510" y="830"/>
                  <a:pt x="507" y="838"/>
                </a:cubicBezTo>
                <a:cubicBezTo>
                  <a:pt x="443" y="909"/>
                  <a:pt x="435" y="906"/>
                  <a:pt x="435" y="911"/>
                </a:cubicBezTo>
                <a:cubicBezTo>
                  <a:pt x="419" y="924"/>
                  <a:pt x="417" y="927"/>
                  <a:pt x="417" y="931"/>
                </a:cubicBezTo>
                <a:cubicBezTo>
                  <a:pt x="381" y="966"/>
                  <a:pt x="371" y="974"/>
                  <a:pt x="364" y="986"/>
                </a:cubicBezTo>
                <a:cubicBezTo>
                  <a:pt x="347" y="1005"/>
                  <a:pt x="346" y="1013"/>
                  <a:pt x="339" y="1014"/>
                </a:cubicBezTo>
                <a:cubicBezTo>
                  <a:pt x="294" y="1085"/>
                  <a:pt x="293" y="1095"/>
                  <a:pt x="286" y="1100"/>
                </a:cubicBezTo>
                <a:cubicBezTo>
                  <a:pt x="259" y="1148"/>
                  <a:pt x="259" y="1154"/>
                  <a:pt x="256" y="1157"/>
                </a:cubicBezTo>
                <a:cubicBezTo>
                  <a:pt x="241" y="1199"/>
                  <a:pt x="246" y="1208"/>
                  <a:pt x="241" y="1218"/>
                </a:cubicBezTo>
                <a:cubicBezTo>
                  <a:pt x="260" y="1178"/>
                  <a:pt x="260" y="1172"/>
                  <a:pt x="264" y="1170"/>
                </a:cubicBezTo>
                <a:cubicBezTo>
                  <a:pt x="290" y="1114"/>
                  <a:pt x="297" y="1109"/>
                  <a:pt x="301" y="1102"/>
                </a:cubicBezTo>
                <a:cubicBezTo>
                  <a:pt x="336" y="1056"/>
                  <a:pt x="339" y="1048"/>
                  <a:pt x="344" y="1042"/>
                </a:cubicBezTo>
                <a:cubicBezTo>
                  <a:pt x="367" y="1006"/>
                  <a:pt x="373" y="1006"/>
                  <a:pt x="374" y="1001"/>
                </a:cubicBezTo>
                <a:cubicBezTo>
                  <a:pt x="410" y="964"/>
                  <a:pt x="416" y="964"/>
                  <a:pt x="417" y="959"/>
                </a:cubicBezTo>
                <a:cubicBezTo>
                  <a:pt x="453" y="919"/>
                  <a:pt x="467" y="910"/>
                  <a:pt x="475" y="896"/>
                </a:cubicBezTo>
                <a:cubicBezTo>
                  <a:pt x="505" y="865"/>
                  <a:pt x="517" y="863"/>
                  <a:pt x="520" y="850"/>
                </a:cubicBezTo>
                <a:cubicBezTo>
                  <a:pt x="554" y="810"/>
                  <a:pt x="558" y="807"/>
                  <a:pt x="560" y="802"/>
                </a:cubicBezTo>
                <a:cubicBezTo>
                  <a:pt x="584" y="766"/>
                  <a:pt x="596" y="762"/>
                  <a:pt x="598" y="750"/>
                </a:cubicBezTo>
                <a:cubicBezTo>
                  <a:pt x="627" y="704"/>
                  <a:pt x="632" y="702"/>
                  <a:pt x="633" y="697"/>
                </a:cubicBezTo>
                <a:cubicBezTo>
                  <a:pt x="623" y="720"/>
                  <a:pt x="626" y="728"/>
                  <a:pt x="621" y="727"/>
                </a:cubicBezTo>
                <a:cubicBezTo>
                  <a:pt x="597" y="761"/>
                  <a:pt x="596" y="771"/>
                  <a:pt x="588" y="772"/>
                </a:cubicBezTo>
                <a:cubicBezTo>
                  <a:pt x="575" y="802"/>
                  <a:pt x="566" y="803"/>
                  <a:pt x="565" y="812"/>
                </a:cubicBezTo>
                <a:cubicBezTo>
                  <a:pt x="538" y="856"/>
                  <a:pt x="525" y="854"/>
                  <a:pt x="525" y="865"/>
                </a:cubicBezTo>
                <a:cubicBezTo>
                  <a:pt x="510" y="886"/>
                  <a:pt x="501" y="883"/>
                  <a:pt x="500" y="888"/>
                </a:cubicBezTo>
                <a:cubicBezTo>
                  <a:pt x="481" y="905"/>
                  <a:pt x="479" y="907"/>
                  <a:pt x="477" y="911"/>
                </a:cubicBezTo>
                <a:cubicBezTo>
                  <a:pt x="449" y="935"/>
                  <a:pt x="452" y="943"/>
                  <a:pt x="447" y="943"/>
                </a:cubicBezTo>
                <a:cubicBezTo>
                  <a:pt x="429" y="962"/>
                  <a:pt x="427" y="963"/>
                  <a:pt x="425" y="966"/>
                </a:cubicBezTo>
                <a:cubicBezTo>
                  <a:pt x="401" y="992"/>
                  <a:pt x="398" y="995"/>
                  <a:pt x="394" y="996"/>
                </a:cubicBezTo>
                <a:cubicBezTo>
                  <a:pt x="379" y="1017"/>
                  <a:pt x="373" y="1015"/>
                  <a:pt x="374" y="1021"/>
                </a:cubicBezTo>
                <a:cubicBezTo>
                  <a:pt x="331" y="1077"/>
                  <a:pt x="326" y="1081"/>
                  <a:pt x="324" y="1089"/>
                </a:cubicBezTo>
                <a:cubicBezTo>
                  <a:pt x="309" y="1105"/>
                  <a:pt x="309" y="1109"/>
                  <a:pt x="309" y="1112"/>
                </a:cubicBezTo>
                <a:cubicBezTo>
                  <a:pt x="293" y="1133"/>
                  <a:pt x="293" y="1139"/>
                  <a:pt x="289" y="1142"/>
                </a:cubicBezTo>
                <a:cubicBezTo>
                  <a:pt x="272" y="1170"/>
                  <a:pt x="273" y="1176"/>
                  <a:pt x="271" y="1180"/>
                </a:cubicBezTo>
                <a:cubicBezTo>
                  <a:pt x="246" y="1241"/>
                  <a:pt x="246" y="1250"/>
                  <a:pt x="246" y="1258"/>
                </a:cubicBezTo>
                <a:cubicBezTo>
                  <a:pt x="257" y="1254"/>
                  <a:pt x="254" y="1246"/>
                  <a:pt x="259" y="1246"/>
                </a:cubicBezTo>
                <a:cubicBezTo>
                  <a:pt x="274" y="1211"/>
                  <a:pt x="275" y="1207"/>
                  <a:pt x="279" y="1205"/>
                </a:cubicBezTo>
                <a:cubicBezTo>
                  <a:pt x="320" y="1146"/>
                  <a:pt x="319" y="1135"/>
                  <a:pt x="327" y="1132"/>
                </a:cubicBezTo>
                <a:cubicBezTo>
                  <a:pt x="353" y="1085"/>
                  <a:pt x="363" y="1084"/>
                  <a:pt x="364" y="1074"/>
                </a:cubicBezTo>
                <a:cubicBezTo>
                  <a:pt x="392" y="1044"/>
                  <a:pt x="389" y="1036"/>
                  <a:pt x="394" y="1037"/>
                </a:cubicBezTo>
                <a:cubicBezTo>
                  <a:pt x="409" y="1021"/>
                  <a:pt x="409" y="1018"/>
                  <a:pt x="409" y="1016"/>
                </a:cubicBezTo>
                <a:cubicBezTo>
                  <a:pt x="421" y="1005"/>
                  <a:pt x="423" y="1003"/>
                  <a:pt x="427" y="1001"/>
                </a:cubicBezTo>
                <a:cubicBezTo>
                  <a:pt x="466" y="955"/>
                  <a:pt x="477" y="948"/>
                  <a:pt x="485" y="938"/>
                </a:cubicBezTo>
                <a:cubicBezTo>
                  <a:pt x="518" y="914"/>
                  <a:pt x="515" y="906"/>
                  <a:pt x="520" y="906"/>
                </a:cubicBezTo>
                <a:cubicBezTo>
                  <a:pt x="551" y="882"/>
                  <a:pt x="558" y="873"/>
                  <a:pt x="568" y="865"/>
                </a:cubicBezTo>
                <a:cubicBezTo>
                  <a:pt x="556" y="886"/>
                  <a:pt x="553" y="888"/>
                  <a:pt x="548" y="888"/>
                </a:cubicBezTo>
                <a:cubicBezTo>
                  <a:pt x="519" y="917"/>
                  <a:pt x="514" y="922"/>
                  <a:pt x="508" y="926"/>
                </a:cubicBezTo>
                <a:cubicBezTo>
                  <a:pt x="486" y="947"/>
                  <a:pt x="481" y="952"/>
                  <a:pt x="477" y="958"/>
                </a:cubicBezTo>
                <a:cubicBezTo>
                  <a:pt x="437" y="1004"/>
                  <a:pt x="435" y="1006"/>
                  <a:pt x="432" y="1009"/>
                </a:cubicBezTo>
                <a:cubicBezTo>
                  <a:pt x="378" y="1069"/>
                  <a:pt x="375" y="1086"/>
                  <a:pt x="362" y="1094"/>
                </a:cubicBezTo>
                <a:cubicBezTo>
                  <a:pt x="324" y="1152"/>
                  <a:pt x="326" y="1159"/>
                  <a:pt x="319" y="1157"/>
                </a:cubicBezTo>
                <a:cubicBezTo>
                  <a:pt x="305" y="1192"/>
                  <a:pt x="293" y="1190"/>
                  <a:pt x="294" y="1200"/>
                </a:cubicBezTo>
                <a:cubicBezTo>
                  <a:pt x="266" y="1260"/>
                  <a:pt x="259" y="1258"/>
                  <a:pt x="259" y="1263"/>
                </a:cubicBezTo>
                <a:cubicBezTo>
                  <a:pt x="251" y="1298"/>
                  <a:pt x="251" y="1292"/>
                  <a:pt x="246" y="1291"/>
                </a:cubicBezTo>
                <a:cubicBezTo>
                  <a:pt x="271" y="1295"/>
                  <a:pt x="258" y="1283"/>
                  <a:pt x="271" y="1283"/>
                </a:cubicBezTo>
                <a:cubicBezTo>
                  <a:pt x="326" y="1167"/>
                  <a:pt x="332" y="1165"/>
                  <a:pt x="334" y="1160"/>
                </a:cubicBezTo>
                <a:cubicBezTo>
                  <a:pt x="350" y="1123"/>
                  <a:pt x="361" y="1126"/>
                  <a:pt x="359" y="1117"/>
                </a:cubicBezTo>
                <a:cubicBezTo>
                  <a:pt x="387" y="1084"/>
                  <a:pt x="394" y="1076"/>
                  <a:pt x="399" y="1067"/>
                </a:cubicBezTo>
                <a:cubicBezTo>
                  <a:pt x="475" y="1001"/>
                  <a:pt x="472" y="992"/>
                  <a:pt x="480" y="994"/>
                </a:cubicBezTo>
                <a:cubicBezTo>
                  <a:pt x="497" y="981"/>
                  <a:pt x="502" y="975"/>
                  <a:pt x="510" y="971"/>
                </a:cubicBezTo>
                <a:cubicBezTo>
                  <a:pt x="532" y="952"/>
                  <a:pt x="534" y="948"/>
                  <a:pt x="540" y="948"/>
                </a:cubicBezTo>
                <a:cubicBezTo>
                  <a:pt x="553" y="931"/>
                  <a:pt x="556" y="931"/>
                  <a:pt x="558" y="931"/>
                </a:cubicBezTo>
                <a:cubicBezTo>
                  <a:pt x="594" y="891"/>
                  <a:pt x="607" y="882"/>
                  <a:pt x="613" y="865"/>
                </a:cubicBezTo>
                <a:cubicBezTo>
                  <a:pt x="599" y="896"/>
                  <a:pt x="595" y="896"/>
                  <a:pt x="596" y="901"/>
                </a:cubicBezTo>
                <a:cubicBezTo>
                  <a:pt x="577" y="920"/>
                  <a:pt x="574" y="924"/>
                  <a:pt x="568" y="926"/>
                </a:cubicBezTo>
                <a:cubicBezTo>
                  <a:pt x="544" y="951"/>
                  <a:pt x="537" y="951"/>
                  <a:pt x="538" y="958"/>
                </a:cubicBezTo>
                <a:cubicBezTo>
                  <a:pt x="508" y="985"/>
                  <a:pt x="498" y="990"/>
                  <a:pt x="490" y="996"/>
                </a:cubicBezTo>
                <a:cubicBezTo>
                  <a:pt x="458" y="1014"/>
                  <a:pt x="462" y="1026"/>
                  <a:pt x="455" y="1026"/>
                </a:cubicBezTo>
                <a:cubicBezTo>
                  <a:pt x="438" y="1046"/>
                  <a:pt x="433" y="1046"/>
                  <a:pt x="432" y="1049"/>
                </a:cubicBezTo>
                <a:cubicBezTo>
                  <a:pt x="398" y="1090"/>
                  <a:pt x="392" y="1088"/>
                  <a:pt x="392" y="1092"/>
                </a:cubicBezTo>
                <a:cubicBezTo>
                  <a:pt x="371" y="1115"/>
                  <a:pt x="368" y="1120"/>
                  <a:pt x="367" y="1127"/>
                </a:cubicBezTo>
                <a:cubicBezTo>
                  <a:pt x="343" y="1159"/>
                  <a:pt x="343" y="1167"/>
                  <a:pt x="339" y="1170"/>
                </a:cubicBezTo>
                <a:cubicBezTo>
                  <a:pt x="304" y="1239"/>
                  <a:pt x="296" y="1239"/>
                  <a:pt x="296" y="1248"/>
                </a:cubicBezTo>
                <a:cubicBezTo>
                  <a:pt x="278" y="1277"/>
                  <a:pt x="287" y="1279"/>
                  <a:pt x="281" y="1281"/>
                </a:cubicBezTo>
                <a:cubicBezTo>
                  <a:pt x="246" y="1371"/>
                  <a:pt x="256" y="1372"/>
                  <a:pt x="254" y="1386"/>
                </a:cubicBezTo>
                <a:cubicBezTo>
                  <a:pt x="266" y="1357"/>
                  <a:pt x="266" y="1353"/>
                  <a:pt x="266" y="1349"/>
                </a:cubicBezTo>
                <a:cubicBezTo>
                  <a:pt x="293" y="1281"/>
                  <a:pt x="296" y="1281"/>
                  <a:pt x="299" y="1281"/>
                </a:cubicBezTo>
                <a:cubicBezTo>
                  <a:pt x="308" y="1258"/>
                  <a:pt x="314" y="1259"/>
                  <a:pt x="312" y="1251"/>
                </a:cubicBezTo>
                <a:cubicBezTo>
                  <a:pt x="332" y="1226"/>
                  <a:pt x="333" y="1221"/>
                  <a:pt x="334" y="1215"/>
                </a:cubicBezTo>
                <a:cubicBezTo>
                  <a:pt x="360" y="1186"/>
                  <a:pt x="360" y="1174"/>
                  <a:pt x="367" y="1170"/>
                </a:cubicBezTo>
                <a:cubicBezTo>
                  <a:pt x="400" y="1124"/>
                  <a:pt x="404" y="1118"/>
                  <a:pt x="410" y="1112"/>
                </a:cubicBezTo>
                <a:cubicBezTo>
                  <a:pt x="423" y="1096"/>
                  <a:pt x="424" y="1094"/>
                  <a:pt x="427" y="1094"/>
                </a:cubicBezTo>
                <a:cubicBezTo>
                  <a:pt x="449" y="1060"/>
                  <a:pt x="460" y="1065"/>
                  <a:pt x="457" y="1057"/>
                </a:cubicBezTo>
                <a:cubicBezTo>
                  <a:pt x="497" y="1018"/>
                  <a:pt x="528" y="1004"/>
                  <a:pt x="548" y="979"/>
                </a:cubicBezTo>
                <a:cubicBezTo>
                  <a:pt x="588" y="940"/>
                  <a:pt x="590" y="931"/>
                  <a:pt x="596" y="926"/>
                </a:cubicBezTo>
                <a:cubicBezTo>
                  <a:pt x="623" y="900"/>
                  <a:pt x="616" y="899"/>
                  <a:pt x="618" y="906"/>
                </a:cubicBezTo>
                <a:cubicBezTo>
                  <a:pt x="606" y="925"/>
                  <a:pt x="604" y="927"/>
                  <a:pt x="601" y="928"/>
                </a:cubicBezTo>
                <a:cubicBezTo>
                  <a:pt x="563" y="980"/>
                  <a:pt x="555" y="982"/>
                  <a:pt x="553" y="989"/>
                </a:cubicBezTo>
                <a:cubicBezTo>
                  <a:pt x="513" y="1021"/>
                  <a:pt x="511" y="1023"/>
                  <a:pt x="508" y="1024"/>
                </a:cubicBezTo>
                <a:cubicBezTo>
                  <a:pt x="476" y="1056"/>
                  <a:pt x="471" y="1060"/>
                  <a:pt x="465" y="1062"/>
                </a:cubicBezTo>
                <a:cubicBezTo>
                  <a:pt x="439" y="1098"/>
                  <a:pt x="432" y="1100"/>
                  <a:pt x="427" y="1104"/>
                </a:cubicBezTo>
                <a:cubicBezTo>
                  <a:pt x="413" y="1124"/>
                  <a:pt x="407" y="1124"/>
                  <a:pt x="407" y="1132"/>
                </a:cubicBezTo>
                <a:cubicBezTo>
                  <a:pt x="374" y="1182"/>
                  <a:pt x="363" y="1186"/>
                  <a:pt x="359" y="1198"/>
                </a:cubicBezTo>
                <a:cubicBezTo>
                  <a:pt x="344" y="1221"/>
                  <a:pt x="342" y="1223"/>
                  <a:pt x="342" y="1225"/>
                </a:cubicBezTo>
                <a:cubicBezTo>
                  <a:pt x="314" y="1273"/>
                  <a:pt x="309" y="1276"/>
                  <a:pt x="309" y="1283"/>
                </a:cubicBezTo>
                <a:cubicBezTo>
                  <a:pt x="299" y="1304"/>
                  <a:pt x="294" y="1306"/>
                  <a:pt x="294" y="1313"/>
                </a:cubicBezTo>
                <a:cubicBezTo>
                  <a:pt x="281" y="1340"/>
                  <a:pt x="281" y="1342"/>
                  <a:pt x="279" y="1341"/>
                </a:cubicBezTo>
                <a:cubicBezTo>
                  <a:pt x="272" y="1377"/>
                  <a:pt x="264" y="1384"/>
                  <a:pt x="266" y="1402"/>
                </a:cubicBezTo>
                <a:cubicBezTo>
                  <a:pt x="266" y="1422"/>
                  <a:pt x="267" y="1407"/>
                  <a:pt x="274" y="1399"/>
                </a:cubicBezTo>
                <a:cubicBezTo>
                  <a:pt x="295" y="1345"/>
                  <a:pt x="300" y="1321"/>
                  <a:pt x="314" y="1306"/>
                </a:cubicBezTo>
                <a:cubicBezTo>
                  <a:pt x="332" y="1263"/>
                  <a:pt x="339" y="1255"/>
                  <a:pt x="347" y="1248"/>
                </a:cubicBezTo>
                <a:cubicBezTo>
                  <a:pt x="384" y="1190"/>
                  <a:pt x="386" y="1184"/>
                  <a:pt x="392" y="1182"/>
                </a:cubicBezTo>
                <a:cubicBezTo>
                  <a:pt x="430" y="1138"/>
                  <a:pt x="434" y="1127"/>
                  <a:pt x="445" y="1122"/>
                </a:cubicBezTo>
                <a:cubicBezTo>
                  <a:pt x="500" y="1074"/>
                  <a:pt x="508" y="1067"/>
                  <a:pt x="515" y="1059"/>
                </a:cubicBezTo>
                <a:cubicBezTo>
                  <a:pt x="543" y="1027"/>
                  <a:pt x="554" y="1024"/>
                  <a:pt x="558" y="1014"/>
                </a:cubicBezTo>
                <a:cubicBezTo>
                  <a:pt x="546" y="1032"/>
                  <a:pt x="548" y="1039"/>
                  <a:pt x="545" y="1041"/>
                </a:cubicBezTo>
                <a:cubicBezTo>
                  <a:pt x="519" y="1066"/>
                  <a:pt x="517" y="1068"/>
                  <a:pt x="515" y="1072"/>
                </a:cubicBezTo>
                <a:cubicBezTo>
                  <a:pt x="498" y="1090"/>
                  <a:pt x="490" y="1087"/>
                  <a:pt x="490" y="1092"/>
                </a:cubicBezTo>
                <a:cubicBezTo>
                  <a:pt x="467" y="1109"/>
                  <a:pt x="464" y="1117"/>
                  <a:pt x="457" y="1120"/>
                </a:cubicBezTo>
                <a:cubicBezTo>
                  <a:pt x="439" y="1141"/>
                  <a:pt x="434" y="1146"/>
                  <a:pt x="430" y="1152"/>
                </a:cubicBezTo>
                <a:cubicBezTo>
                  <a:pt x="407" y="1180"/>
                  <a:pt x="396" y="1189"/>
                  <a:pt x="389" y="1203"/>
                </a:cubicBezTo>
                <a:cubicBezTo>
                  <a:pt x="340" y="1277"/>
                  <a:pt x="340" y="1283"/>
                  <a:pt x="334" y="1283"/>
                </a:cubicBezTo>
                <a:cubicBezTo>
                  <a:pt x="311" y="1324"/>
                  <a:pt x="312" y="1337"/>
                  <a:pt x="304" y="1341"/>
                </a:cubicBezTo>
                <a:cubicBezTo>
                  <a:pt x="283" y="1403"/>
                  <a:pt x="280" y="1411"/>
                  <a:pt x="276" y="1419"/>
                </a:cubicBezTo>
                <a:cubicBezTo>
                  <a:pt x="267" y="1456"/>
                  <a:pt x="262" y="1466"/>
                  <a:pt x="264" y="1469"/>
                </a:cubicBezTo>
                <a:cubicBezTo>
                  <a:pt x="279" y="1429"/>
                  <a:pt x="286" y="1428"/>
                  <a:pt x="284" y="1419"/>
                </a:cubicBezTo>
                <a:cubicBezTo>
                  <a:pt x="311" y="1363"/>
                  <a:pt x="316" y="1353"/>
                  <a:pt x="322" y="1344"/>
                </a:cubicBezTo>
                <a:cubicBezTo>
                  <a:pt x="341" y="1299"/>
                  <a:pt x="344" y="1299"/>
                  <a:pt x="347" y="1298"/>
                </a:cubicBezTo>
                <a:cubicBezTo>
                  <a:pt x="377" y="1253"/>
                  <a:pt x="377" y="1246"/>
                  <a:pt x="382" y="1243"/>
                </a:cubicBezTo>
                <a:cubicBezTo>
                  <a:pt x="470" y="1149"/>
                  <a:pt x="469" y="1136"/>
                  <a:pt x="480" y="1135"/>
                </a:cubicBezTo>
                <a:cubicBezTo>
                  <a:pt x="514" y="1093"/>
                  <a:pt x="525" y="1097"/>
                  <a:pt x="523" y="1089"/>
                </a:cubicBezTo>
                <a:cubicBezTo>
                  <a:pt x="569" y="1039"/>
                  <a:pt x="577" y="1036"/>
                  <a:pt x="581" y="1029"/>
                </a:cubicBezTo>
                <a:cubicBezTo>
                  <a:pt x="617" y="976"/>
                  <a:pt x="617" y="985"/>
                  <a:pt x="613" y="989"/>
                </a:cubicBezTo>
                <a:cubicBezTo>
                  <a:pt x="598" y="1018"/>
                  <a:pt x="597" y="1023"/>
                  <a:pt x="596" y="1029"/>
                </a:cubicBezTo>
                <a:cubicBezTo>
                  <a:pt x="570" y="1050"/>
                  <a:pt x="572" y="1056"/>
                  <a:pt x="568" y="1057"/>
                </a:cubicBezTo>
                <a:cubicBezTo>
                  <a:pt x="549" y="1084"/>
                  <a:pt x="545" y="1084"/>
                  <a:pt x="545" y="1089"/>
                </a:cubicBezTo>
                <a:cubicBezTo>
                  <a:pt x="517" y="1111"/>
                  <a:pt x="509" y="1114"/>
                  <a:pt x="505" y="1122"/>
                </a:cubicBezTo>
                <a:cubicBezTo>
                  <a:pt x="448" y="1187"/>
                  <a:pt x="435" y="1186"/>
                  <a:pt x="435" y="1198"/>
                </a:cubicBezTo>
                <a:cubicBezTo>
                  <a:pt x="358" y="1294"/>
                  <a:pt x="359" y="1303"/>
                  <a:pt x="352" y="1303"/>
                </a:cubicBezTo>
                <a:cubicBezTo>
                  <a:pt x="338" y="1342"/>
                  <a:pt x="332" y="1344"/>
                  <a:pt x="329" y="1349"/>
                </a:cubicBezTo>
                <a:cubicBezTo>
                  <a:pt x="294" y="1419"/>
                  <a:pt x="294" y="1435"/>
                  <a:pt x="287" y="1442"/>
                </a:cubicBezTo>
                <a:cubicBezTo>
                  <a:pt x="275" y="1485"/>
                  <a:pt x="278" y="1489"/>
                  <a:pt x="279" y="1495"/>
                </a:cubicBezTo>
                <a:cubicBezTo>
                  <a:pt x="284" y="1538"/>
                  <a:pt x="280" y="1529"/>
                  <a:pt x="282" y="1525"/>
                </a:cubicBezTo>
                <a:cubicBezTo>
                  <a:pt x="295" y="1474"/>
                  <a:pt x="302" y="1461"/>
                  <a:pt x="307" y="1447"/>
                </a:cubicBezTo>
                <a:cubicBezTo>
                  <a:pt x="319" y="1424"/>
                  <a:pt x="316" y="1416"/>
                  <a:pt x="319" y="1414"/>
                </a:cubicBezTo>
                <a:cubicBezTo>
                  <a:pt x="344" y="1364"/>
                  <a:pt x="347" y="1363"/>
                  <a:pt x="347" y="1359"/>
                </a:cubicBezTo>
                <a:cubicBezTo>
                  <a:pt x="359" y="1339"/>
                  <a:pt x="361" y="1336"/>
                  <a:pt x="362" y="1334"/>
                </a:cubicBezTo>
                <a:cubicBezTo>
                  <a:pt x="386" y="1299"/>
                  <a:pt x="387" y="1292"/>
                  <a:pt x="392" y="1288"/>
                </a:cubicBezTo>
                <a:cubicBezTo>
                  <a:pt x="420" y="1249"/>
                  <a:pt x="427" y="1239"/>
                  <a:pt x="435" y="1230"/>
                </a:cubicBezTo>
                <a:cubicBezTo>
                  <a:pt x="468" y="1194"/>
                  <a:pt x="469" y="1191"/>
                  <a:pt x="473" y="1190"/>
                </a:cubicBezTo>
                <a:cubicBezTo>
                  <a:pt x="499" y="1158"/>
                  <a:pt x="504" y="1154"/>
                  <a:pt x="508" y="1150"/>
                </a:cubicBezTo>
                <a:cubicBezTo>
                  <a:pt x="538" y="1112"/>
                  <a:pt x="545" y="1102"/>
                  <a:pt x="553" y="1092"/>
                </a:cubicBezTo>
                <a:cubicBezTo>
                  <a:pt x="577" y="1069"/>
                  <a:pt x="569" y="1068"/>
                  <a:pt x="568" y="1074"/>
                </a:cubicBezTo>
                <a:cubicBezTo>
                  <a:pt x="540" y="1125"/>
                  <a:pt x="527" y="1138"/>
                  <a:pt x="518" y="1152"/>
                </a:cubicBezTo>
                <a:cubicBezTo>
                  <a:pt x="491" y="1186"/>
                  <a:pt x="486" y="1188"/>
                  <a:pt x="483" y="1190"/>
                </a:cubicBezTo>
                <a:cubicBezTo>
                  <a:pt x="445" y="1238"/>
                  <a:pt x="436" y="1241"/>
                  <a:pt x="432" y="1250"/>
                </a:cubicBezTo>
                <a:cubicBezTo>
                  <a:pt x="381" y="1320"/>
                  <a:pt x="378" y="1330"/>
                  <a:pt x="372" y="1336"/>
                </a:cubicBezTo>
                <a:cubicBezTo>
                  <a:pt x="342" y="1391"/>
                  <a:pt x="337" y="1398"/>
                  <a:pt x="332" y="1404"/>
                </a:cubicBezTo>
                <a:cubicBezTo>
                  <a:pt x="297" y="1512"/>
                  <a:pt x="299" y="1511"/>
                  <a:pt x="297" y="1517"/>
                </a:cubicBezTo>
                <a:cubicBezTo>
                  <a:pt x="285" y="1562"/>
                  <a:pt x="292" y="1562"/>
                  <a:pt x="292" y="1570"/>
                </a:cubicBezTo>
                <a:cubicBezTo>
                  <a:pt x="308" y="1526"/>
                  <a:pt x="315" y="1528"/>
                  <a:pt x="312" y="1520"/>
                </a:cubicBezTo>
                <a:cubicBezTo>
                  <a:pt x="334" y="1475"/>
                  <a:pt x="332" y="1464"/>
                  <a:pt x="339" y="1462"/>
                </a:cubicBezTo>
                <a:cubicBezTo>
                  <a:pt x="371" y="1397"/>
                  <a:pt x="376" y="1392"/>
                  <a:pt x="380" y="1386"/>
                </a:cubicBezTo>
                <a:cubicBezTo>
                  <a:pt x="418" y="1328"/>
                  <a:pt x="420" y="1321"/>
                  <a:pt x="425" y="1316"/>
                </a:cubicBezTo>
                <a:cubicBezTo>
                  <a:pt x="441" y="1283"/>
                  <a:pt x="447" y="1285"/>
                  <a:pt x="447" y="1281"/>
                </a:cubicBezTo>
                <a:cubicBezTo>
                  <a:pt x="479" y="1240"/>
                  <a:pt x="484" y="1230"/>
                  <a:pt x="493" y="1225"/>
                </a:cubicBezTo>
                <a:cubicBezTo>
                  <a:pt x="510" y="1208"/>
                  <a:pt x="509" y="1213"/>
                  <a:pt x="513" y="1213"/>
                </a:cubicBezTo>
                <a:cubicBezTo>
                  <a:pt x="523" y="1194"/>
                  <a:pt x="525" y="1193"/>
                  <a:pt x="525" y="1190"/>
                </a:cubicBezTo>
                <a:cubicBezTo>
                  <a:pt x="562" y="1144"/>
                  <a:pt x="564" y="1140"/>
                  <a:pt x="563" y="1135"/>
                </a:cubicBezTo>
                <a:cubicBezTo>
                  <a:pt x="582" y="1095"/>
                  <a:pt x="589" y="1084"/>
                  <a:pt x="596" y="1072"/>
                </a:cubicBezTo>
                <a:cubicBezTo>
                  <a:pt x="579" y="1116"/>
                  <a:pt x="576" y="1130"/>
                  <a:pt x="571" y="1142"/>
                </a:cubicBezTo>
                <a:cubicBezTo>
                  <a:pt x="549" y="1177"/>
                  <a:pt x="552" y="1188"/>
                  <a:pt x="545" y="1190"/>
                </a:cubicBezTo>
                <a:cubicBezTo>
                  <a:pt x="519" y="1245"/>
                  <a:pt x="511" y="1246"/>
                  <a:pt x="513" y="1255"/>
                </a:cubicBezTo>
                <a:cubicBezTo>
                  <a:pt x="489" y="1289"/>
                  <a:pt x="487" y="1295"/>
                  <a:pt x="485" y="1301"/>
                </a:cubicBezTo>
                <a:cubicBezTo>
                  <a:pt x="460" y="1334"/>
                  <a:pt x="463" y="1345"/>
                  <a:pt x="458" y="1349"/>
                </a:cubicBezTo>
                <a:cubicBezTo>
                  <a:pt x="437" y="1384"/>
                  <a:pt x="437" y="1392"/>
                  <a:pt x="432" y="1396"/>
                </a:cubicBezTo>
                <a:cubicBezTo>
                  <a:pt x="427" y="1433"/>
                  <a:pt x="425" y="1426"/>
                  <a:pt x="427" y="1424"/>
                </a:cubicBezTo>
                <a:cubicBezTo>
                  <a:pt x="443" y="1405"/>
                  <a:pt x="440" y="1397"/>
                  <a:pt x="445" y="1396"/>
                </a:cubicBezTo>
                <a:cubicBezTo>
                  <a:pt x="475" y="1348"/>
                  <a:pt x="476" y="1344"/>
                  <a:pt x="475" y="1338"/>
                </a:cubicBezTo>
                <a:cubicBezTo>
                  <a:pt x="497" y="1313"/>
                  <a:pt x="494" y="1305"/>
                  <a:pt x="498" y="1303"/>
                </a:cubicBezTo>
                <a:cubicBezTo>
                  <a:pt x="497" y="1315"/>
                  <a:pt x="494" y="1322"/>
                  <a:pt x="490" y="1328"/>
                </a:cubicBezTo>
                <a:cubicBezTo>
                  <a:pt x="462" y="1378"/>
                  <a:pt x="460" y="1382"/>
                  <a:pt x="460" y="1386"/>
                </a:cubicBezTo>
                <a:cubicBezTo>
                  <a:pt x="425" y="1445"/>
                  <a:pt x="428" y="1453"/>
                  <a:pt x="425" y="1454"/>
                </a:cubicBezTo>
                <a:cubicBezTo>
                  <a:pt x="405" y="1499"/>
                  <a:pt x="398" y="1512"/>
                  <a:pt x="392" y="1525"/>
                </a:cubicBezTo>
                <a:cubicBezTo>
                  <a:pt x="371" y="1599"/>
                  <a:pt x="365" y="1598"/>
                  <a:pt x="367" y="1605"/>
                </a:cubicBezTo>
                <a:cubicBezTo>
                  <a:pt x="354" y="1641"/>
                  <a:pt x="358" y="1653"/>
                  <a:pt x="352" y="1656"/>
                </a:cubicBezTo>
                <a:cubicBezTo>
                  <a:pt x="346" y="1759"/>
                  <a:pt x="343" y="1757"/>
                  <a:pt x="342" y="1754"/>
                </a:cubicBezTo>
                <a:cubicBezTo>
                  <a:pt x="349" y="1713"/>
                  <a:pt x="354" y="1702"/>
                  <a:pt x="357" y="1691"/>
                </a:cubicBezTo>
                <a:cubicBezTo>
                  <a:pt x="378" y="1637"/>
                  <a:pt x="375" y="1627"/>
                  <a:pt x="380" y="1625"/>
                </a:cubicBezTo>
                <a:cubicBezTo>
                  <a:pt x="393" y="1579"/>
                  <a:pt x="398" y="1569"/>
                  <a:pt x="402" y="1560"/>
                </a:cubicBezTo>
                <a:cubicBezTo>
                  <a:pt x="415" y="1520"/>
                  <a:pt x="417" y="1514"/>
                  <a:pt x="422" y="1512"/>
                </a:cubicBezTo>
                <a:cubicBezTo>
                  <a:pt x="438" y="1477"/>
                  <a:pt x="435" y="1466"/>
                  <a:pt x="440" y="1464"/>
                </a:cubicBezTo>
                <a:cubicBezTo>
                  <a:pt x="491" y="1374"/>
                  <a:pt x="493" y="1369"/>
                  <a:pt x="493" y="1361"/>
                </a:cubicBezTo>
                <a:cubicBezTo>
                  <a:pt x="533" y="1307"/>
                  <a:pt x="537" y="1281"/>
                  <a:pt x="551" y="1265"/>
                </a:cubicBezTo>
                <a:cubicBezTo>
                  <a:pt x="567" y="1213"/>
                  <a:pt x="572" y="1200"/>
                  <a:pt x="576" y="1187"/>
                </a:cubicBezTo>
                <a:cubicBezTo>
                  <a:pt x="570" y="1224"/>
                  <a:pt x="567" y="1232"/>
                  <a:pt x="566" y="1243"/>
                </a:cubicBezTo>
                <a:cubicBezTo>
                  <a:pt x="527" y="1322"/>
                  <a:pt x="522" y="1329"/>
                  <a:pt x="520" y="1338"/>
                </a:cubicBezTo>
                <a:cubicBezTo>
                  <a:pt x="499" y="1364"/>
                  <a:pt x="499" y="1376"/>
                  <a:pt x="493" y="1381"/>
                </a:cubicBezTo>
                <a:cubicBezTo>
                  <a:pt x="498" y="1392"/>
                  <a:pt x="498" y="1398"/>
                  <a:pt x="498" y="1404"/>
                </a:cubicBezTo>
                <a:cubicBezTo>
                  <a:pt x="532" y="1330"/>
                  <a:pt x="532" y="1345"/>
                  <a:pt x="528" y="1343"/>
                </a:cubicBezTo>
                <a:cubicBezTo>
                  <a:pt x="511" y="1391"/>
                  <a:pt x="508" y="1400"/>
                  <a:pt x="505" y="1409"/>
                </a:cubicBezTo>
                <a:cubicBezTo>
                  <a:pt x="497" y="1445"/>
                  <a:pt x="494" y="1455"/>
                  <a:pt x="493" y="1467"/>
                </a:cubicBezTo>
                <a:cubicBezTo>
                  <a:pt x="496" y="1535"/>
                  <a:pt x="492" y="1549"/>
                  <a:pt x="490" y="1567"/>
                </a:cubicBezTo>
                <a:cubicBezTo>
                  <a:pt x="476" y="1593"/>
                  <a:pt x="479" y="1606"/>
                  <a:pt x="473" y="1610"/>
                </a:cubicBezTo>
                <a:cubicBezTo>
                  <a:pt x="427" y="1706"/>
                  <a:pt x="422" y="1720"/>
                  <a:pt x="413" y="1731"/>
                </a:cubicBezTo>
                <a:cubicBezTo>
                  <a:pt x="408" y="1755"/>
                  <a:pt x="414" y="1746"/>
                  <a:pt x="415" y="1744"/>
                </a:cubicBezTo>
                <a:cubicBezTo>
                  <a:pt x="452" y="1724"/>
                  <a:pt x="461" y="1714"/>
                  <a:pt x="468" y="1718"/>
                </a:cubicBezTo>
                <a:cubicBezTo>
                  <a:pt x="439" y="1738"/>
                  <a:pt x="429" y="1744"/>
                  <a:pt x="423" y="1754"/>
                </a:cubicBezTo>
                <a:cubicBezTo>
                  <a:pt x="390" y="1807"/>
                  <a:pt x="394" y="1818"/>
                  <a:pt x="390" y="1819"/>
                </a:cubicBezTo>
                <a:cubicBezTo>
                  <a:pt x="387" y="1852"/>
                  <a:pt x="390" y="1857"/>
                  <a:pt x="393" y="1864"/>
                </a:cubicBezTo>
                <a:cubicBezTo>
                  <a:pt x="395" y="1893"/>
                  <a:pt x="401" y="1904"/>
                  <a:pt x="405" y="1917"/>
                </a:cubicBezTo>
                <a:cubicBezTo>
                  <a:pt x="418" y="1937"/>
                  <a:pt x="423" y="1944"/>
                  <a:pt x="418" y="1950"/>
                </a:cubicBezTo>
                <a:cubicBezTo>
                  <a:pt x="398" y="1927"/>
                  <a:pt x="390" y="1922"/>
                  <a:pt x="388" y="1912"/>
                </a:cubicBezTo>
                <a:cubicBezTo>
                  <a:pt x="371" y="1883"/>
                  <a:pt x="363" y="1883"/>
                  <a:pt x="357" y="1880"/>
                </a:cubicBezTo>
                <a:cubicBezTo>
                  <a:pt x="325" y="1849"/>
                  <a:pt x="317" y="1848"/>
                  <a:pt x="315" y="1842"/>
                </a:cubicBezTo>
                <a:cubicBezTo>
                  <a:pt x="284" y="1820"/>
                  <a:pt x="288" y="1832"/>
                  <a:pt x="299" y="1829"/>
                </a:cubicBezTo>
                <a:cubicBezTo>
                  <a:pt x="296" y="1823"/>
                  <a:pt x="286" y="1823"/>
                  <a:pt x="282" y="1817"/>
                </a:cubicBezTo>
                <a:cubicBezTo>
                  <a:pt x="235" y="1800"/>
                  <a:pt x="246" y="1796"/>
                  <a:pt x="252" y="1802"/>
                </a:cubicBezTo>
                <a:cubicBezTo>
                  <a:pt x="301" y="1810"/>
                  <a:pt x="324" y="1818"/>
                  <a:pt x="342" y="1829"/>
                </a:cubicBezTo>
                <a:cubicBezTo>
                  <a:pt x="332" y="1811"/>
                  <a:pt x="328" y="1807"/>
                  <a:pt x="325" y="1802"/>
                </a:cubicBezTo>
                <a:cubicBezTo>
                  <a:pt x="300" y="1767"/>
                  <a:pt x="291" y="1768"/>
                  <a:pt x="292" y="1759"/>
                </a:cubicBezTo>
                <a:cubicBezTo>
                  <a:pt x="254" y="1707"/>
                  <a:pt x="246" y="1698"/>
                  <a:pt x="239" y="1688"/>
                </a:cubicBezTo>
                <a:cubicBezTo>
                  <a:pt x="214" y="1649"/>
                  <a:pt x="204" y="1642"/>
                  <a:pt x="201" y="1628"/>
                </a:cubicBezTo>
                <a:cubicBezTo>
                  <a:pt x="178" y="1567"/>
                  <a:pt x="173" y="1562"/>
                  <a:pt x="168" y="1558"/>
                </a:cubicBezTo>
                <a:cubicBezTo>
                  <a:pt x="153" y="1520"/>
                  <a:pt x="151" y="1514"/>
                  <a:pt x="146" y="1512"/>
                </a:cubicBezTo>
                <a:cubicBezTo>
                  <a:pt x="133" y="1472"/>
                  <a:pt x="123" y="1469"/>
                  <a:pt x="123" y="1457"/>
                </a:cubicBezTo>
                <a:cubicBezTo>
                  <a:pt x="108" y="1419"/>
                  <a:pt x="98" y="1416"/>
                  <a:pt x="100" y="1402"/>
                </a:cubicBezTo>
                <a:cubicBezTo>
                  <a:pt x="109" y="1417"/>
                  <a:pt x="115" y="1416"/>
                  <a:pt x="113" y="1424"/>
                </a:cubicBezTo>
                <a:cubicBezTo>
                  <a:pt x="141" y="1468"/>
                  <a:pt x="143" y="1471"/>
                  <a:pt x="146" y="1475"/>
                </a:cubicBezTo>
                <a:cubicBezTo>
                  <a:pt x="184" y="1527"/>
                  <a:pt x="192" y="1530"/>
                  <a:pt x="196" y="1537"/>
                </a:cubicBezTo>
                <a:cubicBezTo>
                  <a:pt x="219" y="1559"/>
                  <a:pt x="223" y="1568"/>
                  <a:pt x="231" y="1573"/>
                </a:cubicBezTo>
                <a:cubicBezTo>
                  <a:pt x="246" y="1588"/>
                  <a:pt x="247" y="1590"/>
                  <a:pt x="249" y="1590"/>
                </a:cubicBezTo>
                <a:cubicBezTo>
                  <a:pt x="274" y="1624"/>
                  <a:pt x="278" y="1626"/>
                  <a:pt x="282" y="1628"/>
                </a:cubicBezTo>
                <a:cubicBezTo>
                  <a:pt x="265" y="1589"/>
                  <a:pt x="257" y="1590"/>
                  <a:pt x="259" y="1580"/>
                </a:cubicBezTo>
                <a:cubicBezTo>
                  <a:pt x="203" y="1511"/>
                  <a:pt x="196" y="1509"/>
                  <a:pt x="193" y="1502"/>
                </a:cubicBezTo>
                <a:cubicBezTo>
                  <a:pt x="172" y="1477"/>
                  <a:pt x="168" y="1477"/>
                  <a:pt x="168" y="1472"/>
                </a:cubicBezTo>
                <a:cubicBezTo>
                  <a:pt x="147" y="1441"/>
                  <a:pt x="145" y="1442"/>
                  <a:pt x="146" y="1439"/>
                </a:cubicBezTo>
                <a:cubicBezTo>
                  <a:pt x="127" y="1411"/>
                  <a:pt x="130" y="1404"/>
                  <a:pt x="125" y="1404"/>
                </a:cubicBezTo>
                <a:cubicBezTo>
                  <a:pt x="102" y="1363"/>
                  <a:pt x="100" y="1355"/>
                  <a:pt x="95" y="1351"/>
                </a:cubicBezTo>
                <a:cubicBezTo>
                  <a:pt x="61" y="1229"/>
                  <a:pt x="62" y="1234"/>
                  <a:pt x="62" y="1241"/>
                </a:cubicBezTo>
                <a:cubicBezTo>
                  <a:pt x="80" y="1283"/>
                  <a:pt x="77" y="1293"/>
                  <a:pt x="83" y="1293"/>
                </a:cubicBezTo>
                <a:cubicBezTo>
                  <a:pt x="100" y="1336"/>
                  <a:pt x="98" y="1345"/>
                  <a:pt x="105" y="1344"/>
                </a:cubicBezTo>
                <a:cubicBezTo>
                  <a:pt x="128" y="1387"/>
                  <a:pt x="129" y="1398"/>
                  <a:pt x="135" y="1404"/>
                </a:cubicBezTo>
                <a:cubicBezTo>
                  <a:pt x="148" y="1422"/>
                  <a:pt x="148" y="1425"/>
                  <a:pt x="148" y="1427"/>
                </a:cubicBezTo>
                <a:cubicBezTo>
                  <a:pt x="176" y="1460"/>
                  <a:pt x="173" y="1469"/>
                  <a:pt x="178" y="1470"/>
                </a:cubicBezTo>
                <a:cubicBezTo>
                  <a:pt x="203" y="1506"/>
                  <a:pt x="213" y="1502"/>
                  <a:pt x="211" y="1510"/>
                </a:cubicBezTo>
                <a:cubicBezTo>
                  <a:pt x="240" y="1542"/>
                  <a:pt x="244" y="1544"/>
                  <a:pt x="244" y="1550"/>
                </a:cubicBezTo>
                <a:cubicBezTo>
                  <a:pt x="270" y="1548"/>
                  <a:pt x="267" y="1546"/>
                  <a:pt x="264" y="1545"/>
                </a:cubicBezTo>
                <a:cubicBezTo>
                  <a:pt x="251" y="1520"/>
                  <a:pt x="247" y="1516"/>
                  <a:pt x="249" y="1507"/>
                </a:cubicBezTo>
                <a:cubicBezTo>
                  <a:pt x="229" y="1481"/>
                  <a:pt x="225" y="1479"/>
                  <a:pt x="221" y="1477"/>
                </a:cubicBezTo>
                <a:cubicBezTo>
                  <a:pt x="196" y="1426"/>
                  <a:pt x="189" y="1427"/>
                  <a:pt x="188" y="1422"/>
                </a:cubicBezTo>
                <a:cubicBezTo>
                  <a:pt x="166" y="1386"/>
                  <a:pt x="161" y="1384"/>
                  <a:pt x="161" y="1379"/>
                </a:cubicBezTo>
                <a:cubicBezTo>
                  <a:pt x="153" y="1363"/>
                  <a:pt x="149" y="1362"/>
                  <a:pt x="151" y="1354"/>
                </a:cubicBezTo>
                <a:cubicBezTo>
                  <a:pt x="119" y="1295"/>
                  <a:pt x="118" y="1290"/>
                  <a:pt x="113" y="1288"/>
                </a:cubicBezTo>
                <a:cubicBezTo>
                  <a:pt x="97" y="1255"/>
                  <a:pt x="100" y="1245"/>
                  <a:pt x="95" y="1243"/>
                </a:cubicBezTo>
                <a:cubicBezTo>
                  <a:pt x="70" y="1172"/>
                  <a:pt x="70" y="1159"/>
                  <a:pt x="62" y="1153"/>
                </a:cubicBezTo>
                <a:cubicBezTo>
                  <a:pt x="55" y="1121"/>
                  <a:pt x="45" y="1115"/>
                  <a:pt x="52" y="1112"/>
                </a:cubicBezTo>
                <a:cubicBezTo>
                  <a:pt x="42" y="1090"/>
                  <a:pt x="43" y="1087"/>
                  <a:pt x="42" y="1085"/>
                </a:cubicBezTo>
                <a:cubicBezTo>
                  <a:pt x="59" y="1118"/>
                  <a:pt x="61" y="1122"/>
                  <a:pt x="60" y="1127"/>
                </a:cubicBezTo>
                <a:cubicBezTo>
                  <a:pt x="83" y="1168"/>
                  <a:pt x="78" y="1179"/>
                  <a:pt x="85" y="1178"/>
                </a:cubicBezTo>
                <a:cubicBezTo>
                  <a:pt x="124" y="1262"/>
                  <a:pt x="134" y="1265"/>
                  <a:pt x="135" y="1276"/>
                </a:cubicBezTo>
                <a:cubicBezTo>
                  <a:pt x="156" y="1299"/>
                  <a:pt x="155" y="1305"/>
                  <a:pt x="161" y="1306"/>
                </a:cubicBezTo>
                <a:cubicBezTo>
                  <a:pt x="182" y="1344"/>
                  <a:pt x="191" y="1353"/>
                  <a:pt x="196" y="1366"/>
                </a:cubicBezTo>
                <a:cubicBezTo>
                  <a:pt x="224" y="1410"/>
                  <a:pt x="227" y="1424"/>
                  <a:pt x="236" y="1434"/>
                </a:cubicBezTo>
                <a:close/>
                <a:moveTo>
                  <a:pt x="176" y="1565"/>
                </a:moveTo>
                <a:cubicBezTo>
                  <a:pt x="182" y="1568"/>
                  <a:pt x="180" y="1578"/>
                  <a:pt x="186" y="1580"/>
                </a:cubicBezTo>
                <a:cubicBezTo>
                  <a:pt x="184" y="1591"/>
                  <a:pt x="194" y="1591"/>
                  <a:pt x="194" y="1600"/>
                </a:cubicBezTo>
                <a:cubicBezTo>
                  <a:pt x="200" y="1612"/>
                  <a:pt x="206" y="1624"/>
                  <a:pt x="214" y="1633"/>
                </a:cubicBezTo>
                <a:cubicBezTo>
                  <a:pt x="215" y="1640"/>
                  <a:pt x="219" y="1645"/>
                  <a:pt x="224" y="1648"/>
                </a:cubicBezTo>
                <a:cubicBezTo>
                  <a:pt x="223" y="1658"/>
                  <a:pt x="232" y="1658"/>
                  <a:pt x="234" y="1666"/>
                </a:cubicBezTo>
                <a:cubicBezTo>
                  <a:pt x="240" y="1679"/>
                  <a:pt x="253" y="1684"/>
                  <a:pt x="257" y="1699"/>
                </a:cubicBezTo>
                <a:cubicBezTo>
                  <a:pt x="263" y="1700"/>
                  <a:pt x="262" y="1710"/>
                  <a:pt x="269" y="1711"/>
                </a:cubicBezTo>
                <a:cubicBezTo>
                  <a:pt x="268" y="1721"/>
                  <a:pt x="280" y="1719"/>
                  <a:pt x="279" y="1729"/>
                </a:cubicBezTo>
                <a:cubicBezTo>
                  <a:pt x="290" y="1736"/>
                  <a:pt x="296" y="1747"/>
                  <a:pt x="304" y="1756"/>
                </a:cubicBezTo>
                <a:cubicBezTo>
                  <a:pt x="310" y="1768"/>
                  <a:pt x="321" y="1775"/>
                  <a:pt x="327" y="1787"/>
                </a:cubicBezTo>
                <a:cubicBezTo>
                  <a:pt x="332" y="1791"/>
                  <a:pt x="334" y="1798"/>
                  <a:pt x="340" y="1802"/>
                </a:cubicBezTo>
                <a:cubicBezTo>
                  <a:pt x="340" y="1806"/>
                  <a:pt x="342" y="1808"/>
                  <a:pt x="345" y="1809"/>
                </a:cubicBezTo>
                <a:cubicBezTo>
                  <a:pt x="344" y="1812"/>
                  <a:pt x="352" y="1818"/>
                  <a:pt x="352" y="1812"/>
                </a:cubicBezTo>
                <a:cubicBezTo>
                  <a:pt x="345" y="1803"/>
                  <a:pt x="341" y="1791"/>
                  <a:pt x="337" y="1779"/>
                </a:cubicBezTo>
                <a:cubicBezTo>
                  <a:pt x="333" y="1767"/>
                  <a:pt x="322" y="1762"/>
                  <a:pt x="319" y="1749"/>
                </a:cubicBezTo>
                <a:cubicBezTo>
                  <a:pt x="311" y="1741"/>
                  <a:pt x="309" y="1727"/>
                  <a:pt x="299" y="1721"/>
                </a:cubicBezTo>
                <a:cubicBezTo>
                  <a:pt x="294" y="1710"/>
                  <a:pt x="284" y="1703"/>
                  <a:pt x="282" y="1688"/>
                </a:cubicBezTo>
                <a:cubicBezTo>
                  <a:pt x="273" y="1689"/>
                  <a:pt x="274" y="1681"/>
                  <a:pt x="269" y="1678"/>
                </a:cubicBezTo>
                <a:cubicBezTo>
                  <a:pt x="267" y="1672"/>
                  <a:pt x="260" y="1670"/>
                  <a:pt x="256" y="1666"/>
                </a:cubicBezTo>
                <a:cubicBezTo>
                  <a:pt x="257" y="1662"/>
                  <a:pt x="255" y="1660"/>
                  <a:pt x="254" y="1658"/>
                </a:cubicBezTo>
                <a:cubicBezTo>
                  <a:pt x="254" y="1654"/>
                  <a:pt x="248" y="1656"/>
                  <a:pt x="249" y="1651"/>
                </a:cubicBezTo>
                <a:cubicBezTo>
                  <a:pt x="242" y="1650"/>
                  <a:pt x="245" y="1640"/>
                  <a:pt x="236" y="1641"/>
                </a:cubicBezTo>
                <a:cubicBezTo>
                  <a:pt x="236" y="1638"/>
                  <a:pt x="236" y="1635"/>
                  <a:pt x="231" y="1636"/>
                </a:cubicBezTo>
                <a:cubicBezTo>
                  <a:pt x="231" y="1631"/>
                  <a:pt x="229" y="1629"/>
                  <a:pt x="226" y="1628"/>
                </a:cubicBezTo>
                <a:cubicBezTo>
                  <a:pt x="223" y="1623"/>
                  <a:pt x="218" y="1620"/>
                  <a:pt x="216" y="1613"/>
                </a:cubicBezTo>
                <a:cubicBezTo>
                  <a:pt x="209" y="1604"/>
                  <a:pt x="202" y="1595"/>
                  <a:pt x="196" y="1585"/>
                </a:cubicBezTo>
                <a:cubicBezTo>
                  <a:pt x="189" y="1576"/>
                  <a:pt x="185" y="1565"/>
                  <a:pt x="176" y="1558"/>
                </a:cubicBezTo>
                <a:cubicBezTo>
                  <a:pt x="176" y="1560"/>
                  <a:pt x="176" y="1563"/>
                  <a:pt x="176" y="1565"/>
                </a:cubicBezTo>
                <a:close/>
                <a:moveTo>
                  <a:pt x="301" y="820"/>
                </a:moveTo>
                <a:cubicBezTo>
                  <a:pt x="302" y="810"/>
                  <a:pt x="310" y="806"/>
                  <a:pt x="311" y="795"/>
                </a:cubicBezTo>
                <a:cubicBezTo>
                  <a:pt x="358" y="743"/>
                  <a:pt x="361" y="735"/>
                  <a:pt x="366" y="730"/>
                </a:cubicBezTo>
                <a:cubicBezTo>
                  <a:pt x="397" y="702"/>
                  <a:pt x="399" y="697"/>
                  <a:pt x="402" y="694"/>
                </a:cubicBezTo>
                <a:cubicBezTo>
                  <a:pt x="437" y="662"/>
                  <a:pt x="439" y="659"/>
                  <a:pt x="442" y="657"/>
                </a:cubicBezTo>
                <a:cubicBezTo>
                  <a:pt x="480" y="626"/>
                  <a:pt x="475" y="615"/>
                  <a:pt x="485" y="619"/>
                </a:cubicBezTo>
                <a:cubicBezTo>
                  <a:pt x="521" y="575"/>
                  <a:pt x="530" y="573"/>
                  <a:pt x="535" y="566"/>
                </a:cubicBezTo>
                <a:cubicBezTo>
                  <a:pt x="554" y="538"/>
                  <a:pt x="566" y="538"/>
                  <a:pt x="568" y="528"/>
                </a:cubicBezTo>
                <a:cubicBezTo>
                  <a:pt x="581" y="513"/>
                  <a:pt x="584" y="512"/>
                  <a:pt x="583" y="508"/>
                </a:cubicBezTo>
                <a:cubicBezTo>
                  <a:pt x="609" y="476"/>
                  <a:pt x="605" y="465"/>
                  <a:pt x="613" y="468"/>
                </a:cubicBezTo>
                <a:cubicBezTo>
                  <a:pt x="604" y="479"/>
                  <a:pt x="593" y="475"/>
                  <a:pt x="595" y="483"/>
                </a:cubicBezTo>
                <a:cubicBezTo>
                  <a:pt x="573" y="503"/>
                  <a:pt x="570" y="506"/>
                  <a:pt x="568" y="510"/>
                </a:cubicBezTo>
                <a:cubicBezTo>
                  <a:pt x="482" y="577"/>
                  <a:pt x="482" y="583"/>
                  <a:pt x="477" y="584"/>
                </a:cubicBezTo>
                <a:cubicBezTo>
                  <a:pt x="464" y="596"/>
                  <a:pt x="458" y="596"/>
                  <a:pt x="457" y="601"/>
                </a:cubicBezTo>
                <a:cubicBezTo>
                  <a:pt x="421" y="633"/>
                  <a:pt x="418" y="642"/>
                  <a:pt x="412" y="649"/>
                </a:cubicBezTo>
                <a:cubicBezTo>
                  <a:pt x="371" y="689"/>
                  <a:pt x="369" y="694"/>
                  <a:pt x="366" y="697"/>
                </a:cubicBezTo>
                <a:cubicBezTo>
                  <a:pt x="338" y="737"/>
                  <a:pt x="331" y="742"/>
                  <a:pt x="326" y="750"/>
                </a:cubicBezTo>
                <a:cubicBezTo>
                  <a:pt x="309" y="785"/>
                  <a:pt x="297" y="788"/>
                  <a:pt x="296" y="803"/>
                </a:cubicBezTo>
                <a:cubicBezTo>
                  <a:pt x="266" y="851"/>
                  <a:pt x="266" y="857"/>
                  <a:pt x="266" y="863"/>
                </a:cubicBezTo>
                <a:close/>
                <a:moveTo>
                  <a:pt x="318" y="526"/>
                </a:moveTo>
                <a:cubicBezTo>
                  <a:pt x="319" y="522"/>
                  <a:pt x="318" y="516"/>
                  <a:pt x="316" y="521"/>
                </a:cubicBezTo>
                <a:cubicBezTo>
                  <a:pt x="316" y="524"/>
                  <a:pt x="317" y="530"/>
                  <a:pt x="318" y="526"/>
                </a:cubicBezTo>
                <a:close/>
                <a:moveTo>
                  <a:pt x="321" y="662"/>
                </a:moveTo>
                <a:cubicBezTo>
                  <a:pt x="322" y="667"/>
                  <a:pt x="309" y="673"/>
                  <a:pt x="316" y="677"/>
                </a:cubicBezTo>
                <a:cubicBezTo>
                  <a:pt x="320" y="673"/>
                  <a:pt x="322" y="665"/>
                  <a:pt x="326" y="662"/>
                </a:cubicBezTo>
                <a:cubicBezTo>
                  <a:pt x="326" y="656"/>
                  <a:pt x="338" y="651"/>
                  <a:pt x="331" y="647"/>
                </a:cubicBezTo>
                <a:cubicBezTo>
                  <a:pt x="328" y="652"/>
                  <a:pt x="325" y="658"/>
                  <a:pt x="321" y="662"/>
                </a:cubicBezTo>
                <a:close/>
                <a:moveTo>
                  <a:pt x="276" y="745"/>
                </a:moveTo>
                <a:cubicBezTo>
                  <a:pt x="274" y="736"/>
                  <a:pt x="283" y="730"/>
                  <a:pt x="273" y="727"/>
                </a:cubicBezTo>
                <a:cubicBezTo>
                  <a:pt x="275" y="732"/>
                  <a:pt x="270" y="744"/>
                  <a:pt x="276" y="745"/>
                </a:cubicBezTo>
                <a:close/>
                <a:moveTo>
                  <a:pt x="276" y="793"/>
                </a:moveTo>
                <a:cubicBezTo>
                  <a:pt x="277" y="785"/>
                  <a:pt x="285" y="771"/>
                  <a:pt x="278" y="765"/>
                </a:cubicBezTo>
                <a:cubicBezTo>
                  <a:pt x="281" y="776"/>
                  <a:pt x="270" y="787"/>
                  <a:pt x="276" y="793"/>
                </a:cubicBezTo>
                <a:close/>
                <a:moveTo>
                  <a:pt x="271" y="830"/>
                </a:moveTo>
                <a:cubicBezTo>
                  <a:pt x="268" y="819"/>
                  <a:pt x="285" y="812"/>
                  <a:pt x="273" y="808"/>
                </a:cubicBezTo>
                <a:cubicBezTo>
                  <a:pt x="277" y="818"/>
                  <a:pt x="262" y="823"/>
                  <a:pt x="271" y="830"/>
                </a:cubicBezTo>
                <a:close/>
                <a:moveTo>
                  <a:pt x="70" y="883"/>
                </a:moveTo>
                <a:cubicBezTo>
                  <a:pt x="75" y="887"/>
                  <a:pt x="73" y="896"/>
                  <a:pt x="77" y="901"/>
                </a:cubicBezTo>
                <a:cubicBezTo>
                  <a:pt x="117" y="1000"/>
                  <a:pt x="122" y="1004"/>
                  <a:pt x="123" y="1012"/>
                </a:cubicBezTo>
                <a:cubicBezTo>
                  <a:pt x="141" y="1040"/>
                  <a:pt x="140" y="1043"/>
                  <a:pt x="140" y="1044"/>
                </a:cubicBezTo>
                <a:cubicBezTo>
                  <a:pt x="173" y="1100"/>
                  <a:pt x="181" y="1101"/>
                  <a:pt x="181" y="1110"/>
                </a:cubicBezTo>
                <a:cubicBezTo>
                  <a:pt x="212" y="1160"/>
                  <a:pt x="210" y="1167"/>
                  <a:pt x="213" y="1168"/>
                </a:cubicBezTo>
                <a:cubicBezTo>
                  <a:pt x="227" y="1183"/>
                  <a:pt x="222" y="1175"/>
                  <a:pt x="218" y="1168"/>
                </a:cubicBezTo>
                <a:cubicBezTo>
                  <a:pt x="214" y="1136"/>
                  <a:pt x="209" y="1137"/>
                  <a:pt x="211" y="1130"/>
                </a:cubicBezTo>
                <a:cubicBezTo>
                  <a:pt x="190" y="1087"/>
                  <a:pt x="191" y="1077"/>
                  <a:pt x="186" y="1072"/>
                </a:cubicBezTo>
                <a:cubicBezTo>
                  <a:pt x="164" y="1046"/>
                  <a:pt x="172" y="1032"/>
                  <a:pt x="165" y="1034"/>
                </a:cubicBezTo>
                <a:cubicBezTo>
                  <a:pt x="130" y="971"/>
                  <a:pt x="123" y="968"/>
                  <a:pt x="123" y="959"/>
                </a:cubicBezTo>
                <a:cubicBezTo>
                  <a:pt x="98" y="914"/>
                  <a:pt x="92" y="910"/>
                  <a:pt x="90" y="903"/>
                </a:cubicBezTo>
                <a:cubicBezTo>
                  <a:pt x="61" y="859"/>
                  <a:pt x="68" y="868"/>
                  <a:pt x="70" y="883"/>
                </a:cubicBezTo>
                <a:close/>
                <a:moveTo>
                  <a:pt x="266" y="976"/>
                </a:moveTo>
                <a:cubicBezTo>
                  <a:pt x="265" y="972"/>
                  <a:pt x="269" y="971"/>
                  <a:pt x="269" y="966"/>
                </a:cubicBezTo>
                <a:cubicBezTo>
                  <a:pt x="272" y="966"/>
                  <a:pt x="270" y="959"/>
                  <a:pt x="269" y="964"/>
                </a:cubicBezTo>
                <a:cubicBezTo>
                  <a:pt x="266" y="966"/>
                  <a:pt x="260" y="982"/>
                  <a:pt x="266" y="976"/>
                </a:cubicBezTo>
                <a:close/>
                <a:moveTo>
                  <a:pt x="246" y="996"/>
                </a:moveTo>
                <a:cubicBezTo>
                  <a:pt x="243" y="988"/>
                  <a:pt x="256" y="983"/>
                  <a:pt x="248" y="979"/>
                </a:cubicBezTo>
                <a:cubicBezTo>
                  <a:pt x="246" y="981"/>
                  <a:pt x="239" y="993"/>
                  <a:pt x="246" y="996"/>
                </a:cubicBezTo>
                <a:close/>
                <a:moveTo>
                  <a:pt x="62" y="1039"/>
                </a:moveTo>
                <a:cubicBezTo>
                  <a:pt x="61" y="1036"/>
                  <a:pt x="60" y="1034"/>
                  <a:pt x="57" y="1032"/>
                </a:cubicBezTo>
                <a:cubicBezTo>
                  <a:pt x="57" y="1035"/>
                  <a:pt x="61" y="1046"/>
                  <a:pt x="62" y="1039"/>
                </a:cubicBezTo>
                <a:close/>
                <a:moveTo>
                  <a:pt x="77" y="1095"/>
                </a:moveTo>
                <a:cubicBezTo>
                  <a:pt x="82" y="1101"/>
                  <a:pt x="83" y="1111"/>
                  <a:pt x="87" y="1117"/>
                </a:cubicBezTo>
                <a:cubicBezTo>
                  <a:pt x="124" y="1184"/>
                  <a:pt x="126" y="1187"/>
                  <a:pt x="128" y="1190"/>
                </a:cubicBezTo>
                <a:cubicBezTo>
                  <a:pt x="146" y="1213"/>
                  <a:pt x="141" y="1224"/>
                  <a:pt x="145" y="1225"/>
                </a:cubicBezTo>
                <a:cubicBezTo>
                  <a:pt x="170" y="1271"/>
                  <a:pt x="171" y="1275"/>
                  <a:pt x="176" y="1276"/>
                </a:cubicBezTo>
                <a:cubicBezTo>
                  <a:pt x="198" y="1315"/>
                  <a:pt x="204" y="1320"/>
                  <a:pt x="206" y="1329"/>
                </a:cubicBezTo>
                <a:cubicBezTo>
                  <a:pt x="220" y="1358"/>
                  <a:pt x="231" y="1358"/>
                  <a:pt x="229" y="1371"/>
                </a:cubicBezTo>
                <a:cubicBezTo>
                  <a:pt x="241" y="1386"/>
                  <a:pt x="240" y="1376"/>
                  <a:pt x="239" y="1366"/>
                </a:cubicBezTo>
                <a:cubicBezTo>
                  <a:pt x="220" y="1308"/>
                  <a:pt x="214" y="1302"/>
                  <a:pt x="213" y="1291"/>
                </a:cubicBezTo>
                <a:cubicBezTo>
                  <a:pt x="199" y="1268"/>
                  <a:pt x="202" y="1260"/>
                  <a:pt x="198" y="1258"/>
                </a:cubicBezTo>
                <a:cubicBezTo>
                  <a:pt x="180" y="1215"/>
                  <a:pt x="168" y="1215"/>
                  <a:pt x="168" y="1203"/>
                </a:cubicBezTo>
                <a:cubicBezTo>
                  <a:pt x="145" y="1172"/>
                  <a:pt x="150" y="1162"/>
                  <a:pt x="143" y="1163"/>
                </a:cubicBezTo>
                <a:cubicBezTo>
                  <a:pt x="113" y="1114"/>
                  <a:pt x="107" y="1108"/>
                  <a:pt x="105" y="1100"/>
                </a:cubicBezTo>
                <a:cubicBezTo>
                  <a:pt x="89" y="1081"/>
                  <a:pt x="86" y="1078"/>
                  <a:pt x="85" y="1075"/>
                </a:cubicBezTo>
                <a:cubicBezTo>
                  <a:pt x="71" y="1059"/>
                  <a:pt x="73" y="1055"/>
                  <a:pt x="70" y="1054"/>
                </a:cubicBezTo>
                <a:close/>
                <a:moveTo>
                  <a:pt x="332" y="1623"/>
                </a:moveTo>
                <a:cubicBezTo>
                  <a:pt x="339" y="1624"/>
                  <a:pt x="330" y="1609"/>
                  <a:pt x="337" y="1610"/>
                </a:cubicBezTo>
                <a:cubicBezTo>
                  <a:pt x="359" y="1560"/>
                  <a:pt x="356" y="1544"/>
                  <a:pt x="365" y="1540"/>
                </a:cubicBezTo>
                <a:cubicBezTo>
                  <a:pt x="401" y="1455"/>
                  <a:pt x="401" y="1449"/>
                  <a:pt x="402" y="1444"/>
                </a:cubicBezTo>
                <a:cubicBezTo>
                  <a:pt x="418" y="1396"/>
                  <a:pt x="424" y="1396"/>
                  <a:pt x="425" y="1391"/>
                </a:cubicBezTo>
                <a:cubicBezTo>
                  <a:pt x="450" y="1344"/>
                  <a:pt x="454" y="1335"/>
                  <a:pt x="458" y="1326"/>
                </a:cubicBezTo>
                <a:cubicBezTo>
                  <a:pt x="490" y="1276"/>
                  <a:pt x="490" y="1269"/>
                  <a:pt x="493" y="1265"/>
                </a:cubicBezTo>
                <a:cubicBezTo>
                  <a:pt x="508" y="1240"/>
                  <a:pt x="511" y="1239"/>
                  <a:pt x="513" y="1238"/>
                </a:cubicBezTo>
                <a:cubicBezTo>
                  <a:pt x="521" y="1225"/>
                  <a:pt x="520" y="1221"/>
                  <a:pt x="523" y="1220"/>
                </a:cubicBezTo>
                <a:cubicBezTo>
                  <a:pt x="527" y="1215"/>
                  <a:pt x="518" y="1212"/>
                  <a:pt x="520" y="1220"/>
                </a:cubicBezTo>
                <a:cubicBezTo>
                  <a:pt x="481" y="1266"/>
                  <a:pt x="469" y="1280"/>
                  <a:pt x="460" y="1296"/>
                </a:cubicBezTo>
                <a:cubicBezTo>
                  <a:pt x="412" y="1376"/>
                  <a:pt x="407" y="1384"/>
                  <a:pt x="405" y="1394"/>
                </a:cubicBezTo>
                <a:cubicBezTo>
                  <a:pt x="376" y="1447"/>
                  <a:pt x="378" y="1450"/>
                  <a:pt x="377" y="1452"/>
                </a:cubicBezTo>
                <a:cubicBezTo>
                  <a:pt x="371" y="1467"/>
                  <a:pt x="366" y="1465"/>
                  <a:pt x="367" y="1472"/>
                </a:cubicBezTo>
                <a:cubicBezTo>
                  <a:pt x="344" y="1511"/>
                  <a:pt x="348" y="1521"/>
                  <a:pt x="342" y="1522"/>
                </a:cubicBezTo>
                <a:cubicBezTo>
                  <a:pt x="323" y="1591"/>
                  <a:pt x="318" y="1593"/>
                  <a:pt x="317" y="1598"/>
                </a:cubicBezTo>
                <a:cubicBezTo>
                  <a:pt x="309" y="1646"/>
                  <a:pt x="309" y="1656"/>
                  <a:pt x="309" y="1666"/>
                </a:cubicBezTo>
                <a:close/>
                <a:moveTo>
                  <a:pt x="115" y="1273"/>
                </a:moveTo>
                <a:cubicBezTo>
                  <a:pt x="122" y="1281"/>
                  <a:pt x="126" y="1292"/>
                  <a:pt x="130" y="1301"/>
                </a:cubicBezTo>
                <a:cubicBezTo>
                  <a:pt x="136" y="1302"/>
                  <a:pt x="130" y="1315"/>
                  <a:pt x="138" y="1314"/>
                </a:cubicBezTo>
                <a:cubicBezTo>
                  <a:pt x="137" y="1322"/>
                  <a:pt x="142" y="1324"/>
                  <a:pt x="145" y="1329"/>
                </a:cubicBezTo>
                <a:cubicBezTo>
                  <a:pt x="152" y="1351"/>
                  <a:pt x="166" y="1365"/>
                  <a:pt x="176" y="1384"/>
                </a:cubicBezTo>
                <a:cubicBezTo>
                  <a:pt x="182" y="1392"/>
                  <a:pt x="186" y="1402"/>
                  <a:pt x="193" y="1409"/>
                </a:cubicBezTo>
                <a:cubicBezTo>
                  <a:pt x="198" y="1412"/>
                  <a:pt x="198" y="1418"/>
                  <a:pt x="201" y="1422"/>
                </a:cubicBezTo>
                <a:cubicBezTo>
                  <a:pt x="204" y="1426"/>
                  <a:pt x="207" y="1431"/>
                  <a:pt x="211" y="1434"/>
                </a:cubicBezTo>
                <a:cubicBezTo>
                  <a:pt x="214" y="1446"/>
                  <a:pt x="223" y="1451"/>
                  <a:pt x="226" y="1462"/>
                </a:cubicBezTo>
                <a:cubicBezTo>
                  <a:pt x="229" y="1467"/>
                  <a:pt x="233" y="1470"/>
                  <a:pt x="236" y="1475"/>
                </a:cubicBezTo>
                <a:cubicBezTo>
                  <a:pt x="241" y="1475"/>
                  <a:pt x="241" y="1491"/>
                  <a:pt x="246" y="1482"/>
                </a:cubicBezTo>
                <a:cubicBezTo>
                  <a:pt x="241" y="1479"/>
                  <a:pt x="241" y="1471"/>
                  <a:pt x="239" y="1464"/>
                </a:cubicBezTo>
                <a:cubicBezTo>
                  <a:pt x="234" y="1460"/>
                  <a:pt x="231" y="1455"/>
                  <a:pt x="229" y="1449"/>
                </a:cubicBezTo>
                <a:cubicBezTo>
                  <a:pt x="229" y="1447"/>
                  <a:pt x="229" y="1444"/>
                  <a:pt x="229" y="1442"/>
                </a:cubicBezTo>
                <a:cubicBezTo>
                  <a:pt x="221" y="1436"/>
                  <a:pt x="220" y="1425"/>
                  <a:pt x="214" y="1419"/>
                </a:cubicBezTo>
                <a:cubicBezTo>
                  <a:pt x="216" y="1411"/>
                  <a:pt x="210" y="1411"/>
                  <a:pt x="208" y="1407"/>
                </a:cubicBezTo>
                <a:cubicBezTo>
                  <a:pt x="205" y="1404"/>
                  <a:pt x="205" y="1397"/>
                  <a:pt x="201" y="1394"/>
                </a:cubicBezTo>
                <a:cubicBezTo>
                  <a:pt x="197" y="1385"/>
                  <a:pt x="194" y="1376"/>
                  <a:pt x="186" y="1371"/>
                </a:cubicBezTo>
                <a:cubicBezTo>
                  <a:pt x="182" y="1362"/>
                  <a:pt x="179" y="1352"/>
                  <a:pt x="171" y="1346"/>
                </a:cubicBezTo>
                <a:cubicBezTo>
                  <a:pt x="166" y="1338"/>
                  <a:pt x="163" y="1329"/>
                  <a:pt x="156" y="1324"/>
                </a:cubicBezTo>
                <a:cubicBezTo>
                  <a:pt x="157" y="1316"/>
                  <a:pt x="149" y="1319"/>
                  <a:pt x="151" y="1311"/>
                </a:cubicBezTo>
                <a:cubicBezTo>
                  <a:pt x="147" y="1311"/>
                  <a:pt x="145" y="1310"/>
                  <a:pt x="145" y="1306"/>
                </a:cubicBezTo>
                <a:cubicBezTo>
                  <a:pt x="145" y="1303"/>
                  <a:pt x="141" y="1304"/>
                  <a:pt x="140" y="1301"/>
                </a:cubicBezTo>
                <a:cubicBezTo>
                  <a:pt x="139" y="1290"/>
                  <a:pt x="129" y="1287"/>
                  <a:pt x="128" y="1276"/>
                </a:cubicBezTo>
                <a:cubicBezTo>
                  <a:pt x="119" y="1278"/>
                  <a:pt x="126" y="1265"/>
                  <a:pt x="118" y="1266"/>
                </a:cubicBezTo>
                <a:cubicBezTo>
                  <a:pt x="118" y="1262"/>
                  <a:pt x="117" y="1260"/>
                  <a:pt x="115" y="1258"/>
                </a:cubicBezTo>
                <a:cubicBezTo>
                  <a:pt x="112" y="1258"/>
                  <a:pt x="111" y="1255"/>
                  <a:pt x="110" y="1258"/>
                </a:cubicBezTo>
                <a:cubicBezTo>
                  <a:pt x="114" y="1261"/>
                  <a:pt x="115" y="1267"/>
                  <a:pt x="115" y="1273"/>
                </a:cubicBezTo>
                <a:close/>
                <a:moveTo>
                  <a:pt x="427" y="1331"/>
                </a:moveTo>
                <a:cubicBezTo>
                  <a:pt x="427" y="1327"/>
                  <a:pt x="436" y="1326"/>
                  <a:pt x="430" y="1323"/>
                </a:cubicBezTo>
                <a:cubicBezTo>
                  <a:pt x="422" y="1329"/>
                  <a:pt x="427" y="1338"/>
                  <a:pt x="427" y="1331"/>
                </a:cubicBezTo>
                <a:close/>
                <a:moveTo>
                  <a:pt x="402" y="1371"/>
                </a:moveTo>
                <a:cubicBezTo>
                  <a:pt x="394" y="1377"/>
                  <a:pt x="392" y="1390"/>
                  <a:pt x="385" y="1396"/>
                </a:cubicBezTo>
                <a:cubicBezTo>
                  <a:pt x="374" y="1414"/>
                  <a:pt x="363" y="1432"/>
                  <a:pt x="357" y="1454"/>
                </a:cubicBezTo>
                <a:cubicBezTo>
                  <a:pt x="353" y="1459"/>
                  <a:pt x="347" y="1461"/>
                  <a:pt x="347" y="1469"/>
                </a:cubicBezTo>
                <a:cubicBezTo>
                  <a:pt x="342" y="1473"/>
                  <a:pt x="341" y="1480"/>
                  <a:pt x="337" y="1485"/>
                </a:cubicBezTo>
                <a:cubicBezTo>
                  <a:pt x="333" y="1498"/>
                  <a:pt x="325" y="1508"/>
                  <a:pt x="322" y="1522"/>
                </a:cubicBezTo>
                <a:cubicBezTo>
                  <a:pt x="321" y="1526"/>
                  <a:pt x="319" y="1527"/>
                  <a:pt x="322" y="1530"/>
                </a:cubicBezTo>
                <a:cubicBezTo>
                  <a:pt x="319" y="1531"/>
                  <a:pt x="317" y="1533"/>
                  <a:pt x="317" y="1537"/>
                </a:cubicBezTo>
                <a:cubicBezTo>
                  <a:pt x="313" y="1542"/>
                  <a:pt x="314" y="1551"/>
                  <a:pt x="309" y="1555"/>
                </a:cubicBezTo>
                <a:cubicBezTo>
                  <a:pt x="307" y="1561"/>
                  <a:pt x="308" y="1570"/>
                  <a:pt x="304" y="1575"/>
                </a:cubicBezTo>
                <a:cubicBezTo>
                  <a:pt x="303" y="1580"/>
                  <a:pt x="298" y="1594"/>
                  <a:pt x="304" y="1598"/>
                </a:cubicBezTo>
                <a:cubicBezTo>
                  <a:pt x="320" y="1574"/>
                  <a:pt x="321" y="1536"/>
                  <a:pt x="337" y="1512"/>
                </a:cubicBezTo>
                <a:cubicBezTo>
                  <a:pt x="341" y="1497"/>
                  <a:pt x="349" y="1486"/>
                  <a:pt x="354" y="1472"/>
                </a:cubicBezTo>
                <a:cubicBezTo>
                  <a:pt x="359" y="1472"/>
                  <a:pt x="356" y="1463"/>
                  <a:pt x="359" y="1462"/>
                </a:cubicBezTo>
                <a:cubicBezTo>
                  <a:pt x="361" y="1458"/>
                  <a:pt x="363" y="1456"/>
                  <a:pt x="365" y="1452"/>
                </a:cubicBezTo>
                <a:cubicBezTo>
                  <a:pt x="369" y="1446"/>
                  <a:pt x="371" y="1438"/>
                  <a:pt x="372" y="1429"/>
                </a:cubicBezTo>
                <a:cubicBezTo>
                  <a:pt x="377" y="1429"/>
                  <a:pt x="374" y="1421"/>
                  <a:pt x="380" y="1422"/>
                </a:cubicBezTo>
                <a:cubicBezTo>
                  <a:pt x="381" y="1417"/>
                  <a:pt x="381" y="1411"/>
                  <a:pt x="385" y="1409"/>
                </a:cubicBezTo>
                <a:cubicBezTo>
                  <a:pt x="388" y="1401"/>
                  <a:pt x="392" y="1393"/>
                  <a:pt x="395" y="1384"/>
                </a:cubicBezTo>
                <a:cubicBezTo>
                  <a:pt x="401" y="1379"/>
                  <a:pt x="404" y="1371"/>
                  <a:pt x="407" y="1364"/>
                </a:cubicBezTo>
                <a:cubicBezTo>
                  <a:pt x="411" y="1361"/>
                  <a:pt x="412" y="1357"/>
                  <a:pt x="415" y="1354"/>
                </a:cubicBezTo>
                <a:cubicBezTo>
                  <a:pt x="414" y="1350"/>
                  <a:pt x="423" y="1344"/>
                  <a:pt x="417" y="1344"/>
                </a:cubicBezTo>
                <a:cubicBezTo>
                  <a:pt x="414" y="1355"/>
                  <a:pt x="403" y="1358"/>
                  <a:pt x="402" y="1371"/>
                </a:cubicBezTo>
                <a:close/>
                <a:moveTo>
                  <a:pt x="483" y="1406"/>
                </a:moveTo>
                <a:cubicBezTo>
                  <a:pt x="475" y="1408"/>
                  <a:pt x="479" y="1423"/>
                  <a:pt x="470" y="1424"/>
                </a:cubicBezTo>
                <a:cubicBezTo>
                  <a:pt x="466" y="1429"/>
                  <a:pt x="467" y="1440"/>
                  <a:pt x="460" y="1442"/>
                </a:cubicBezTo>
                <a:cubicBezTo>
                  <a:pt x="460" y="1452"/>
                  <a:pt x="454" y="1456"/>
                  <a:pt x="450" y="1462"/>
                </a:cubicBezTo>
                <a:cubicBezTo>
                  <a:pt x="449" y="1483"/>
                  <a:pt x="435" y="1492"/>
                  <a:pt x="433" y="1512"/>
                </a:cubicBezTo>
                <a:cubicBezTo>
                  <a:pt x="425" y="1516"/>
                  <a:pt x="426" y="1527"/>
                  <a:pt x="422" y="1535"/>
                </a:cubicBezTo>
                <a:cubicBezTo>
                  <a:pt x="425" y="1543"/>
                  <a:pt x="419" y="1543"/>
                  <a:pt x="417" y="1547"/>
                </a:cubicBezTo>
                <a:cubicBezTo>
                  <a:pt x="425" y="1550"/>
                  <a:pt x="412" y="1551"/>
                  <a:pt x="415" y="1557"/>
                </a:cubicBezTo>
                <a:cubicBezTo>
                  <a:pt x="410" y="1558"/>
                  <a:pt x="413" y="1566"/>
                  <a:pt x="410" y="1568"/>
                </a:cubicBezTo>
                <a:cubicBezTo>
                  <a:pt x="412" y="1575"/>
                  <a:pt x="403" y="1572"/>
                  <a:pt x="405" y="1580"/>
                </a:cubicBezTo>
                <a:cubicBezTo>
                  <a:pt x="402" y="1583"/>
                  <a:pt x="402" y="1589"/>
                  <a:pt x="400" y="1593"/>
                </a:cubicBezTo>
                <a:cubicBezTo>
                  <a:pt x="398" y="1597"/>
                  <a:pt x="399" y="1603"/>
                  <a:pt x="395" y="1605"/>
                </a:cubicBezTo>
                <a:cubicBezTo>
                  <a:pt x="395" y="1616"/>
                  <a:pt x="389" y="1621"/>
                  <a:pt x="387" y="1630"/>
                </a:cubicBezTo>
                <a:cubicBezTo>
                  <a:pt x="386" y="1635"/>
                  <a:pt x="386" y="1641"/>
                  <a:pt x="382" y="1643"/>
                </a:cubicBezTo>
                <a:cubicBezTo>
                  <a:pt x="384" y="1648"/>
                  <a:pt x="375" y="1654"/>
                  <a:pt x="382" y="1656"/>
                </a:cubicBezTo>
                <a:cubicBezTo>
                  <a:pt x="386" y="1646"/>
                  <a:pt x="390" y="1637"/>
                  <a:pt x="395" y="1628"/>
                </a:cubicBezTo>
                <a:cubicBezTo>
                  <a:pt x="397" y="1623"/>
                  <a:pt x="401" y="1621"/>
                  <a:pt x="402" y="1615"/>
                </a:cubicBezTo>
                <a:cubicBezTo>
                  <a:pt x="402" y="1608"/>
                  <a:pt x="410" y="1608"/>
                  <a:pt x="407" y="1598"/>
                </a:cubicBezTo>
                <a:cubicBezTo>
                  <a:pt x="417" y="1594"/>
                  <a:pt x="412" y="1576"/>
                  <a:pt x="422" y="1573"/>
                </a:cubicBezTo>
                <a:cubicBezTo>
                  <a:pt x="425" y="1568"/>
                  <a:pt x="422" y="1559"/>
                  <a:pt x="430" y="1560"/>
                </a:cubicBezTo>
                <a:cubicBezTo>
                  <a:pt x="430" y="1552"/>
                  <a:pt x="430" y="1545"/>
                  <a:pt x="438" y="1545"/>
                </a:cubicBezTo>
                <a:cubicBezTo>
                  <a:pt x="436" y="1537"/>
                  <a:pt x="439" y="1533"/>
                  <a:pt x="440" y="1527"/>
                </a:cubicBezTo>
                <a:cubicBezTo>
                  <a:pt x="446" y="1526"/>
                  <a:pt x="443" y="1516"/>
                  <a:pt x="448" y="1515"/>
                </a:cubicBezTo>
                <a:cubicBezTo>
                  <a:pt x="450" y="1503"/>
                  <a:pt x="457" y="1495"/>
                  <a:pt x="460" y="1484"/>
                </a:cubicBezTo>
                <a:cubicBezTo>
                  <a:pt x="465" y="1483"/>
                  <a:pt x="462" y="1473"/>
                  <a:pt x="468" y="1472"/>
                </a:cubicBezTo>
                <a:cubicBezTo>
                  <a:pt x="469" y="1465"/>
                  <a:pt x="471" y="1460"/>
                  <a:pt x="475" y="1457"/>
                </a:cubicBezTo>
                <a:cubicBezTo>
                  <a:pt x="478" y="1446"/>
                  <a:pt x="485" y="1438"/>
                  <a:pt x="488" y="1427"/>
                </a:cubicBezTo>
                <a:cubicBezTo>
                  <a:pt x="492" y="1421"/>
                  <a:pt x="490" y="1410"/>
                  <a:pt x="493" y="1404"/>
                </a:cubicBezTo>
                <a:cubicBezTo>
                  <a:pt x="491" y="1399"/>
                  <a:pt x="496" y="1387"/>
                  <a:pt x="490" y="1386"/>
                </a:cubicBezTo>
                <a:cubicBezTo>
                  <a:pt x="490" y="1395"/>
                  <a:pt x="483" y="1398"/>
                  <a:pt x="483" y="1406"/>
                </a:cubicBezTo>
                <a:close/>
                <a:moveTo>
                  <a:pt x="415" y="1444"/>
                </a:moveTo>
                <a:cubicBezTo>
                  <a:pt x="417" y="1454"/>
                  <a:pt x="421" y="1430"/>
                  <a:pt x="417" y="1439"/>
                </a:cubicBezTo>
                <a:cubicBezTo>
                  <a:pt x="417" y="1441"/>
                  <a:pt x="414" y="1440"/>
                  <a:pt x="415" y="1444"/>
                </a:cubicBezTo>
                <a:close/>
                <a:moveTo>
                  <a:pt x="402" y="1477"/>
                </a:moveTo>
                <a:cubicBezTo>
                  <a:pt x="397" y="1479"/>
                  <a:pt x="396" y="1484"/>
                  <a:pt x="395" y="1490"/>
                </a:cubicBezTo>
                <a:cubicBezTo>
                  <a:pt x="400" y="1488"/>
                  <a:pt x="398" y="1478"/>
                  <a:pt x="405" y="1477"/>
                </a:cubicBezTo>
                <a:cubicBezTo>
                  <a:pt x="403" y="1470"/>
                  <a:pt x="408" y="1470"/>
                  <a:pt x="407" y="1464"/>
                </a:cubicBezTo>
                <a:cubicBezTo>
                  <a:pt x="409" y="1464"/>
                  <a:pt x="410" y="1462"/>
                  <a:pt x="410" y="1459"/>
                </a:cubicBezTo>
                <a:cubicBezTo>
                  <a:pt x="410" y="1456"/>
                  <a:pt x="413" y="1455"/>
                  <a:pt x="410" y="1454"/>
                </a:cubicBezTo>
                <a:cubicBezTo>
                  <a:pt x="407" y="1461"/>
                  <a:pt x="402" y="1467"/>
                  <a:pt x="402" y="1477"/>
                </a:cubicBezTo>
                <a:close/>
                <a:moveTo>
                  <a:pt x="470" y="1484"/>
                </a:moveTo>
                <a:cubicBezTo>
                  <a:pt x="470" y="1498"/>
                  <a:pt x="461" y="1502"/>
                  <a:pt x="460" y="1515"/>
                </a:cubicBezTo>
                <a:cubicBezTo>
                  <a:pt x="437" y="1576"/>
                  <a:pt x="431" y="1575"/>
                  <a:pt x="430" y="1580"/>
                </a:cubicBezTo>
                <a:cubicBezTo>
                  <a:pt x="411" y="1635"/>
                  <a:pt x="400" y="1637"/>
                  <a:pt x="397" y="1648"/>
                </a:cubicBezTo>
                <a:cubicBezTo>
                  <a:pt x="386" y="1684"/>
                  <a:pt x="383" y="1687"/>
                  <a:pt x="382" y="1693"/>
                </a:cubicBezTo>
                <a:cubicBezTo>
                  <a:pt x="371" y="1730"/>
                  <a:pt x="371" y="1738"/>
                  <a:pt x="367" y="1741"/>
                </a:cubicBezTo>
                <a:cubicBezTo>
                  <a:pt x="361" y="1788"/>
                  <a:pt x="357" y="1799"/>
                  <a:pt x="362" y="1799"/>
                </a:cubicBezTo>
                <a:cubicBezTo>
                  <a:pt x="379" y="1754"/>
                  <a:pt x="376" y="1747"/>
                  <a:pt x="380" y="1746"/>
                </a:cubicBezTo>
                <a:cubicBezTo>
                  <a:pt x="391" y="1697"/>
                  <a:pt x="403" y="1699"/>
                  <a:pt x="400" y="1688"/>
                </a:cubicBezTo>
                <a:cubicBezTo>
                  <a:pt x="430" y="1632"/>
                  <a:pt x="427" y="1621"/>
                  <a:pt x="433" y="1618"/>
                </a:cubicBezTo>
                <a:cubicBezTo>
                  <a:pt x="459" y="1557"/>
                  <a:pt x="462" y="1552"/>
                  <a:pt x="465" y="1547"/>
                </a:cubicBezTo>
                <a:cubicBezTo>
                  <a:pt x="482" y="1493"/>
                  <a:pt x="477" y="1484"/>
                  <a:pt x="483" y="1484"/>
                </a:cubicBezTo>
                <a:close/>
                <a:moveTo>
                  <a:pt x="166" y="1522"/>
                </a:moveTo>
                <a:cubicBezTo>
                  <a:pt x="169" y="1533"/>
                  <a:pt x="177" y="1538"/>
                  <a:pt x="181" y="1548"/>
                </a:cubicBezTo>
                <a:cubicBezTo>
                  <a:pt x="187" y="1555"/>
                  <a:pt x="191" y="1564"/>
                  <a:pt x="199" y="1570"/>
                </a:cubicBezTo>
                <a:cubicBezTo>
                  <a:pt x="197" y="1578"/>
                  <a:pt x="205" y="1577"/>
                  <a:pt x="206" y="1583"/>
                </a:cubicBezTo>
                <a:cubicBezTo>
                  <a:pt x="209" y="1583"/>
                  <a:pt x="208" y="1587"/>
                  <a:pt x="211" y="1588"/>
                </a:cubicBezTo>
                <a:cubicBezTo>
                  <a:pt x="210" y="1593"/>
                  <a:pt x="215" y="1593"/>
                  <a:pt x="216" y="1595"/>
                </a:cubicBezTo>
                <a:cubicBezTo>
                  <a:pt x="220" y="1604"/>
                  <a:pt x="227" y="1611"/>
                  <a:pt x="234" y="1618"/>
                </a:cubicBezTo>
                <a:cubicBezTo>
                  <a:pt x="240" y="1626"/>
                  <a:pt x="247" y="1633"/>
                  <a:pt x="254" y="1641"/>
                </a:cubicBezTo>
                <a:cubicBezTo>
                  <a:pt x="260" y="1648"/>
                  <a:pt x="265" y="1657"/>
                  <a:pt x="272" y="1663"/>
                </a:cubicBezTo>
                <a:cubicBezTo>
                  <a:pt x="275" y="1667"/>
                  <a:pt x="278" y="1670"/>
                  <a:pt x="282" y="1673"/>
                </a:cubicBezTo>
                <a:cubicBezTo>
                  <a:pt x="283" y="1680"/>
                  <a:pt x="288" y="1682"/>
                  <a:pt x="292" y="1686"/>
                </a:cubicBezTo>
                <a:cubicBezTo>
                  <a:pt x="293" y="1695"/>
                  <a:pt x="300" y="1698"/>
                  <a:pt x="302" y="1706"/>
                </a:cubicBezTo>
                <a:cubicBezTo>
                  <a:pt x="309" y="1709"/>
                  <a:pt x="309" y="1719"/>
                  <a:pt x="317" y="1721"/>
                </a:cubicBezTo>
                <a:cubicBezTo>
                  <a:pt x="317" y="1715"/>
                  <a:pt x="317" y="1709"/>
                  <a:pt x="314" y="1706"/>
                </a:cubicBezTo>
                <a:cubicBezTo>
                  <a:pt x="311" y="1705"/>
                  <a:pt x="313" y="1703"/>
                  <a:pt x="314" y="1701"/>
                </a:cubicBezTo>
                <a:cubicBezTo>
                  <a:pt x="311" y="1701"/>
                  <a:pt x="312" y="1697"/>
                  <a:pt x="312" y="1693"/>
                </a:cubicBezTo>
                <a:cubicBezTo>
                  <a:pt x="303" y="1693"/>
                  <a:pt x="307" y="1680"/>
                  <a:pt x="299" y="1678"/>
                </a:cubicBezTo>
                <a:cubicBezTo>
                  <a:pt x="302" y="1670"/>
                  <a:pt x="291" y="1676"/>
                  <a:pt x="294" y="1668"/>
                </a:cubicBezTo>
                <a:cubicBezTo>
                  <a:pt x="293" y="1665"/>
                  <a:pt x="290" y="1662"/>
                  <a:pt x="287" y="1661"/>
                </a:cubicBezTo>
                <a:cubicBezTo>
                  <a:pt x="281" y="1646"/>
                  <a:pt x="269" y="1638"/>
                  <a:pt x="264" y="1623"/>
                </a:cubicBezTo>
                <a:cubicBezTo>
                  <a:pt x="254" y="1618"/>
                  <a:pt x="249" y="1607"/>
                  <a:pt x="241" y="1600"/>
                </a:cubicBezTo>
                <a:cubicBezTo>
                  <a:pt x="239" y="1595"/>
                  <a:pt x="235" y="1592"/>
                  <a:pt x="231" y="1588"/>
                </a:cubicBezTo>
                <a:cubicBezTo>
                  <a:pt x="227" y="1584"/>
                  <a:pt x="225" y="1577"/>
                  <a:pt x="219" y="1575"/>
                </a:cubicBezTo>
                <a:cubicBezTo>
                  <a:pt x="215" y="1571"/>
                  <a:pt x="210" y="1568"/>
                  <a:pt x="209" y="1563"/>
                </a:cubicBezTo>
                <a:cubicBezTo>
                  <a:pt x="203" y="1560"/>
                  <a:pt x="199" y="1555"/>
                  <a:pt x="196" y="1550"/>
                </a:cubicBezTo>
                <a:cubicBezTo>
                  <a:pt x="188" y="1542"/>
                  <a:pt x="180" y="1534"/>
                  <a:pt x="171" y="1527"/>
                </a:cubicBezTo>
                <a:cubicBezTo>
                  <a:pt x="171" y="1518"/>
                  <a:pt x="164" y="1516"/>
                  <a:pt x="161" y="1510"/>
                </a:cubicBezTo>
                <a:cubicBezTo>
                  <a:pt x="160" y="1506"/>
                  <a:pt x="157" y="1506"/>
                  <a:pt x="156" y="1502"/>
                </a:cubicBezTo>
                <a:cubicBezTo>
                  <a:pt x="152" y="1504"/>
                  <a:pt x="150" y="1492"/>
                  <a:pt x="148" y="1500"/>
                </a:cubicBezTo>
                <a:cubicBezTo>
                  <a:pt x="157" y="1504"/>
                  <a:pt x="157" y="1518"/>
                  <a:pt x="166" y="1522"/>
                </a:cubicBezTo>
                <a:close/>
                <a:moveTo>
                  <a:pt x="465" y="1575"/>
                </a:moveTo>
                <a:cubicBezTo>
                  <a:pt x="457" y="1583"/>
                  <a:pt x="454" y="1598"/>
                  <a:pt x="448" y="1608"/>
                </a:cubicBezTo>
                <a:cubicBezTo>
                  <a:pt x="445" y="1613"/>
                  <a:pt x="444" y="1620"/>
                  <a:pt x="440" y="1625"/>
                </a:cubicBezTo>
                <a:cubicBezTo>
                  <a:pt x="437" y="1631"/>
                  <a:pt x="440" y="1642"/>
                  <a:pt x="433" y="1643"/>
                </a:cubicBezTo>
                <a:cubicBezTo>
                  <a:pt x="434" y="1653"/>
                  <a:pt x="426" y="1653"/>
                  <a:pt x="425" y="1661"/>
                </a:cubicBezTo>
                <a:cubicBezTo>
                  <a:pt x="424" y="1668"/>
                  <a:pt x="419" y="1671"/>
                  <a:pt x="418" y="1678"/>
                </a:cubicBezTo>
                <a:cubicBezTo>
                  <a:pt x="414" y="1683"/>
                  <a:pt x="413" y="1690"/>
                  <a:pt x="410" y="1696"/>
                </a:cubicBezTo>
                <a:cubicBezTo>
                  <a:pt x="405" y="1696"/>
                  <a:pt x="411" y="1700"/>
                  <a:pt x="407" y="1701"/>
                </a:cubicBezTo>
                <a:cubicBezTo>
                  <a:pt x="407" y="1704"/>
                  <a:pt x="404" y="1705"/>
                  <a:pt x="407" y="1708"/>
                </a:cubicBezTo>
                <a:cubicBezTo>
                  <a:pt x="401" y="1710"/>
                  <a:pt x="401" y="1719"/>
                  <a:pt x="397" y="1724"/>
                </a:cubicBezTo>
                <a:cubicBezTo>
                  <a:pt x="399" y="1734"/>
                  <a:pt x="389" y="1732"/>
                  <a:pt x="392" y="1744"/>
                </a:cubicBezTo>
                <a:cubicBezTo>
                  <a:pt x="390" y="1749"/>
                  <a:pt x="388" y="1756"/>
                  <a:pt x="385" y="1761"/>
                </a:cubicBezTo>
                <a:cubicBezTo>
                  <a:pt x="384" y="1766"/>
                  <a:pt x="376" y="1775"/>
                  <a:pt x="382" y="1779"/>
                </a:cubicBezTo>
                <a:cubicBezTo>
                  <a:pt x="389" y="1772"/>
                  <a:pt x="391" y="1760"/>
                  <a:pt x="395" y="1751"/>
                </a:cubicBezTo>
                <a:cubicBezTo>
                  <a:pt x="398" y="1741"/>
                  <a:pt x="404" y="1733"/>
                  <a:pt x="405" y="1721"/>
                </a:cubicBezTo>
                <a:cubicBezTo>
                  <a:pt x="421" y="1704"/>
                  <a:pt x="428" y="1679"/>
                  <a:pt x="443" y="1661"/>
                </a:cubicBezTo>
                <a:cubicBezTo>
                  <a:pt x="445" y="1648"/>
                  <a:pt x="451" y="1638"/>
                  <a:pt x="455" y="1628"/>
                </a:cubicBezTo>
                <a:cubicBezTo>
                  <a:pt x="459" y="1624"/>
                  <a:pt x="459" y="1616"/>
                  <a:pt x="463" y="1613"/>
                </a:cubicBezTo>
                <a:cubicBezTo>
                  <a:pt x="463" y="1609"/>
                  <a:pt x="464" y="1607"/>
                  <a:pt x="465" y="1605"/>
                </a:cubicBezTo>
                <a:cubicBezTo>
                  <a:pt x="469" y="1605"/>
                  <a:pt x="467" y="1598"/>
                  <a:pt x="470" y="1598"/>
                </a:cubicBezTo>
                <a:cubicBezTo>
                  <a:pt x="468" y="1588"/>
                  <a:pt x="478" y="1590"/>
                  <a:pt x="475" y="1580"/>
                </a:cubicBezTo>
                <a:cubicBezTo>
                  <a:pt x="476" y="1573"/>
                  <a:pt x="480" y="1570"/>
                  <a:pt x="480" y="1562"/>
                </a:cubicBezTo>
                <a:cubicBezTo>
                  <a:pt x="485" y="1559"/>
                  <a:pt x="482" y="1549"/>
                  <a:pt x="485" y="1545"/>
                </a:cubicBezTo>
                <a:cubicBezTo>
                  <a:pt x="489" y="1540"/>
                  <a:pt x="488" y="1530"/>
                  <a:pt x="490" y="1525"/>
                </a:cubicBezTo>
                <a:cubicBezTo>
                  <a:pt x="490" y="1522"/>
                  <a:pt x="490" y="1520"/>
                  <a:pt x="490" y="1517"/>
                </a:cubicBezTo>
                <a:cubicBezTo>
                  <a:pt x="490" y="1514"/>
                  <a:pt x="494" y="1513"/>
                  <a:pt x="490" y="1512"/>
                </a:cubicBezTo>
                <a:cubicBezTo>
                  <a:pt x="489" y="1508"/>
                  <a:pt x="493" y="1497"/>
                  <a:pt x="488" y="1497"/>
                </a:cubicBezTo>
                <a:cubicBezTo>
                  <a:pt x="484" y="1527"/>
                  <a:pt x="474" y="1550"/>
                  <a:pt x="465" y="1575"/>
                </a:cubicBezTo>
                <a:close/>
                <a:moveTo>
                  <a:pt x="337" y="1693"/>
                </a:moveTo>
                <a:cubicBezTo>
                  <a:pt x="336" y="1689"/>
                  <a:pt x="340" y="1688"/>
                  <a:pt x="340" y="1683"/>
                </a:cubicBezTo>
                <a:cubicBezTo>
                  <a:pt x="340" y="1680"/>
                  <a:pt x="339" y="1674"/>
                  <a:pt x="342" y="1673"/>
                </a:cubicBezTo>
                <a:cubicBezTo>
                  <a:pt x="337" y="1663"/>
                  <a:pt x="347" y="1649"/>
                  <a:pt x="347" y="1636"/>
                </a:cubicBezTo>
                <a:cubicBezTo>
                  <a:pt x="350" y="1635"/>
                  <a:pt x="350" y="1632"/>
                  <a:pt x="350" y="1628"/>
                </a:cubicBezTo>
                <a:cubicBezTo>
                  <a:pt x="350" y="1625"/>
                  <a:pt x="353" y="1623"/>
                  <a:pt x="352" y="1618"/>
                </a:cubicBezTo>
                <a:cubicBezTo>
                  <a:pt x="356" y="1613"/>
                  <a:pt x="354" y="1604"/>
                  <a:pt x="357" y="1598"/>
                </a:cubicBezTo>
                <a:cubicBezTo>
                  <a:pt x="359" y="1591"/>
                  <a:pt x="360" y="1584"/>
                  <a:pt x="365" y="1580"/>
                </a:cubicBezTo>
                <a:cubicBezTo>
                  <a:pt x="369" y="1576"/>
                  <a:pt x="366" y="1565"/>
                  <a:pt x="372" y="1563"/>
                </a:cubicBezTo>
                <a:cubicBezTo>
                  <a:pt x="372" y="1557"/>
                  <a:pt x="372" y="1552"/>
                  <a:pt x="372" y="1547"/>
                </a:cubicBezTo>
                <a:cubicBezTo>
                  <a:pt x="380" y="1547"/>
                  <a:pt x="370" y="1537"/>
                  <a:pt x="372" y="1547"/>
                </a:cubicBezTo>
                <a:cubicBezTo>
                  <a:pt x="368" y="1551"/>
                  <a:pt x="369" y="1560"/>
                  <a:pt x="365" y="1563"/>
                </a:cubicBezTo>
                <a:cubicBezTo>
                  <a:pt x="363" y="1568"/>
                  <a:pt x="362" y="1575"/>
                  <a:pt x="360" y="1580"/>
                </a:cubicBezTo>
                <a:cubicBezTo>
                  <a:pt x="356" y="1584"/>
                  <a:pt x="357" y="1593"/>
                  <a:pt x="352" y="1595"/>
                </a:cubicBezTo>
                <a:cubicBezTo>
                  <a:pt x="352" y="1604"/>
                  <a:pt x="349" y="1609"/>
                  <a:pt x="345" y="1613"/>
                </a:cubicBezTo>
                <a:cubicBezTo>
                  <a:pt x="342" y="1647"/>
                  <a:pt x="327" y="1669"/>
                  <a:pt x="330" y="1708"/>
                </a:cubicBezTo>
                <a:cubicBezTo>
                  <a:pt x="338" y="1709"/>
                  <a:pt x="334" y="1698"/>
                  <a:pt x="337" y="1693"/>
                </a:cubicBezTo>
                <a:close/>
                <a:moveTo>
                  <a:pt x="299" y="1623"/>
                </a:moveTo>
                <a:cubicBezTo>
                  <a:pt x="299" y="1618"/>
                  <a:pt x="306" y="1608"/>
                  <a:pt x="299" y="1605"/>
                </a:cubicBezTo>
                <a:cubicBezTo>
                  <a:pt x="299" y="1610"/>
                  <a:pt x="292" y="1620"/>
                  <a:pt x="299" y="1623"/>
                </a:cubicBezTo>
                <a:close/>
                <a:moveTo>
                  <a:pt x="372" y="1678"/>
                </a:moveTo>
                <a:cubicBezTo>
                  <a:pt x="367" y="1681"/>
                  <a:pt x="371" y="1692"/>
                  <a:pt x="365" y="1693"/>
                </a:cubicBezTo>
                <a:cubicBezTo>
                  <a:pt x="366" y="1702"/>
                  <a:pt x="363" y="1705"/>
                  <a:pt x="362" y="1711"/>
                </a:cubicBezTo>
                <a:cubicBezTo>
                  <a:pt x="363" y="1715"/>
                  <a:pt x="355" y="1724"/>
                  <a:pt x="362" y="1726"/>
                </a:cubicBezTo>
                <a:cubicBezTo>
                  <a:pt x="367" y="1717"/>
                  <a:pt x="364" y="1701"/>
                  <a:pt x="372" y="1696"/>
                </a:cubicBezTo>
                <a:cubicBezTo>
                  <a:pt x="370" y="1686"/>
                  <a:pt x="375" y="1684"/>
                  <a:pt x="375" y="1676"/>
                </a:cubicBezTo>
                <a:cubicBezTo>
                  <a:pt x="375" y="1672"/>
                  <a:pt x="386" y="1660"/>
                  <a:pt x="375" y="1661"/>
                </a:cubicBezTo>
                <a:cubicBezTo>
                  <a:pt x="376" y="1669"/>
                  <a:pt x="370" y="1670"/>
                  <a:pt x="372" y="1678"/>
                </a:cubicBezTo>
                <a:close/>
                <a:moveTo>
                  <a:pt x="352" y="1776"/>
                </a:moveTo>
                <a:cubicBezTo>
                  <a:pt x="352" y="1773"/>
                  <a:pt x="352" y="1770"/>
                  <a:pt x="352" y="1766"/>
                </a:cubicBezTo>
                <a:cubicBezTo>
                  <a:pt x="350" y="1766"/>
                  <a:pt x="347" y="1766"/>
                  <a:pt x="345" y="1766"/>
                </a:cubicBezTo>
                <a:cubicBezTo>
                  <a:pt x="346" y="1771"/>
                  <a:pt x="346" y="1777"/>
                  <a:pt x="352" y="1776"/>
                </a:cubicBezTo>
                <a:close/>
                <a:moveTo>
                  <a:pt x="375" y="1804"/>
                </a:moveTo>
                <a:cubicBezTo>
                  <a:pt x="376" y="1799"/>
                  <a:pt x="383" y="1788"/>
                  <a:pt x="377" y="1784"/>
                </a:cubicBezTo>
                <a:cubicBezTo>
                  <a:pt x="378" y="1791"/>
                  <a:pt x="368" y="1799"/>
                  <a:pt x="375" y="1804"/>
                </a:cubicBezTo>
                <a:close/>
              </a:path>
            </a:pathLst>
          </a:custGeom>
          <a:solidFill>
            <a:srgbClr val="FEFCF7">
              <a:alpha val="65000"/>
            </a:srgbClr>
          </a:solidFill>
          <a:ln>
            <a:noFill/>
          </a:ln>
        </p:spPr>
      </p:sp>
      <p:sp useBgFill="1">
        <p:nvSpPr>
          <p:cNvPr id="30" name="Freeform: Shape 13">
            <a:extLst>
              <a:ext uri="{FF2B5EF4-FFF2-40B4-BE49-F238E27FC236}">
                <a16:creationId xmlns:a16="http://schemas.microsoft.com/office/drawing/2014/main" id="{C3425D87-5A37-4324-87B2-0C408B11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A401A-3461-4D83-B2DA-59D77673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577" y="603380"/>
            <a:ext cx="6782338" cy="1312506"/>
          </a:xfrm>
        </p:spPr>
        <p:txBody>
          <a:bodyPr anchor="t">
            <a:normAutofit/>
          </a:bodyPr>
          <a:lstStyle/>
          <a:p>
            <a:r>
              <a:rPr lang="en-IN" sz="4100">
                <a:solidFill>
                  <a:schemeClr val="tx2"/>
                </a:solidFill>
              </a:rPr>
              <a:t>Discussion and Conclusion</a:t>
            </a:r>
          </a:p>
        </p:txBody>
      </p:sp>
      <p:sp>
        <p:nvSpPr>
          <p:cNvPr id="31" name="Freeform: Shape 15">
            <a:extLst>
              <a:ext uri="{FF2B5EF4-FFF2-40B4-BE49-F238E27FC236}">
                <a16:creationId xmlns:a16="http://schemas.microsoft.com/office/drawing/2014/main" id="{5585A755-0CAB-454D-A480-9DA14C30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5E00CA0-B9CA-42E2-A4AA-DF60FCB72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577" y="2111829"/>
            <a:ext cx="6782338" cy="3978075"/>
          </a:xfrm>
        </p:spPr>
        <p:txBody>
          <a:bodyPr anchor="t">
            <a:normAutofit/>
          </a:bodyPr>
          <a:lstStyle/>
          <a:p>
            <a:r>
              <a:rPr lang="en-IN" sz="1800">
                <a:solidFill>
                  <a:schemeClr val="tx2"/>
                </a:solidFill>
              </a:rPr>
              <a:t>Initial assumption that Chlorine is a very interesting element stands true.</a:t>
            </a:r>
          </a:p>
          <a:p>
            <a:r>
              <a:rPr lang="en-IN" sz="1800">
                <a:solidFill>
                  <a:schemeClr val="tx2"/>
                </a:solidFill>
              </a:rPr>
              <a:t>The chemical models are designed for mostly NO</a:t>
            </a:r>
            <a:r>
              <a:rPr lang="en-IN" sz="1800" baseline="-25000">
                <a:solidFill>
                  <a:schemeClr val="tx2"/>
                </a:solidFill>
              </a:rPr>
              <a:t>x</a:t>
            </a:r>
            <a:r>
              <a:rPr lang="en-IN" sz="1800">
                <a:solidFill>
                  <a:schemeClr val="tx2"/>
                </a:solidFill>
              </a:rPr>
              <a:t> and VOCs based chemistry and need to be expanded to inclusion of Halide chemistry, with strong relationship with RH.</a:t>
            </a:r>
          </a:p>
          <a:p>
            <a:r>
              <a:rPr lang="en-IN" sz="1800">
                <a:solidFill>
                  <a:schemeClr val="tx2"/>
                </a:solidFill>
              </a:rPr>
              <a:t>The opposing results of studies based in Europe and China can be attributed to the former including Br and I O</a:t>
            </a:r>
            <a:r>
              <a:rPr lang="en-IN" sz="1800" baseline="-25000">
                <a:solidFill>
                  <a:schemeClr val="tx2"/>
                </a:solidFill>
              </a:rPr>
              <a:t>x</a:t>
            </a:r>
            <a:r>
              <a:rPr lang="en-IN" sz="1800">
                <a:solidFill>
                  <a:schemeClr val="tx2"/>
                </a:solidFill>
              </a:rPr>
              <a:t> in the study, which serve as a larger pool, thus compensating the formation of Ozone and Hydroxy radicals by Cl</a:t>
            </a:r>
            <a:r>
              <a:rPr lang="en-IN" sz="1800" baseline="-25000">
                <a:solidFill>
                  <a:schemeClr val="tx2"/>
                </a:solidFill>
              </a:rPr>
              <a:t>2 </a:t>
            </a:r>
            <a:r>
              <a:rPr lang="en-IN" sz="1800">
                <a:solidFill>
                  <a:schemeClr val="tx2"/>
                </a:solidFill>
              </a:rPr>
              <a:t>and ClNO</a:t>
            </a:r>
            <a:r>
              <a:rPr lang="en-IN" sz="1800" baseline="-25000">
                <a:solidFill>
                  <a:schemeClr val="tx2"/>
                </a:solidFill>
              </a:rPr>
              <a:t>2</a:t>
            </a:r>
            <a:r>
              <a:rPr lang="en-IN" sz="1800">
                <a:solidFill>
                  <a:schemeClr val="tx2"/>
                </a:solidFill>
              </a:rPr>
              <a:t>.</a:t>
            </a:r>
          </a:p>
          <a:p>
            <a:r>
              <a:rPr lang="en-IN" sz="1800">
                <a:solidFill>
                  <a:schemeClr val="tx2"/>
                </a:solidFill>
              </a:rPr>
              <a:t>A thorough study measuring the impact of Halides on Methane needs to be conducted.</a:t>
            </a:r>
          </a:p>
          <a:p>
            <a:endParaRPr lang="en-IN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2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411C-ECCA-46E0-8A1B-31F9DD2D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36A7F-DF0D-4151-82BF-B9821ED8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N" dirty="0" err="1"/>
              <a:t>Hossaini</a:t>
            </a:r>
            <a:r>
              <a:rPr lang="en-IN" dirty="0"/>
              <a:t>, R., Chipperfield, M. P., </a:t>
            </a:r>
            <a:r>
              <a:rPr lang="en-IN" dirty="0" err="1"/>
              <a:t>Saiz</a:t>
            </a:r>
            <a:r>
              <a:rPr lang="en-IN" dirty="0"/>
              <a:t>-Lopez, A., Fernandez, R., Monks, S., Feng, W., … Von </a:t>
            </a:r>
            <a:r>
              <a:rPr lang="en-IN" dirty="0" err="1"/>
              <a:t>Glasow</a:t>
            </a:r>
            <a:r>
              <a:rPr lang="en-IN" dirty="0"/>
              <a:t>, R. (2016). A global model of tropospheric chlorine chemistry: Organic versus inorganic sources and impact on methane oxidation, </a:t>
            </a:r>
            <a:r>
              <a:rPr lang="en-IN" i="1" dirty="0"/>
              <a:t>121</a:t>
            </a:r>
            <a:r>
              <a:rPr lang="en-IN" dirty="0"/>
              <a:t>(23), 14,214-271,297. https://doi.org/10.1002/2016jd025756</a:t>
            </a:r>
          </a:p>
          <a:p>
            <a:r>
              <a:rPr lang="en-IN" dirty="0" err="1"/>
              <a:t>Qiu</a:t>
            </a:r>
            <a:r>
              <a:rPr lang="en-IN" dirty="0"/>
              <a:t>, X., Ying, Q., Wang, S., </a:t>
            </a:r>
            <a:r>
              <a:rPr lang="en-IN" dirty="0" err="1"/>
              <a:t>Duan</a:t>
            </a:r>
            <a:r>
              <a:rPr lang="en-IN" dirty="0"/>
              <a:t>, L., Wang, Y., Lu, K., … Hao, J. (2019). Significant impact of heterogeneous reactions of reactive chlorine species on summertime atmospheric ozone and free-radical formation in north China. </a:t>
            </a:r>
            <a:r>
              <a:rPr lang="en-IN" i="1" dirty="0"/>
              <a:t>Science of The Total Environment</a:t>
            </a:r>
            <a:r>
              <a:rPr lang="en-IN" dirty="0"/>
              <a:t>, </a:t>
            </a:r>
            <a:r>
              <a:rPr lang="en-IN" i="1" dirty="0"/>
              <a:t>693</a:t>
            </a:r>
            <a:r>
              <a:rPr lang="en-IN" dirty="0"/>
              <a:t>, 133580. https://doi.org/10.1016/j.scitotenv.2019.133580</a:t>
            </a:r>
          </a:p>
          <a:p>
            <a:r>
              <a:rPr lang="en-IN" dirty="0"/>
              <a:t>Haskins, J. D., Lopez‐</a:t>
            </a:r>
            <a:r>
              <a:rPr lang="en-IN" dirty="0" err="1"/>
              <a:t>Hilfiker</a:t>
            </a:r>
            <a:r>
              <a:rPr lang="en-IN" dirty="0"/>
              <a:t>, F. D., Lee, B. H., Shah, V., Wolfe, G. M., </a:t>
            </a:r>
            <a:r>
              <a:rPr lang="en-IN" dirty="0" err="1"/>
              <a:t>Digangi</a:t>
            </a:r>
            <a:r>
              <a:rPr lang="en-IN" dirty="0"/>
              <a:t>, J., … Thornton, J. A. (2019). Anthropogenic Control Over Wintertime Oxidation of Atmospheric Pollutants. </a:t>
            </a:r>
            <a:r>
              <a:rPr lang="en-IN" i="1" dirty="0"/>
              <a:t>Geophysical Research Letters</a:t>
            </a:r>
            <a:r>
              <a:rPr lang="en-IN" dirty="0"/>
              <a:t>, </a:t>
            </a:r>
            <a:r>
              <a:rPr lang="en-IN" i="1" dirty="0"/>
              <a:t>46</a:t>
            </a:r>
            <a:r>
              <a:rPr lang="en-IN" dirty="0"/>
              <a:t>(24), 14826–14835. https://doi.org/10.1029/2019gl085498</a:t>
            </a:r>
          </a:p>
          <a:p>
            <a:r>
              <a:rPr lang="en-IN" dirty="0"/>
              <a:t>Unknown article. (n.d.). https://doi.org/10.1115/nawtec18-3577</a:t>
            </a:r>
          </a:p>
          <a:p>
            <a:r>
              <a:rPr lang="en-IN" dirty="0" err="1"/>
              <a:t>Sherwen</a:t>
            </a:r>
            <a:r>
              <a:rPr lang="en-IN" dirty="0"/>
              <a:t>, T., Evans, M. J., </a:t>
            </a:r>
            <a:r>
              <a:rPr lang="en-IN" dirty="0" err="1"/>
              <a:t>Sommariva</a:t>
            </a:r>
            <a:r>
              <a:rPr lang="en-IN" dirty="0"/>
              <a:t>, R., Hollis, L. D. J., Ball, S. M., Monks, P. S., … </a:t>
            </a:r>
            <a:r>
              <a:rPr lang="en-IN" dirty="0" err="1"/>
              <a:t>Bloss</a:t>
            </a:r>
            <a:r>
              <a:rPr lang="en-IN" dirty="0"/>
              <a:t>, W. J. (2017). Effects of halogens on European air-quality. </a:t>
            </a:r>
            <a:r>
              <a:rPr lang="en-IN" i="1" dirty="0"/>
              <a:t>Faraday Discussions</a:t>
            </a:r>
            <a:r>
              <a:rPr lang="en-IN" dirty="0"/>
              <a:t>, </a:t>
            </a:r>
            <a:r>
              <a:rPr lang="en-IN" i="1" dirty="0"/>
              <a:t>200</a:t>
            </a:r>
            <a:r>
              <a:rPr lang="en-IN" dirty="0"/>
              <a:t>, 75–100. https://doi.org/10.1039/c7fd00026j</a:t>
            </a:r>
          </a:p>
          <a:p>
            <a:r>
              <a:rPr lang="en-IN" dirty="0" err="1"/>
              <a:t>Hossaini</a:t>
            </a:r>
            <a:r>
              <a:rPr lang="en-IN" dirty="0"/>
              <a:t>, R., Atlas, E., </a:t>
            </a:r>
            <a:r>
              <a:rPr lang="en-IN" dirty="0" err="1"/>
              <a:t>Dhomse</a:t>
            </a:r>
            <a:r>
              <a:rPr lang="en-IN" dirty="0"/>
              <a:t>, S. S., Chipperfield, M. P., </a:t>
            </a:r>
            <a:r>
              <a:rPr lang="en-IN" dirty="0" err="1"/>
              <a:t>Bernath</a:t>
            </a:r>
            <a:r>
              <a:rPr lang="en-IN" dirty="0"/>
              <a:t>, P. F., Fernando, A. M., … </a:t>
            </a:r>
            <a:r>
              <a:rPr lang="en-IN" dirty="0" err="1"/>
              <a:t>Lunder</a:t>
            </a:r>
            <a:r>
              <a:rPr lang="en-IN" dirty="0"/>
              <a:t>, C. R. (2019). Recent Trends in Stratospheric Chlorine From Very Short‐Lived Substances. </a:t>
            </a:r>
            <a:r>
              <a:rPr lang="en-IN" i="1" dirty="0"/>
              <a:t>Journal of Geophysical Research: Atmospheres</a:t>
            </a:r>
            <a:r>
              <a:rPr lang="en-IN" dirty="0"/>
              <a:t>, </a:t>
            </a:r>
            <a:r>
              <a:rPr lang="en-IN" i="1" dirty="0"/>
              <a:t>124</a:t>
            </a:r>
            <a:r>
              <a:rPr lang="en-IN" dirty="0"/>
              <a:t>(4), 2318–2335. https://doi.org/10.1029/2018jd029400</a:t>
            </a:r>
          </a:p>
          <a:p>
            <a:r>
              <a:rPr lang="en-IN" dirty="0"/>
              <a:t>Farman, J. C., Gardiner, B. G., &amp; Shanklin, J. D. (1985). Large losses of total ozone in Antarctica reveal seasonal </a:t>
            </a:r>
            <a:r>
              <a:rPr lang="en-IN" dirty="0" err="1"/>
              <a:t>ClOx</a:t>
            </a:r>
            <a:r>
              <a:rPr lang="en-IN" dirty="0"/>
              <a:t>/NOx interaction. </a:t>
            </a:r>
            <a:r>
              <a:rPr lang="en-IN" i="1" dirty="0"/>
              <a:t>Nature</a:t>
            </a:r>
            <a:r>
              <a:rPr lang="en-IN" dirty="0"/>
              <a:t>, </a:t>
            </a:r>
            <a:r>
              <a:rPr lang="en-IN" i="1" dirty="0"/>
              <a:t>315</a:t>
            </a:r>
            <a:r>
              <a:rPr lang="en-IN" dirty="0"/>
              <a:t>(6016), 207–210. </a:t>
            </a:r>
            <a:r>
              <a:rPr lang="en-IN" dirty="0">
                <a:hlinkClick r:id="rId2"/>
              </a:rPr>
              <a:t>https://doi.org/10.1038/315207a0</a:t>
            </a:r>
            <a:endParaRPr lang="en-IN" dirty="0"/>
          </a:p>
          <a:p>
            <a:r>
              <a:rPr lang="en-US" dirty="0" err="1"/>
              <a:t>Ravishankara</a:t>
            </a:r>
            <a:r>
              <a:rPr lang="en-US" dirty="0"/>
              <a:t>, A. R. (2009). Are chlorine atoms significant tropospheric free radicals? </a:t>
            </a:r>
            <a:r>
              <a:rPr lang="en-US" i="1" dirty="0"/>
              <a:t>Proceedings of the National Academy of Sciences</a:t>
            </a:r>
            <a:r>
              <a:rPr lang="en-US" dirty="0"/>
              <a:t>, </a:t>
            </a:r>
            <a:r>
              <a:rPr lang="en-US" i="1" dirty="0"/>
              <a:t>106</a:t>
            </a:r>
            <a:r>
              <a:rPr lang="en-US" dirty="0"/>
              <a:t>(33), 13639–13640. https://doi.org/10.1073/pnas.0907089106</a:t>
            </a:r>
          </a:p>
          <a:p>
            <a:r>
              <a:rPr lang="en-IN" dirty="0">
                <a:hlinkClick r:id="rId3"/>
              </a:rPr>
              <a:t>http://zebu.uoregon.edu/text/ozone</a:t>
            </a:r>
            <a:endParaRPr lang="en-IN" dirty="0"/>
          </a:p>
          <a:p>
            <a:r>
              <a:rPr lang="en-US" dirty="0" err="1"/>
              <a:t>Pandis</a:t>
            </a:r>
            <a:r>
              <a:rPr lang="en-US" dirty="0"/>
              <a:t>, John H. </a:t>
            </a:r>
            <a:r>
              <a:rPr lang="en-US" dirty="0" err="1"/>
              <a:t>Pandis</a:t>
            </a:r>
            <a:r>
              <a:rPr lang="en-US" dirty="0"/>
              <a:t> and Spyros N. 2016. Atmospheric Chemistry and Physics. </a:t>
            </a:r>
            <a:r>
              <a:rPr lang="en-US" dirty="0" err="1"/>
              <a:t>s.l.</a:t>
            </a:r>
            <a:r>
              <a:rPr lang="en-US" dirty="0"/>
              <a:t> : Wiley,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84433F-410F-4D70-BE15-4CCF1BF3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Journey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57CB06-61F4-4F34-BCBC-868F41AFA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IN" dirty="0"/>
              <a:t>What if CH</a:t>
            </a:r>
            <a:r>
              <a:rPr lang="en-IN" baseline="-25000" dirty="0"/>
              <a:t>4</a:t>
            </a:r>
            <a:r>
              <a:rPr lang="en-IN" dirty="0"/>
              <a:t> oxidation is done not by OH</a:t>
            </a:r>
            <a:r>
              <a:rPr lang="en-IN" baseline="30000" dirty="0"/>
              <a:t>- </a:t>
            </a:r>
            <a:r>
              <a:rPr lang="en-IN" dirty="0"/>
              <a:t>radical but by Cl</a:t>
            </a:r>
            <a:r>
              <a:rPr lang="en-IN" baseline="30000" dirty="0"/>
              <a:t>- </a:t>
            </a:r>
            <a:r>
              <a:rPr lang="en-IN" dirty="0"/>
              <a:t>present in NaCl, which is a dominant part of the sea-salt composition, but not as important as nitrates and sulphates in aerosol.</a:t>
            </a:r>
          </a:p>
          <a:p>
            <a:pPr lvl="0"/>
            <a:r>
              <a:rPr lang="en-IN" dirty="0"/>
              <a:t>Alternate oxidation Pathway</a:t>
            </a:r>
          </a:p>
          <a:p>
            <a:pPr lvl="1"/>
            <a:r>
              <a:rPr lang="en-IN" dirty="0"/>
              <a:t>What about areas far away from sea? So I started looking into Chlorine Chemistry?</a:t>
            </a:r>
          </a:p>
          <a:p>
            <a:r>
              <a:rPr lang="en-IN" dirty="0"/>
              <a:t>CFCs are gone and HCFCs will be removed entirely soon. But chlorine is too interesting an element to not have any effects in the atmosphere.</a:t>
            </a:r>
          </a:p>
          <a:p>
            <a:pPr lvl="1"/>
            <a:r>
              <a:rPr lang="en-IN" dirty="0"/>
              <a:t>Abundantly present (in the form of sea-salt)</a:t>
            </a:r>
          </a:p>
          <a:p>
            <a:pPr lvl="1"/>
            <a:r>
              <a:rPr lang="en-IN" dirty="0"/>
              <a:t>Highest electron Affinity</a:t>
            </a:r>
          </a:p>
          <a:p>
            <a:pPr lvl="1"/>
            <a:r>
              <a:rPr lang="en-IN" dirty="0"/>
              <a:t>Has already proven to be troublesome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683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6665-1346-422F-8678-24E7D7A5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F86F-2244-4C11-9470-BD2BEE39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Where does Chloride come from? </a:t>
            </a:r>
          </a:p>
          <a:p>
            <a:r>
              <a:rPr lang="en-IN" dirty="0"/>
              <a:t>Where does it go?</a:t>
            </a:r>
          </a:p>
          <a:p>
            <a:pPr lvl="1"/>
            <a:r>
              <a:rPr lang="en-IN" dirty="0"/>
              <a:t>Not a part of the aerosol composition</a:t>
            </a:r>
          </a:p>
          <a:p>
            <a:r>
              <a:rPr lang="en-IN" dirty="0"/>
              <a:t>What impact do Chlorides (and Halides) have in the troposphere?</a:t>
            </a:r>
          </a:p>
        </p:txBody>
      </p:sp>
    </p:spTree>
    <p:extLst>
      <p:ext uri="{BB962C8B-B14F-4D97-AF65-F5344CB8AC3E}">
        <p14:creationId xmlns:p14="http://schemas.microsoft.com/office/powerpoint/2010/main" val="296340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FA5EE-4C6C-4030-B2B8-5E6BCD81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IN" sz="3600"/>
              <a:t>Where does it come from?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A33DF41-F15B-4030-AFD9-BBBE3A075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331585"/>
            <a:ext cx="9486309" cy="347091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IN" sz="1600" dirty="0"/>
              <a:t>Organic</a:t>
            </a:r>
          </a:p>
          <a:p>
            <a:pPr lvl="1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Need not be worried about mostly, as majority are decomposed to simpler forms with Chlorine becoming a part of an inorganic compound.</a:t>
            </a:r>
          </a:p>
          <a:p>
            <a:pPr lvl="2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sz="1400" dirty="0"/>
              <a:t>Exceptions</a:t>
            </a:r>
          </a:p>
          <a:p>
            <a:pPr lvl="3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dirty="0"/>
              <a:t>CFCs</a:t>
            </a:r>
          </a:p>
          <a:p>
            <a:pPr lvl="3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dirty="0"/>
              <a:t>CCl</a:t>
            </a:r>
            <a:r>
              <a:rPr lang="en-IN" baseline="-25000" dirty="0"/>
              <a:t>4</a:t>
            </a:r>
          </a:p>
          <a:p>
            <a:pPr lvl="3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dirty="0"/>
              <a:t>CH</a:t>
            </a:r>
            <a:r>
              <a:rPr lang="en-IN" baseline="-25000" dirty="0"/>
              <a:t>3</a:t>
            </a:r>
            <a:r>
              <a:rPr lang="en-IN" dirty="0"/>
              <a:t>Cl</a:t>
            </a:r>
          </a:p>
          <a:p>
            <a:pPr lvl="3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dirty="0"/>
              <a:t>CH</a:t>
            </a:r>
            <a:r>
              <a:rPr lang="en-IN" baseline="-25000" dirty="0"/>
              <a:t>3</a:t>
            </a:r>
            <a:r>
              <a:rPr lang="en-IN" dirty="0"/>
              <a:t>CCl</a:t>
            </a:r>
            <a:r>
              <a:rPr lang="en-IN" baseline="-25000" dirty="0"/>
              <a:t>3</a:t>
            </a:r>
            <a:endParaRPr lang="en-IN" dirty="0"/>
          </a:p>
          <a:p>
            <a:pPr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Inorganic</a:t>
            </a:r>
          </a:p>
          <a:p>
            <a:pPr lvl="1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Acidification of Sea-Salt to form HCl</a:t>
            </a:r>
          </a:p>
          <a:p>
            <a:pPr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Burning of biomass and solid waste (plastics)</a:t>
            </a:r>
          </a:p>
          <a:p>
            <a:pPr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Landfills sites</a:t>
            </a:r>
          </a:p>
        </p:txBody>
      </p:sp>
    </p:spTree>
    <p:extLst>
      <p:ext uri="{BB962C8B-B14F-4D97-AF65-F5344CB8AC3E}">
        <p14:creationId xmlns:p14="http://schemas.microsoft.com/office/powerpoint/2010/main" val="424038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488A-9890-47AD-8AD2-DB58C2AB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Where does it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5BB6-9016-482E-84D8-2473771CA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Here’s where things get interesting</a:t>
            </a:r>
          </a:p>
          <a:p>
            <a:r>
              <a:rPr lang="en-IN" dirty="0"/>
              <a:t>The Chlorine in HCl forms a few compounds due to both two-phase chemistry and multiphase chemistry</a:t>
            </a:r>
          </a:p>
          <a:p>
            <a:pPr lvl="1"/>
            <a:r>
              <a:rPr lang="en-IN" dirty="0"/>
              <a:t>ClNO</a:t>
            </a:r>
            <a:r>
              <a:rPr lang="en-IN" baseline="-25000" dirty="0"/>
              <a:t>3</a:t>
            </a:r>
            <a:r>
              <a:rPr lang="en-IN" dirty="0"/>
              <a:t> (PSCs)</a:t>
            </a:r>
          </a:p>
          <a:p>
            <a:pPr lvl="1"/>
            <a:r>
              <a:rPr lang="en-IN" dirty="0"/>
              <a:t>ClNO</a:t>
            </a:r>
            <a:r>
              <a:rPr lang="en-IN" baseline="-25000" dirty="0"/>
              <a:t>2 </a:t>
            </a:r>
            <a:r>
              <a:rPr lang="en-IN" dirty="0"/>
              <a:t>(More important)</a:t>
            </a:r>
          </a:p>
          <a:p>
            <a:pPr lvl="1"/>
            <a:r>
              <a:rPr lang="en-IN" dirty="0" err="1"/>
              <a:t>ClNO</a:t>
            </a:r>
            <a:endParaRPr lang="en-IN" dirty="0"/>
          </a:p>
          <a:p>
            <a:pPr lvl="1"/>
            <a:r>
              <a:rPr lang="en-IN" dirty="0" err="1"/>
              <a:t>ClO</a:t>
            </a:r>
            <a:r>
              <a:rPr lang="en-IN" baseline="-25000" dirty="0" err="1"/>
              <a:t>x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171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FF5C4964-2B7E-4B79-997B-3F4FF3B0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1CCC2DF-9B64-4AD5-9D3B-E9165DDD9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84C4C7F-9B81-4DF4-BFD1-9A4A8988F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3DC49E10-BF5A-413B-B929-A3A2EEA4C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28" name="Freeform 57">
            <a:extLst>
              <a:ext uri="{FF2B5EF4-FFF2-40B4-BE49-F238E27FC236}">
                <a16:creationId xmlns:a16="http://schemas.microsoft.com/office/drawing/2014/main" id="{4C99D49E-2BAF-489F-A5F6-6B484E232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1BBE7040-4A1B-4F7D-A576-C1CC7361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A5C39BD9-8F21-4C56-830A-49B31CA6C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33D7514E-4DA7-4B17-B932-12DB88EAA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787B3C-7589-4D19-98F6-25F0E6BA8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3D2DD73-68C1-4691-A26E-53248220D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AA3817-C364-454E-812A-6D2052595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D66A06DE-7FE4-42FF-847F-5529A0EA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0870C72C-AB36-4F84-B6B3-7BB51F0DE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10D7790A-1730-4716-AEEA-E67DA47EA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CDDC5-C439-4EAE-91B6-529A8A0A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81" y="4584759"/>
            <a:ext cx="9537481" cy="8383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000" i="1" cap="all"/>
              <a:t>Multiphase and Two-phase chemistry</a:t>
            </a:r>
          </a:p>
        </p:txBody>
      </p:sp>
      <p:sp>
        <p:nvSpPr>
          <p:cNvPr id="31" name="Round Same Side Corner Rectangle 16">
            <a:extLst>
              <a:ext uri="{FF2B5EF4-FFF2-40B4-BE49-F238E27FC236}">
                <a16:creationId xmlns:a16="http://schemas.microsoft.com/office/drawing/2014/main" id="{F5935059-8169-4FB7-A959-2B4C1E324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87022"/>
            <a:ext cx="10849060" cy="3564466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8708CA-71BA-4645-A470-58321858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16770" y="5494961"/>
            <a:ext cx="694944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20">
            <a:extLst>
              <a:ext uri="{FF2B5EF4-FFF2-40B4-BE49-F238E27FC236}">
                <a16:creationId xmlns:a16="http://schemas.microsoft.com/office/drawing/2014/main" id="{B8FDF089-B5C7-4035-9D70-7A0720209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820" y="693372"/>
            <a:ext cx="10856204" cy="5494195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26">
            <a:extLst>
              <a:ext uri="{FF2B5EF4-FFF2-40B4-BE49-F238E27FC236}">
                <a16:creationId xmlns:a16="http://schemas.microsoft.com/office/drawing/2014/main" id="{A21E7D1C-4A27-4E6A-8B25-BB7AC1FAE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3182" y="1171655"/>
            <a:ext cx="9537481" cy="2605700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6009B4-D2F8-4C9C-9ED7-4F5794F4CB3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77" y="1334385"/>
            <a:ext cx="5806389" cy="22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9ABF1C9-58FE-4E07-937F-484F686B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3ABA7F5-4A57-479E-AC09-B3A50E8AD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BDB4F70-C1B2-45BD-BD47-E667FD7AE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844BD0C-18FA-4603-BDCE-8ABDE1459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CDF2F2-A8C5-44F2-BC1A-8A3B9ED2A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D6297-6FE9-4EA5-9D01-39BD91F10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66" y="643467"/>
            <a:ext cx="75284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9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44570-6944-46B6-A7A1-B6358B3F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IN" sz="3600"/>
              <a:t>Why are these important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C2CEF-1FF5-4496-878D-67C1507A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438400"/>
            <a:ext cx="9486309" cy="3124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dirty="0"/>
              <a:t>These are important as an additional reactive species might change the concentrations of </a:t>
            </a:r>
          </a:p>
          <a:p>
            <a:r>
              <a:rPr lang="en-IN" dirty="0"/>
              <a:t>Ozone</a:t>
            </a:r>
          </a:p>
          <a:p>
            <a:r>
              <a:rPr lang="en-IN" dirty="0"/>
              <a:t>OH radical</a:t>
            </a:r>
          </a:p>
          <a:p>
            <a:r>
              <a:rPr lang="en-IN" dirty="0"/>
              <a:t>Subsequently, Particulate Matter</a:t>
            </a:r>
          </a:p>
          <a:p>
            <a:r>
              <a:rPr lang="en-IN" dirty="0"/>
              <a:t>Reconsider current chemical models</a:t>
            </a:r>
          </a:p>
        </p:txBody>
      </p:sp>
    </p:spTree>
    <p:extLst>
      <p:ext uri="{BB962C8B-B14F-4D97-AF65-F5344CB8AC3E}">
        <p14:creationId xmlns:p14="http://schemas.microsoft.com/office/powerpoint/2010/main" val="4010166647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1193</Words>
  <Application>Microsoft Office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Schoolbook</vt:lpstr>
      <vt:lpstr>Corbel</vt:lpstr>
      <vt:lpstr>Feathered</vt:lpstr>
      <vt:lpstr>Project EAS-6410</vt:lpstr>
      <vt:lpstr>The Journey</vt:lpstr>
      <vt:lpstr>The Journey</vt:lpstr>
      <vt:lpstr>Research Questions</vt:lpstr>
      <vt:lpstr>Where does it come from?</vt:lpstr>
      <vt:lpstr>Where does it go?</vt:lpstr>
      <vt:lpstr>Multiphase and Two-phase chemistry</vt:lpstr>
      <vt:lpstr>PowerPoint Presentation</vt:lpstr>
      <vt:lpstr>Why are these important</vt:lpstr>
      <vt:lpstr>Let’s step outside the States for a few slides</vt:lpstr>
      <vt:lpstr>Europe: Dichotomy of Chlorine</vt:lpstr>
      <vt:lpstr>Effect on OH radical</vt:lpstr>
      <vt:lpstr>Particulate Matter</vt:lpstr>
      <vt:lpstr>China</vt:lpstr>
      <vt:lpstr>Let’s leave land altogether</vt:lpstr>
      <vt:lpstr>Over the ocean</vt:lpstr>
      <vt:lpstr>MBL vs CBL</vt:lpstr>
      <vt:lpstr>Altitude and RH</vt:lpstr>
      <vt:lpstr>The Original Question: Is methane oxidized by Chlorine radicals</vt:lpstr>
      <vt:lpstr>Additional Study</vt:lpstr>
      <vt:lpstr>Discussion and Conclusion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EAS-6410</dc:title>
  <dc:creator>Priyansh Sharma</dc:creator>
  <cp:lastModifiedBy>Priyansh Sharma</cp:lastModifiedBy>
  <cp:revision>1</cp:revision>
  <dcterms:created xsi:type="dcterms:W3CDTF">2020-04-14T19:21:11Z</dcterms:created>
  <dcterms:modified xsi:type="dcterms:W3CDTF">2020-04-14T20:03:03Z</dcterms:modified>
</cp:coreProperties>
</file>