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3"/>
  </p:notesMasterIdLst>
  <p:sldIdLst>
    <p:sldId id="256" r:id="rId2"/>
    <p:sldId id="267" r:id="rId3"/>
    <p:sldId id="268" r:id="rId4"/>
    <p:sldId id="272" r:id="rId5"/>
    <p:sldId id="277" r:id="rId6"/>
    <p:sldId id="271" r:id="rId7"/>
    <p:sldId id="270" r:id="rId8"/>
    <p:sldId id="274" r:id="rId9"/>
    <p:sldId id="276" r:id="rId10"/>
    <p:sldId id="27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atie\Documents\Georgia%20Tech\Grad\New%20folder\Chart%20Compilatio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Katie\Documents\Georgia%20Tech\Grad\New%20folder\Chart%20Compila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atie\Documents\Georgia%20Tech\Grad\New%20folder\Chart%20Compil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\Documents\Georgia%20Tech\Grad\New%20folder\Chart%20Compil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\Documents\Georgia%20Tech\Grad\New%20folder\Chart%20Compil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Atlanta Monthly Average Ozone Concentrations (ppm)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Lit>
              <c:ptCount val="377"/>
              <c:pt idx="0">
                <c:v>1980 Jan</c:v>
              </c:pt>
              <c:pt idx="1">
                <c:v>1980 Feb</c:v>
              </c:pt>
              <c:pt idx="2">
                <c:v>1980 Mar</c:v>
              </c:pt>
              <c:pt idx="3">
                <c:v>1980 Apr</c:v>
              </c:pt>
              <c:pt idx="4">
                <c:v>1980 May</c:v>
              </c:pt>
              <c:pt idx="5">
                <c:v>1980 Jun</c:v>
              </c:pt>
              <c:pt idx="6">
                <c:v>1980 Jul</c:v>
              </c:pt>
              <c:pt idx="7">
                <c:v>1980 Aug</c:v>
              </c:pt>
              <c:pt idx="8">
                <c:v>1980 Sep</c:v>
              </c:pt>
              <c:pt idx="9">
                <c:v>1980 Oct</c:v>
              </c:pt>
              <c:pt idx="10">
                <c:v>1980 Nov</c:v>
              </c:pt>
              <c:pt idx="11">
                <c:v>1980 Dec</c:v>
              </c:pt>
              <c:pt idx="12">
                <c:v>1981 Jan</c:v>
              </c:pt>
              <c:pt idx="13">
                <c:v>1981 Feb</c:v>
              </c:pt>
              <c:pt idx="14">
                <c:v>1981 Mar</c:v>
              </c:pt>
              <c:pt idx="15">
                <c:v>1981 Apr</c:v>
              </c:pt>
              <c:pt idx="16">
                <c:v>1981 May</c:v>
              </c:pt>
              <c:pt idx="17">
                <c:v>1981 Jun</c:v>
              </c:pt>
              <c:pt idx="18">
                <c:v>1981 Jul</c:v>
              </c:pt>
              <c:pt idx="19">
                <c:v>1981 Aug</c:v>
              </c:pt>
              <c:pt idx="20">
                <c:v>1981 Sep</c:v>
              </c:pt>
              <c:pt idx="21">
                <c:v>1981 Oct</c:v>
              </c:pt>
              <c:pt idx="22">
                <c:v>1981 Nov</c:v>
              </c:pt>
              <c:pt idx="23">
                <c:v>1982 Apr</c:v>
              </c:pt>
              <c:pt idx="24">
                <c:v>1982 May</c:v>
              </c:pt>
              <c:pt idx="25">
                <c:v>1982 Jun</c:v>
              </c:pt>
              <c:pt idx="26">
                <c:v>1982 Jul</c:v>
              </c:pt>
              <c:pt idx="27">
                <c:v>1982 Aug</c:v>
              </c:pt>
              <c:pt idx="28">
                <c:v>1982 Sep</c:v>
              </c:pt>
              <c:pt idx="29">
                <c:v>1982 Oct</c:v>
              </c:pt>
              <c:pt idx="30">
                <c:v>1983 Apr</c:v>
              </c:pt>
              <c:pt idx="31">
                <c:v>1983 May</c:v>
              </c:pt>
              <c:pt idx="32">
                <c:v>1983 Jun</c:v>
              </c:pt>
              <c:pt idx="33">
                <c:v>1983 Jul</c:v>
              </c:pt>
              <c:pt idx="34">
                <c:v>1983 Aug</c:v>
              </c:pt>
              <c:pt idx="35">
                <c:v>1983 Sep</c:v>
              </c:pt>
              <c:pt idx="36">
                <c:v>1983 Oct</c:v>
              </c:pt>
              <c:pt idx="37">
                <c:v>1983 Nov</c:v>
              </c:pt>
              <c:pt idx="38">
                <c:v>1984 Mar</c:v>
              </c:pt>
              <c:pt idx="39">
                <c:v>1984 Apr</c:v>
              </c:pt>
              <c:pt idx="40">
                <c:v>1984 May</c:v>
              </c:pt>
              <c:pt idx="41">
                <c:v>1984 Jun</c:v>
              </c:pt>
              <c:pt idx="42">
                <c:v>1984 Jul</c:v>
              </c:pt>
              <c:pt idx="43">
                <c:v>1984 Aug</c:v>
              </c:pt>
              <c:pt idx="44">
                <c:v>1984 Sep</c:v>
              </c:pt>
              <c:pt idx="45">
                <c:v>1984 Oct</c:v>
              </c:pt>
              <c:pt idx="46">
                <c:v>1984 Nov</c:v>
              </c:pt>
              <c:pt idx="47">
                <c:v>1985 Mar</c:v>
              </c:pt>
              <c:pt idx="48">
                <c:v>1985 Apr</c:v>
              </c:pt>
              <c:pt idx="49">
                <c:v>1985 May</c:v>
              </c:pt>
              <c:pt idx="50">
                <c:v>1985 Jun</c:v>
              </c:pt>
              <c:pt idx="51">
                <c:v>1985 Jul</c:v>
              </c:pt>
              <c:pt idx="52">
                <c:v>1985 Aug</c:v>
              </c:pt>
              <c:pt idx="53">
                <c:v>1985 Sep</c:v>
              </c:pt>
              <c:pt idx="54">
                <c:v>1986 Mar</c:v>
              </c:pt>
              <c:pt idx="55">
                <c:v>1986 Apr</c:v>
              </c:pt>
              <c:pt idx="56">
                <c:v>1986 May</c:v>
              </c:pt>
              <c:pt idx="57">
                <c:v>1986 Jun</c:v>
              </c:pt>
              <c:pt idx="58">
                <c:v>1986 Jul</c:v>
              </c:pt>
              <c:pt idx="59">
                <c:v>1986 Aug</c:v>
              </c:pt>
              <c:pt idx="60">
                <c:v>1986 Sep</c:v>
              </c:pt>
              <c:pt idx="61">
                <c:v>1986 Oct</c:v>
              </c:pt>
              <c:pt idx="62">
                <c:v>1986 Nov</c:v>
              </c:pt>
              <c:pt idx="63">
                <c:v>1987 Mar</c:v>
              </c:pt>
              <c:pt idx="64">
                <c:v>1987 Apr</c:v>
              </c:pt>
              <c:pt idx="65">
                <c:v>1987 May</c:v>
              </c:pt>
              <c:pt idx="66">
                <c:v>1987 Jun</c:v>
              </c:pt>
              <c:pt idx="67">
                <c:v>1987 Jul</c:v>
              </c:pt>
              <c:pt idx="68">
                <c:v>1987 Aug</c:v>
              </c:pt>
              <c:pt idx="69">
                <c:v>1987 Sep</c:v>
              </c:pt>
              <c:pt idx="70">
                <c:v>1987 Oct</c:v>
              </c:pt>
              <c:pt idx="71">
                <c:v>1987 Nov</c:v>
              </c:pt>
              <c:pt idx="72">
                <c:v>1988 Mar</c:v>
              </c:pt>
              <c:pt idx="73">
                <c:v>1988 Apr</c:v>
              </c:pt>
              <c:pt idx="74">
                <c:v>1988 May</c:v>
              </c:pt>
              <c:pt idx="75">
                <c:v>1988 Jun</c:v>
              </c:pt>
              <c:pt idx="76">
                <c:v>1988 Jul</c:v>
              </c:pt>
              <c:pt idx="77">
                <c:v>1988 Aug</c:v>
              </c:pt>
              <c:pt idx="78">
                <c:v>1988 Sep</c:v>
              </c:pt>
              <c:pt idx="79">
                <c:v>1988 Oct</c:v>
              </c:pt>
              <c:pt idx="80">
                <c:v>1988 Nov</c:v>
              </c:pt>
              <c:pt idx="81">
                <c:v>1989 Mar</c:v>
              </c:pt>
              <c:pt idx="82">
                <c:v>1989 Apr</c:v>
              </c:pt>
              <c:pt idx="83">
                <c:v>1989 May</c:v>
              </c:pt>
              <c:pt idx="84">
                <c:v>1989 Jun</c:v>
              </c:pt>
              <c:pt idx="85">
                <c:v>1989 Jul</c:v>
              </c:pt>
              <c:pt idx="86">
                <c:v>1989 Aug</c:v>
              </c:pt>
              <c:pt idx="87">
                <c:v>1989 Sep</c:v>
              </c:pt>
              <c:pt idx="88">
                <c:v>1989 Oct</c:v>
              </c:pt>
              <c:pt idx="89">
                <c:v>1989 Nov</c:v>
              </c:pt>
              <c:pt idx="90">
                <c:v>1990 Mar</c:v>
              </c:pt>
              <c:pt idx="91">
                <c:v>1990 Apr</c:v>
              </c:pt>
              <c:pt idx="92">
                <c:v>1990 May</c:v>
              </c:pt>
              <c:pt idx="93">
                <c:v>1990 Jun</c:v>
              </c:pt>
              <c:pt idx="94">
                <c:v>1990 Jul</c:v>
              </c:pt>
              <c:pt idx="95">
                <c:v>1990 Aug</c:v>
              </c:pt>
              <c:pt idx="96">
                <c:v>1990 Sep</c:v>
              </c:pt>
              <c:pt idx="97">
                <c:v>1990 Oct</c:v>
              </c:pt>
              <c:pt idx="98">
                <c:v>1990 Nov</c:v>
              </c:pt>
              <c:pt idx="99">
                <c:v>1991 Mar</c:v>
              </c:pt>
              <c:pt idx="100">
                <c:v>1991 Apr</c:v>
              </c:pt>
              <c:pt idx="101">
                <c:v>1991 May</c:v>
              </c:pt>
              <c:pt idx="102">
                <c:v>1991 Jun</c:v>
              </c:pt>
              <c:pt idx="103">
                <c:v>1991 Jul</c:v>
              </c:pt>
              <c:pt idx="104">
                <c:v>1991 Aug</c:v>
              </c:pt>
              <c:pt idx="105">
                <c:v>1991 Sep</c:v>
              </c:pt>
              <c:pt idx="106">
                <c:v>1991 Oct</c:v>
              </c:pt>
              <c:pt idx="107">
                <c:v>1991 Nov</c:v>
              </c:pt>
              <c:pt idx="108">
                <c:v>1992 Mar</c:v>
              </c:pt>
              <c:pt idx="109">
                <c:v>1992 Apr</c:v>
              </c:pt>
              <c:pt idx="110">
                <c:v>1992 May</c:v>
              </c:pt>
              <c:pt idx="111">
                <c:v>1992 Jun</c:v>
              </c:pt>
              <c:pt idx="112">
                <c:v>1992 Jul</c:v>
              </c:pt>
              <c:pt idx="113">
                <c:v>1992 Aug</c:v>
              </c:pt>
              <c:pt idx="114">
                <c:v>1992 Sep</c:v>
              </c:pt>
              <c:pt idx="115">
                <c:v>1992 Oct</c:v>
              </c:pt>
              <c:pt idx="116">
                <c:v>1992 Nov</c:v>
              </c:pt>
              <c:pt idx="117">
                <c:v>1993 Mar</c:v>
              </c:pt>
              <c:pt idx="118">
                <c:v>1993 Apr</c:v>
              </c:pt>
              <c:pt idx="119">
                <c:v>1993 May</c:v>
              </c:pt>
              <c:pt idx="120">
                <c:v>1993 Jun</c:v>
              </c:pt>
              <c:pt idx="121">
                <c:v>1993 Jul</c:v>
              </c:pt>
              <c:pt idx="122">
                <c:v>1993 Aug</c:v>
              </c:pt>
              <c:pt idx="123">
                <c:v>1993 Sep</c:v>
              </c:pt>
              <c:pt idx="124">
                <c:v>1993 Oct</c:v>
              </c:pt>
              <c:pt idx="125">
                <c:v>1993 Nov</c:v>
              </c:pt>
              <c:pt idx="126">
                <c:v>1994 Mar</c:v>
              </c:pt>
              <c:pt idx="127">
                <c:v>1994 Apr</c:v>
              </c:pt>
              <c:pt idx="128">
                <c:v>1994 May</c:v>
              </c:pt>
              <c:pt idx="129">
                <c:v>1994 Jun</c:v>
              </c:pt>
              <c:pt idx="130">
                <c:v>1994 Jul</c:v>
              </c:pt>
              <c:pt idx="131">
                <c:v>1994 Aug</c:v>
              </c:pt>
              <c:pt idx="132">
                <c:v>1994 Sep</c:v>
              </c:pt>
              <c:pt idx="133">
                <c:v>1994 Oct</c:v>
              </c:pt>
              <c:pt idx="134">
                <c:v>1994 Nov</c:v>
              </c:pt>
              <c:pt idx="135">
                <c:v>1995 Mar</c:v>
              </c:pt>
              <c:pt idx="136">
                <c:v>1995 Apr</c:v>
              </c:pt>
              <c:pt idx="137">
                <c:v>1995 May</c:v>
              </c:pt>
              <c:pt idx="138">
                <c:v>1995 Jun</c:v>
              </c:pt>
              <c:pt idx="139">
                <c:v>1995 Jul</c:v>
              </c:pt>
              <c:pt idx="140">
                <c:v>1995 Aug</c:v>
              </c:pt>
              <c:pt idx="141">
                <c:v>1995 Sep</c:v>
              </c:pt>
              <c:pt idx="142">
                <c:v>1995 Oct</c:v>
              </c:pt>
              <c:pt idx="143">
                <c:v>1995 Nov</c:v>
              </c:pt>
              <c:pt idx="144">
                <c:v>1996 Mar</c:v>
              </c:pt>
              <c:pt idx="145">
                <c:v>1996 Apr</c:v>
              </c:pt>
              <c:pt idx="146">
                <c:v>1996 May</c:v>
              </c:pt>
              <c:pt idx="147">
                <c:v>1996 Jun</c:v>
              </c:pt>
              <c:pt idx="148">
                <c:v>1996 Jul</c:v>
              </c:pt>
              <c:pt idx="149">
                <c:v>1996 Aug</c:v>
              </c:pt>
              <c:pt idx="150">
                <c:v>1996 Sep</c:v>
              </c:pt>
              <c:pt idx="151">
                <c:v>1996 Oct</c:v>
              </c:pt>
              <c:pt idx="152">
                <c:v>1997 Apr</c:v>
              </c:pt>
              <c:pt idx="153">
                <c:v>1997 May</c:v>
              </c:pt>
              <c:pt idx="154">
                <c:v>1997 Jun</c:v>
              </c:pt>
              <c:pt idx="155">
                <c:v>1997 Jul</c:v>
              </c:pt>
              <c:pt idx="156">
                <c:v>1997 Aug</c:v>
              </c:pt>
              <c:pt idx="157">
                <c:v>1997 Sep</c:v>
              </c:pt>
              <c:pt idx="158">
                <c:v>1997 Oct</c:v>
              </c:pt>
              <c:pt idx="159">
                <c:v>1998 May</c:v>
              </c:pt>
              <c:pt idx="160">
                <c:v>1998 Jun</c:v>
              </c:pt>
              <c:pt idx="161">
                <c:v>1998 Jul</c:v>
              </c:pt>
              <c:pt idx="162">
                <c:v>1998 Aug</c:v>
              </c:pt>
              <c:pt idx="163">
                <c:v>1998 Sep</c:v>
              </c:pt>
              <c:pt idx="164">
                <c:v>1998 Oct</c:v>
              </c:pt>
              <c:pt idx="165">
                <c:v>1999 Apr</c:v>
              </c:pt>
              <c:pt idx="166">
                <c:v>1999 May</c:v>
              </c:pt>
              <c:pt idx="167">
                <c:v>1999 Jun</c:v>
              </c:pt>
              <c:pt idx="168">
                <c:v>1999 Jul</c:v>
              </c:pt>
              <c:pt idx="169">
                <c:v>1999 Aug</c:v>
              </c:pt>
              <c:pt idx="170">
                <c:v>1999 Sep</c:v>
              </c:pt>
              <c:pt idx="171">
                <c:v>1999 Oct</c:v>
              </c:pt>
              <c:pt idx="172">
                <c:v>2000 Mar</c:v>
              </c:pt>
              <c:pt idx="173">
                <c:v>2000 Apr</c:v>
              </c:pt>
              <c:pt idx="174">
                <c:v>2000 May</c:v>
              </c:pt>
              <c:pt idx="175">
                <c:v>2000 Jun</c:v>
              </c:pt>
              <c:pt idx="176">
                <c:v>2000 Jul</c:v>
              </c:pt>
              <c:pt idx="177">
                <c:v>2000 Aug</c:v>
              </c:pt>
              <c:pt idx="178">
                <c:v>2000 Sep</c:v>
              </c:pt>
              <c:pt idx="179">
                <c:v>2000 Oct</c:v>
              </c:pt>
              <c:pt idx="180">
                <c:v>2001 Mar</c:v>
              </c:pt>
              <c:pt idx="181">
                <c:v>2001 Apr</c:v>
              </c:pt>
              <c:pt idx="182">
                <c:v>2001 May</c:v>
              </c:pt>
              <c:pt idx="183">
                <c:v>2001 Jun</c:v>
              </c:pt>
              <c:pt idx="184">
                <c:v>2001 Jul</c:v>
              </c:pt>
              <c:pt idx="185">
                <c:v>2001 Aug</c:v>
              </c:pt>
              <c:pt idx="186">
                <c:v>2001 Sep</c:v>
              </c:pt>
              <c:pt idx="187">
                <c:v>2001 Oct</c:v>
              </c:pt>
              <c:pt idx="188">
                <c:v>2002 Mar</c:v>
              </c:pt>
              <c:pt idx="189">
                <c:v>2002 Apr</c:v>
              </c:pt>
              <c:pt idx="190">
                <c:v>2002 May</c:v>
              </c:pt>
              <c:pt idx="191">
                <c:v>2002 Jun</c:v>
              </c:pt>
              <c:pt idx="192">
                <c:v>2002 Jul</c:v>
              </c:pt>
              <c:pt idx="193">
                <c:v>2002 Aug</c:v>
              </c:pt>
              <c:pt idx="194">
                <c:v>2002 Sep</c:v>
              </c:pt>
              <c:pt idx="195">
                <c:v>2002 Oct</c:v>
              </c:pt>
              <c:pt idx="196">
                <c:v>2003 Apr</c:v>
              </c:pt>
              <c:pt idx="197">
                <c:v>2003 May</c:v>
              </c:pt>
              <c:pt idx="198">
                <c:v>2003 Jun</c:v>
              </c:pt>
              <c:pt idx="199">
                <c:v>2003 Jul</c:v>
              </c:pt>
              <c:pt idx="200">
                <c:v>2003 Aug</c:v>
              </c:pt>
              <c:pt idx="201">
                <c:v>2003 Sep</c:v>
              </c:pt>
              <c:pt idx="202">
                <c:v>2003 Oct</c:v>
              </c:pt>
              <c:pt idx="203">
                <c:v>2004 Mar</c:v>
              </c:pt>
              <c:pt idx="204">
                <c:v>2004 Apr</c:v>
              </c:pt>
              <c:pt idx="205">
                <c:v>2004 May</c:v>
              </c:pt>
              <c:pt idx="206">
                <c:v>2004 Jun</c:v>
              </c:pt>
              <c:pt idx="207">
                <c:v>2004 Jul</c:v>
              </c:pt>
              <c:pt idx="208">
                <c:v>2004 Aug</c:v>
              </c:pt>
              <c:pt idx="209">
                <c:v>2004 Sep</c:v>
              </c:pt>
              <c:pt idx="210">
                <c:v>2004 Oct</c:v>
              </c:pt>
              <c:pt idx="211">
                <c:v>2005 Mar</c:v>
              </c:pt>
              <c:pt idx="212">
                <c:v>2005 Apr</c:v>
              </c:pt>
              <c:pt idx="213">
                <c:v>2005 May</c:v>
              </c:pt>
              <c:pt idx="214">
                <c:v>2005 Jun</c:v>
              </c:pt>
              <c:pt idx="215">
                <c:v>2005 Jul</c:v>
              </c:pt>
              <c:pt idx="216">
                <c:v>2005 Aug</c:v>
              </c:pt>
              <c:pt idx="217">
                <c:v>2005 Sep</c:v>
              </c:pt>
              <c:pt idx="218">
                <c:v>2005 Oct</c:v>
              </c:pt>
              <c:pt idx="219">
                <c:v>2006 Mar</c:v>
              </c:pt>
              <c:pt idx="220">
                <c:v>2006 Apr</c:v>
              </c:pt>
              <c:pt idx="221">
                <c:v>2006 May</c:v>
              </c:pt>
              <c:pt idx="222">
                <c:v>2006 Jun</c:v>
              </c:pt>
              <c:pt idx="223">
                <c:v>2006 Jul</c:v>
              </c:pt>
              <c:pt idx="224">
                <c:v>2006 Aug</c:v>
              </c:pt>
              <c:pt idx="225">
                <c:v>2006 Sep</c:v>
              </c:pt>
              <c:pt idx="226">
                <c:v>2006 Oct</c:v>
              </c:pt>
              <c:pt idx="227">
                <c:v>2007 Mar</c:v>
              </c:pt>
              <c:pt idx="228">
                <c:v>2007 Apr</c:v>
              </c:pt>
              <c:pt idx="229">
                <c:v>2007 May</c:v>
              </c:pt>
              <c:pt idx="230">
                <c:v>2007 Jun</c:v>
              </c:pt>
              <c:pt idx="231">
                <c:v>2007 Jul</c:v>
              </c:pt>
              <c:pt idx="232">
                <c:v>2007 Aug</c:v>
              </c:pt>
              <c:pt idx="233">
                <c:v>2007 Sep</c:v>
              </c:pt>
              <c:pt idx="234">
                <c:v>2007 Oct</c:v>
              </c:pt>
              <c:pt idx="235">
                <c:v>2008 Mar</c:v>
              </c:pt>
              <c:pt idx="236">
                <c:v>2008 Apr</c:v>
              </c:pt>
              <c:pt idx="237">
                <c:v>2008 May</c:v>
              </c:pt>
              <c:pt idx="238">
                <c:v>2008 Jun</c:v>
              </c:pt>
              <c:pt idx="239">
                <c:v>2008 Jul</c:v>
              </c:pt>
              <c:pt idx="240">
                <c:v>2008 Aug</c:v>
              </c:pt>
              <c:pt idx="241">
                <c:v>2008 Sep</c:v>
              </c:pt>
              <c:pt idx="242">
                <c:v>2008 Oct</c:v>
              </c:pt>
              <c:pt idx="243">
                <c:v>2009 Mar</c:v>
              </c:pt>
              <c:pt idx="244">
                <c:v>2009 Apr</c:v>
              </c:pt>
              <c:pt idx="245">
                <c:v>2009 May</c:v>
              </c:pt>
              <c:pt idx="246">
                <c:v>2009 Jun</c:v>
              </c:pt>
              <c:pt idx="247">
                <c:v>2009 Jul</c:v>
              </c:pt>
              <c:pt idx="248">
                <c:v>2009 Aug</c:v>
              </c:pt>
              <c:pt idx="249">
                <c:v>2009 Sep</c:v>
              </c:pt>
              <c:pt idx="250">
                <c:v>2009 Oct</c:v>
              </c:pt>
              <c:pt idx="251">
                <c:v>2009 Nov</c:v>
              </c:pt>
              <c:pt idx="252">
                <c:v>2009 Dec</c:v>
              </c:pt>
              <c:pt idx="253">
                <c:v>2010 Jan</c:v>
              </c:pt>
              <c:pt idx="254">
                <c:v>2010 Feb</c:v>
              </c:pt>
              <c:pt idx="255">
                <c:v>2010 Mar</c:v>
              </c:pt>
              <c:pt idx="256">
                <c:v>2010 Apr</c:v>
              </c:pt>
              <c:pt idx="257">
                <c:v>2010 May</c:v>
              </c:pt>
              <c:pt idx="258">
                <c:v>2010 Jun</c:v>
              </c:pt>
              <c:pt idx="259">
                <c:v>2010 Jul</c:v>
              </c:pt>
              <c:pt idx="260">
                <c:v>2010 Aug</c:v>
              </c:pt>
              <c:pt idx="261">
                <c:v>2010 Sep</c:v>
              </c:pt>
              <c:pt idx="262">
                <c:v>2010 Oct</c:v>
              </c:pt>
              <c:pt idx="263">
                <c:v>2010 Nov</c:v>
              </c:pt>
              <c:pt idx="264">
                <c:v>2010 Dec</c:v>
              </c:pt>
              <c:pt idx="265">
                <c:v>2011 Jan</c:v>
              </c:pt>
              <c:pt idx="266">
                <c:v>2011 Feb</c:v>
              </c:pt>
              <c:pt idx="267">
                <c:v>2011 Mar</c:v>
              </c:pt>
              <c:pt idx="268">
                <c:v>2011 Apr</c:v>
              </c:pt>
              <c:pt idx="269">
                <c:v>2011 May</c:v>
              </c:pt>
              <c:pt idx="270">
                <c:v>2011 Jun</c:v>
              </c:pt>
              <c:pt idx="271">
                <c:v>2011 Jul</c:v>
              </c:pt>
              <c:pt idx="272">
                <c:v>2011 Aug</c:v>
              </c:pt>
              <c:pt idx="273">
                <c:v>2011 Sep</c:v>
              </c:pt>
              <c:pt idx="274">
                <c:v>2011 Oct</c:v>
              </c:pt>
              <c:pt idx="275">
                <c:v>2011 Nov</c:v>
              </c:pt>
              <c:pt idx="276">
                <c:v>2011 Dec</c:v>
              </c:pt>
              <c:pt idx="277">
                <c:v>2012 Jan</c:v>
              </c:pt>
              <c:pt idx="278">
                <c:v>2012 Feb</c:v>
              </c:pt>
              <c:pt idx="279">
                <c:v>2012 Mar</c:v>
              </c:pt>
              <c:pt idx="280">
                <c:v>2012 Apr</c:v>
              </c:pt>
              <c:pt idx="281">
                <c:v>2012 May</c:v>
              </c:pt>
              <c:pt idx="282">
                <c:v>2012 Jun</c:v>
              </c:pt>
              <c:pt idx="283">
                <c:v>2012 Jul</c:v>
              </c:pt>
              <c:pt idx="284">
                <c:v>2012 Aug</c:v>
              </c:pt>
              <c:pt idx="285">
                <c:v>2012 Sep</c:v>
              </c:pt>
              <c:pt idx="286">
                <c:v>2012 Oct</c:v>
              </c:pt>
              <c:pt idx="287">
                <c:v>2012 Nov</c:v>
              </c:pt>
              <c:pt idx="288">
                <c:v>2012 Dec</c:v>
              </c:pt>
              <c:pt idx="289">
                <c:v>2013 Jan</c:v>
              </c:pt>
              <c:pt idx="290">
                <c:v>2013 Feb</c:v>
              </c:pt>
              <c:pt idx="291">
                <c:v>2013 Mar</c:v>
              </c:pt>
              <c:pt idx="292">
                <c:v>2013 Apr</c:v>
              </c:pt>
              <c:pt idx="293">
                <c:v>2013 May</c:v>
              </c:pt>
              <c:pt idx="294">
                <c:v>2013 Jun</c:v>
              </c:pt>
              <c:pt idx="295">
                <c:v>2013 Jul</c:v>
              </c:pt>
              <c:pt idx="296">
                <c:v>2013 Aug</c:v>
              </c:pt>
              <c:pt idx="297">
                <c:v>2013 Sep</c:v>
              </c:pt>
              <c:pt idx="298">
                <c:v>2013 Oct</c:v>
              </c:pt>
              <c:pt idx="299">
                <c:v>2013 Nov</c:v>
              </c:pt>
              <c:pt idx="300">
                <c:v>2013 Dec</c:v>
              </c:pt>
              <c:pt idx="301">
                <c:v>2014 Jan</c:v>
              </c:pt>
              <c:pt idx="302">
                <c:v>2014 Feb</c:v>
              </c:pt>
              <c:pt idx="303">
                <c:v>2014 Mar</c:v>
              </c:pt>
              <c:pt idx="304">
                <c:v>2014 Apr</c:v>
              </c:pt>
              <c:pt idx="305">
                <c:v>2014 May</c:v>
              </c:pt>
              <c:pt idx="306">
                <c:v>2014 Jun</c:v>
              </c:pt>
              <c:pt idx="307">
                <c:v>2014 Jul</c:v>
              </c:pt>
              <c:pt idx="308">
                <c:v>2014 Aug</c:v>
              </c:pt>
              <c:pt idx="309">
                <c:v>2014 Sep</c:v>
              </c:pt>
              <c:pt idx="310">
                <c:v>2014 Oct</c:v>
              </c:pt>
              <c:pt idx="311">
                <c:v>2014 Nov</c:v>
              </c:pt>
              <c:pt idx="312">
                <c:v>2014 Dec</c:v>
              </c:pt>
              <c:pt idx="313">
                <c:v>2015 Jan</c:v>
              </c:pt>
              <c:pt idx="314">
                <c:v>2015 Feb</c:v>
              </c:pt>
              <c:pt idx="315">
                <c:v>2015 Mar</c:v>
              </c:pt>
              <c:pt idx="316">
                <c:v>2015 Apr</c:v>
              </c:pt>
              <c:pt idx="317">
                <c:v>2015 May</c:v>
              </c:pt>
              <c:pt idx="318">
                <c:v>2015 Jun</c:v>
              </c:pt>
              <c:pt idx="319">
                <c:v>2015 Jul</c:v>
              </c:pt>
              <c:pt idx="320">
                <c:v>2015 Aug</c:v>
              </c:pt>
              <c:pt idx="321">
                <c:v>2015 Sep</c:v>
              </c:pt>
              <c:pt idx="322">
                <c:v>2015 Oct</c:v>
              </c:pt>
              <c:pt idx="323">
                <c:v>2015 Nov</c:v>
              </c:pt>
              <c:pt idx="324">
                <c:v>2015 Dec</c:v>
              </c:pt>
              <c:pt idx="325">
                <c:v>2016 Jan</c:v>
              </c:pt>
              <c:pt idx="326">
                <c:v>2016 Feb</c:v>
              </c:pt>
              <c:pt idx="327">
                <c:v>2016 Mar</c:v>
              </c:pt>
              <c:pt idx="328">
                <c:v>2016 Apr</c:v>
              </c:pt>
              <c:pt idx="329">
                <c:v>2016 May</c:v>
              </c:pt>
              <c:pt idx="330">
                <c:v>2016 Jun</c:v>
              </c:pt>
              <c:pt idx="331">
                <c:v>2016 Jul</c:v>
              </c:pt>
              <c:pt idx="332">
                <c:v>2016 Aug</c:v>
              </c:pt>
              <c:pt idx="333">
                <c:v>2016 Sep</c:v>
              </c:pt>
              <c:pt idx="334">
                <c:v>2016 Oct</c:v>
              </c:pt>
              <c:pt idx="335">
                <c:v>2016 Nov</c:v>
              </c:pt>
              <c:pt idx="336">
                <c:v>2016 Dec</c:v>
              </c:pt>
              <c:pt idx="337">
                <c:v>2017 Jan</c:v>
              </c:pt>
              <c:pt idx="338">
                <c:v>2017 Feb</c:v>
              </c:pt>
              <c:pt idx="339">
                <c:v>2017 Mar</c:v>
              </c:pt>
              <c:pt idx="340">
                <c:v>2017 Apr</c:v>
              </c:pt>
              <c:pt idx="341">
                <c:v>2017 May</c:v>
              </c:pt>
              <c:pt idx="342">
                <c:v>2017 Jun</c:v>
              </c:pt>
              <c:pt idx="343">
                <c:v>2017 Jul</c:v>
              </c:pt>
              <c:pt idx="344">
                <c:v>2017 Aug</c:v>
              </c:pt>
              <c:pt idx="345">
                <c:v>2017 Sep</c:v>
              </c:pt>
              <c:pt idx="346">
                <c:v>2017 Oct</c:v>
              </c:pt>
              <c:pt idx="347">
                <c:v>2017 Nov</c:v>
              </c:pt>
              <c:pt idx="348">
                <c:v>2017 Dec</c:v>
              </c:pt>
              <c:pt idx="349">
                <c:v>2018 Jan</c:v>
              </c:pt>
              <c:pt idx="350">
                <c:v>2018 Feb</c:v>
              </c:pt>
              <c:pt idx="351">
                <c:v>2018 Mar</c:v>
              </c:pt>
              <c:pt idx="352">
                <c:v>2018 Apr</c:v>
              </c:pt>
              <c:pt idx="353">
                <c:v>2018 May</c:v>
              </c:pt>
              <c:pt idx="354">
                <c:v>2018 Jun</c:v>
              </c:pt>
              <c:pt idx="355">
                <c:v>2018 Jul</c:v>
              </c:pt>
              <c:pt idx="356">
                <c:v>2018 Aug</c:v>
              </c:pt>
              <c:pt idx="357">
                <c:v>2018 Sep</c:v>
              </c:pt>
              <c:pt idx="358">
                <c:v>2018 Oct</c:v>
              </c:pt>
              <c:pt idx="359">
                <c:v>2018 Nov</c:v>
              </c:pt>
              <c:pt idx="360">
                <c:v>2018 Dec</c:v>
              </c:pt>
              <c:pt idx="361">
                <c:v>2019 Jan</c:v>
              </c:pt>
              <c:pt idx="362">
                <c:v>2019 Feb</c:v>
              </c:pt>
              <c:pt idx="363">
                <c:v>2019 Mar</c:v>
              </c:pt>
              <c:pt idx="364">
                <c:v>2019 Apr</c:v>
              </c:pt>
              <c:pt idx="365">
                <c:v>2019 May</c:v>
              </c:pt>
              <c:pt idx="366">
                <c:v>2019 Jun</c:v>
              </c:pt>
              <c:pt idx="367">
                <c:v>2019 Jul</c:v>
              </c:pt>
              <c:pt idx="368">
                <c:v>2019 Aug</c:v>
              </c:pt>
              <c:pt idx="369">
                <c:v>2019 Sep</c:v>
              </c:pt>
              <c:pt idx="370">
                <c:v>2019 Oct</c:v>
              </c:pt>
              <c:pt idx="371">
                <c:v>2019 Nov</c:v>
              </c:pt>
              <c:pt idx="372">
                <c:v>2019 Dec</c:v>
              </c:pt>
              <c:pt idx="373">
                <c:v>2020 Jan</c:v>
              </c:pt>
              <c:pt idx="374">
                <c:v>2020 Feb</c:v>
              </c:pt>
              <c:pt idx="375">
                <c:v>2020 Mar</c:v>
              </c:pt>
              <c:pt idx="376">
                <c:v>2020 Apr</c:v>
              </c:pt>
            </c:strLit>
          </c:cat>
          <c:val>
            <c:numLit>
              <c:formatCode>General</c:formatCode>
              <c:ptCount val="377"/>
              <c:pt idx="0">
                <c:v>1.3035714285714289E-2</c:v>
              </c:pt>
              <c:pt idx="1">
                <c:v>2.7964285714285719E-2</c:v>
              </c:pt>
              <c:pt idx="2">
                <c:v>2.7310344827586215E-2</c:v>
              </c:pt>
              <c:pt idx="3">
                <c:v>4.762962962962964E-2</c:v>
              </c:pt>
              <c:pt idx="4">
                <c:v>4.5379310344827596E-2</c:v>
              </c:pt>
              <c:pt idx="5">
                <c:v>5.3206896551724135E-2</c:v>
              </c:pt>
              <c:pt idx="6">
                <c:v>6.373076923076923E-2</c:v>
              </c:pt>
              <c:pt idx="7">
                <c:v>6.6043478260869565E-2</c:v>
              </c:pt>
              <c:pt idx="8">
                <c:v>4.5758620689655166E-2</c:v>
              </c:pt>
              <c:pt idx="9">
                <c:v>2.8833333333333339E-2</c:v>
              </c:pt>
              <c:pt idx="10">
                <c:v>9.1538461538461548E-3</c:v>
              </c:pt>
              <c:pt idx="11">
                <c:v>1.353571428571429E-2</c:v>
              </c:pt>
              <c:pt idx="12">
                <c:v>1.9483870967741942E-2</c:v>
              </c:pt>
              <c:pt idx="13">
                <c:v>2.4692307692307704E-2</c:v>
              </c:pt>
              <c:pt idx="14">
                <c:v>3.4354838709677427E-2</c:v>
              </c:pt>
              <c:pt idx="15">
                <c:v>4.0769230769230773E-2</c:v>
              </c:pt>
              <c:pt idx="16">
                <c:v>4.6533333333333343E-2</c:v>
              </c:pt>
              <c:pt idx="17">
                <c:v>5.6884615384615388E-2</c:v>
              </c:pt>
              <c:pt idx="18">
                <c:v>6.1321428571428575E-2</c:v>
              </c:pt>
              <c:pt idx="19">
                <c:v>4.1071428571428585E-2</c:v>
              </c:pt>
              <c:pt idx="20">
                <c:v>4.9962962962962959E-2</c:v>
              </c:pt>
              <c:pt idx="21">
                <c:v>3.7612903225806439E-2</c:v>
              </c:pt>
              <c:pt idx="22">
                <c:v>2.6464285714285725E-2</c:v>
              </c:pt>
              <c:pt idx="23">
                <c:v>3.8965517241379324E-2</c:v>
              </c:pt>
              <c:pt idx="24">
                <c:v>5.351724137931034E-2</c:v>
              </c:pt>
              <c:pt idx="25">
                <c:v>5.2689655172413787E-2</c:v>
              </c:pt>
              <c:pt idx="26">
                <c:v>5.1899999999999988E-2</c:v>
              </c:pt>
              <c:pt idx="27">
                <c:v>4.9250000000000009E-2</c:v>
              </c:pt>
              <c:pt idx="28">
                <c:v>4.6482758620689658E-2</c:v>
              </c:pt>
              <c:pt idx="29">
                <c:v>3.223333333333335E-2</c:v>
              </c:pt>
              <c:pt idx="30">
                <c:v>4.5233333333333348E-2</c:v>
              </c:pt>
              <c:pt idx="31">
                <c:v>5.3129032258064507E-2</c:v>
              </c:pt>
              <c:pt idx="32">
                <c:v>4.9275862068965511E-2</c:v>
              </c:pt>
              <c:pt idx="33">
                <c:v>8.3517241379310339E-2</c:v>
              </c:pt>
              <c:pt idx="34">
                <c:v>7.6448275862068968E-2</c:v>
              </c:pt>
              <c:pt idx="35">
                <c:v>3.7034482758620701E-2</c:v>
              </c:pt>
              <c:pt idx="36">
                <c:v>2.7222222222222231E-2</c:v>
              </c:pt>
              <c:pt idx="37">
                <c:v>2.5440000000000008E-2</c:v>
              </c:pt>
              <c:pt idx="38">
                <c:v>3.3500000000000016E-2</c:v>
              </c:pt>
              <c:pt idx="39">
                <c:v>3.8666666666666669E-2</c:v>
              </c:pt>
              <c:pt idx="40">
                <c:v>4.8933333333333315E-2</c:v>
              </c:pt>
              <c:pt idx="41">
                <c:v>6.7888888888888901E-2</c:v>
              </c:pt>
              <c:pt idx="42">
                <c:v>4.1344827586206896E-2</c:v>
              </c:pt>
              <c:pt idx="43">
                <c:v>4.4999999999999998E-2</c:v>
              </c:pt>
              <c:pt idx="44">
                <c:v>4.5034482758620674E-2</c:v>
              </c:pt>
              <c:pt idx="45">
                <c:v>3.0366666666666674E-2</c:v>
              </c:pt>
              <c:pt idx="46">
                <c:v>1.9642857142857153E-2</c:v>
              </c:pt>
              <c:pt idx="47">
                <c:v>4.8086956521739131E-2</c:v>
              </c:pt>
              <c:pt idx="48">
                <c:v>5.2999999999999992E-2</c:v>
              </c:pt>
              <c:pt idx="49">
                <c:v>5.1633333333333337E-2</c:v>
              </c:pt>
              <c:pt idx="50">
                <c:v>6.0000000000000019E-2</c:v>
              </c:pt>
              <c:pt idx="51">
                <c:v>5.6580645161290313E-2</c:v>
              </c:pt>
              <c:pt idx="52">
                <c:v>4.1999999999999996E-2</c:v>
              </c:pt>
              <c:pt idx="53">
                <c:v>3.8538461538461535E-2</c:v>
              </c:pt>
              <c:pt idx="54">
                <c:v>4.6928571428571431E-2</c:v>
              </c:pt>
              <c:pt idx="55">
                <c:v>6.1333333333333337E-2</c:v>
              </c:pt>
              <c:pt idx="56">
                <c:v>5.8483870967741935E-2</c:v>
              </c:pt>
              <c:pt idx="57">
                <c:v>7.1827586206896568E-2</c:v>
              </c:pt>
              <c:pt idx="58">
                <c:v>7.951612903225809E-2</c:v>
              </c:pt>
              <c:pt idx="59">
                <c:v>6.0451612903225795E-2</c:v>
              </c:pt>
              <c:pt idx="60">
                <c:v>4.2833333333333341E-2</c:v>
              </c:pt>
              <c:pt idx="61">
                <c:v>3.5100000000000013E-2</c:v>
              </c:pt>
              <c:pt idx="62">
                <c:v>2.0884615384615394E-2</c:v>
              </c:pt>
              <c:pt idx="63">
                <c:v>3.9344827586206915E-2</c:v>
              </c:pt>
              <c:pt idx="64">
                <c:v>5.4600000000000003E-2</c:v>
              </c:pt>
              <c:pt idx="65">
                <c:v>5.7096774193548389E-2</c:v>
              </c:pt>
              <c:pt idx="66">
                <c:v>6.4000000000000001E-2</c:v>
              </c:pt>
              <c:pt idx="67">
                <c:v>7.1096774193548401E-2</c:v>
              </c:pt>
              <c:pt idx="68">
                <c:v>7.435483870967742E-2</c:v>
              </c:pt>
              <c:pt idx="69">
                <c:v>5.2200000000000003E-2</c:v>
              </c:pt>
              <c:pt idx="70">
                <c:v>4.4166666666666667E-2</c:v>
              </c:pt>
              <c:pt idx="71">
                <c:v>2.8724137931034496E-2</c:v>
              </c:pt>
              <c:pt idx="72">
                <c:v>4.1903225806451616E-2</c:v>
              </c:pt>
              <c:pt idx="73">
                <c:v>4.9068965517241381E-2</c:v>
              </c:pt>
              <c:pt idx="74">
                <c:v>6.3548387096774198E-2</c:v>
              </c:pt>
              <c:pt idx="75">
                <c:v>8.7566666666666654E-2</c:v>
              </c:pt>
              <c:pt idx="76">
                <c:v>6.4419354838709697E-2</c:v>
              </c:pt>
              <c:pt idx="77">
                <c:v>5.4064516129032257E-2</c:v>
              </c:pt>
              <c:pt idx="78">
                <c:v>3.9466666666666678E-2</c:v>
              </c:pt>
              <c:pt idx="79">
                <c:v>2.8354838709677432E-2</c:v>
              </c:pt>
              <c:pt idx="80">
                <c:v>2.217241379310346E-2</c:v>
              </c:pt>
              <c:pt idx="81">
                <c:v>3.5741935483870974E-2</c:v>
              </c:pt>
              <c:pt idx="82">
                <c:v>5.6758620689655176E-2</c:v>
              </c:pt>
              <c:pt idx="83">
                <c:v>6.2633333333333346E-2</c:v>
              </c:pt>
              <c:pt idx="84">
                <c:v>4.526666666666667E-2</c:v>
              </c:pt>
              <c:pt idx="85">
                <c:v>5.2838709677419354E-2</c:v>
              </c:pt>
              <c:pt idx="86">
                <c:v>5.3172413793103453E-2</c:v>
              </c:pt>
              <c:pt idx="87">
                <c:v>3.6928571428571429E-2</c:v>
              </c:pt>
              <c:pt idx="88">
                <c:v>3.6178571428571442E-2</c:v>
              </c:pt>
              <c:pt idx="89">
                <c:v>1.895238095238096E-2</c:v>
              </c:pt>
              <c:pt idx="90">
                <c:v>3.7689655172413801E-2</c:v>
              </c:pt>
              <c:pt idx="91">
                <c:v>4.7551724137931045E-2</c:v>
              </c:pt>
              <c:pt idx="92">
                <c:v>5.4774193548387098E-2</c:v>
              </c:pt>
              <c:pt idx="93">
                <c:v>7.3166666666666658E-2</c:v>
              </c:pt>
              <c:pt idx="94">
                <c:v>6.2933333333333341E-2</c:v>
              </c:pt>
              <c:pt idx="95">
                <c:v>7.3566666666666683E-2</c:v>
              </c:pt>
              <c:pt idx="96">
                <c:v>6.1233333333333327E-2</c:v>
              </c:pt>
              <c:pt idx="97">
                <c:v>3.1357142857142868E-2</c:v>
              </c:pt>
              <c:pt idx="98">
                <c:v>3.1384615384615407E-2</c:v>
              </c:pt>
              <c:pt idx="99">
                <c:v>4.0645161290322591E-2</c:v>
              </c:pt>
              <c:pt idx="100">
                <c:v>4.1499999999999995E-2</c:v>
              </c:pt>
              <c:pt idx="101">
                <c:v>4.0129032258064516E-2</c:v>
              </c:pt>
              <c:pt idx="102">
                <c:v>5.4166666666666648E-2</c:v>
              </c:pt>
              <c:pt idx="103">
                <c:v>5.9548387096774201E-2</c:v>
              </c:pt>
              <c:pt idx="104">
                <c:v>5.4300000000000001E-2</c:v>
              </c:pt>
              <c:pt idx="105">
                <c:v>5.7310344827586214E-2</c:v>
              </c:pt>
              <c:pt idx="106">
                <c:v>3.9566666666666667E-2</c:v>
              </c:pt>
              <c:pt idx="107">
                <c:v>2.5607142857142863E-2</c:v>
              </c:pt>
              <c:pt idx="108">
                <c:v>3.8322580645161294E-2</c:v>
              </c:pt>
              <c:pt idx="109">
                <c:v>4.6321428571428576E-2</c:v>
              </c:pt>
              <c:pt idx="110">
                <c:v>5.5967741935483865E-2</c:v>
              </c:pt>
              <c:pt idx="111">
                <c:v>5.2846153846153848E-2</c:v>
              </c:pt>
              <c:pt idx="112">
                <c:v>4.3615384615384611E-2</c:v>
              </c:pt>
              <c:pt idx="113">
                <c:v>5.1566666666666656E-2</c:v>
              </c:pt>
              <c:pt idx="114">
                <c:v>3.6833333333333343E-2</c:v>
              </c:pt>
              <c:pt idx="115">
                <c:v>3.4931034482758631E-2</c:v>
              </c:pt>
              <c:pt idx="116">
                <c:v>2.1500000000000009E-2</c:v>
              </c:pt>
              <c:pt idx="117">
                <c:v>3.817241379310346E-2</c:v>
              </c:pt>
              <c:pt idx="118">
                <c:v>4.8962962962962979E-2</c:v>
              </c:pt>
              <c:pt idx="119">
                <c:v>5.6999999999999988E-2</c:v>
              </c:pt>
              <c:pt idx="120">
                <c:v>6.1034482758620681E-2</c:v>
              </c:pt>
              <c:pt idx="121">
                <c:v>7.6161290322580649E-2</c:v>
              </c:pt>
              <c:pt idx="122">
                <c:v>6.206451612903225E-2</c:v>
              </c:pt>
              <c:pt idx="123">
                <c:v>5.0586206896551716E-2</c:v>
              </c:pt>
              <c:pt idx="124">
                <c:v>3.4166666666666679E-2</c:v>
              </c:pt>
              <c:pt idx="125">
                <c:v>2.3400000000000008E-2</c:v>
              </c:pt>
              <c:pt idx="126">
                <c:v>3.8032258064516135E-2</c:v>
              </c:pt>
              <c:pt idx="127">
                <c:v>4.8740740740740751E-2</c:v>
              </c:pt>
              <c:pt idx="128">
                <c:v>5.6133333333333348E-2</c:v>
              </c:pt>
              <c:pt idx="129">
                <c:v>4.9615384615384617E-2</c:v>
              </c:pt>
              <c:pt idx="130">
                <c:v>4.0000000000000015E-2</c:v>
              </c:pt>
              <c:pt idx="131">
                <c:v>4.6066666666666686E-2</c:v>
              </c:pt>
              <c:pt idx="132">
                <c:v>4.3407407407407415E-2</c:v>
              </c:pt>
              <c:pt idx="133">
                <c:v>3.120689655172415E-2</c:v>
              </c:pt>
              <c:pt idx="134">
                <c:v>2.5461538461538473E-2</c:v>
              </c:pt>
              <c:pt idx="135">
                <c:v>4.1068965517241381E-2</c:v>
              </c:pt>
              <c:pt idx="136">
                <c:v>5.0166666666666679E-2</c:v>
              </c:pt>
              <c:pt idx="137">
                <c:v>5.7620689655172412E-2</c:v>
              </c:pt>
              <c:pt idx="138">
                <c:v>6.620689655172414E-2</c:v>
              </c:pt>
              <c:pt idx="139">
                <c:v>6.7838709677419368E-2</c:v>
              </c:pt>
              <c:pt idx="140">
                <c:v>6.1793103448275856E-2</c:v>
              </c:pt>
              <c:pt idx="141">
                <c:v>4.7499999999999994E-2</c:v>
              </c:pt>
              <c:pt idx="142">
                <c:v>3.0956521739130442E-2</c:v>
              </c:pt>
              <c:pt idx="143">
                <c:v>2.0296296296296302E-2</c:v>
              </c:pt>
              <c:pt idx="144">
                <c:v>3.3000000000000015E-2</c:v>
              </c:pt>
              <c:pt idx="145">
                <c:v>4.4107142857142852E-2</c:v>
              </c:pt>
              <c:pt idx="146">
                <c:v>5.6500000000000009E-2</c:v>
              </c:pt>
              <c:pt idx="147">
                <c:v>6.4310344827586213E-2</c:v>
              </c:pt>
              <c:pt idx="148">
                <c:v>5.4935483870967743E-2</c:v>
              </c:pt>
              <c:pt idx="149">
                <c:v>6.0032258064516134E-2</c:v>
              </c:pt>
              <c:pt idx="150">
                <c:v>4.2000000000000003E-2</c:v>
              </c:pt>
              <c:pt idx="151">
                <c:v>3.2066666666666674E-2</c:v>
              </c:pt>
              <c:pt idx="152">
                <c:v>4.6600000000000003E-2</c:v>
              </c:pt>
              <c:pt idx="153">
                <c:v>5.0333333333333334E-2</c:v>
              </c:pt>
              <c:pt idx="154">
                <c:v>4.253333333333334E-2</c:v>
              </c:pt>
              <c:pt idx="155">
                <c:v>6.3838709677419364E-2</c:v>
              </c:pt>
              <c:pt idx="156">
                <c:v>5.3258064516129036E-2</c:v>
              </c:pt>
              <c:pt idx="157">
                <c:v>5.4299999999999987E-2</c:v>
              </c:pt>
              <c:pt idx="158">
                <c:v>3.2800000000000017E-2</c:v>
              </c:pt>
              <c:pt idx="159">
                <c:v>6.5400000000000014E-2</c:v>
              </c:pt>
              <c:pt idx="160">
                <c:v>6.1566666666666679E-2</c:v>
              </c:pt>
              <c:pt idx="161">
                <c:v>6.7419354838709686E-2</c:v>
              </c:pt>
              <c:pt idx="162">
                <c:v>6.8677419354838717E-2</c:v>
              </c:pt>
              <c:pt idx="163">
                <c:v>4.8592592592592576E-2</c:v>
              </c:pt>
              <c:pt idx="164">
                <c:v>3.963333333333334E-2</c:v>
              </c:pt>
              <c:pt idx="165">
                <c:v>4.6629629629629632E-2</c:v>
              </c:pt>
              <c:pt idx="166">
                <c:v>5.9925925925925931E-2</c:v>
              </c:pt>
              <c:pt idx="167">
                <c:v>4.859999999999999E-2</c:v>
              </c:pt>
              <c:pt idx="168">
                <c:v>6.3483870967741954E-2</c:v>
              </c:pt>
              <c:pt idx="169">
                <c:v>8.1322580645161305E-2</c:v>
              </c:pt>
              <c:pt idx="170">
                <c:v>6.1399999999999989E-2</c:v>
              </c:pt>
              <c:pt idx="171">
                <c:v>3.3931034482758637E-2</c:v>
              </c:pt>
              <c:pt idx="172">
                <c:v>3.360714285714287E-2</c:v>
              </c:pt>
              <c:pt idx="173">
                <c:v>4.2142857142857162E-2</c:v>
              </c:pt>
              <c:pt idx="174">
                <c:v>5.5516129032258069E-2</c:v>
              </c:pt>
              <c:pt idx="175">
                <c:v>5.5433333333333328E-2</c:v>
              </c:pt>
              <c:pt idx="176">
                <c:v>7.2225806451612903E-2</c:v>
              </c:pt>
              <c:pt idx="177">
                <c:v>6.8354838709677401E-2</c:v>
              </c:pt>
              <c:pt idx="178">
                <c:v>3.6266666666666676E-2</c:v>
              </c:pt>
              <c:pt idx="179">
                <c:v>4.2933333333333351E-2</c:v>
              </c:pt>
              <c:pt idx="180">
                <c:v>3.3666666666666685E-2</c:v>
              </c:pt>
              <c:pt idx="181">
                <c:v>4.7250000000000014E-2</c:v>
              </c:pt>
              <c:pt idx="182">
                <c:v>5.5387096774193553E-2</c:v>
              </c:pt>
              <c:pt idx="183">
                <c:v>4.463333333333333E-2</c:v>
              </c:pt>
              <c:pt idx="184">
                <c:v>5.5516129032258076E-2</c:v>
              </c:pt>
              <c:pt idx="185">
                <c:v>5.5451612903225811E-2</c:v>
              </c:pt>
              <c:pt idx="186">
                <c:v>4.3535714285714289E-2</c:v>
              </c:pt>
              <c:pt idx="187">
                <c:v>3.4866666666666685E-2</c:v>
              </c:pt>
              <c:pt idx="188">
                <c:v>3.3064516129032266E-2</c:v>
              </c:pt>
              <c:pt idx="189">
                <c:v>4.2033333333333339E-2</c:v>
              </c:pt>
              <c:pt idx="190">
                <c:v>4.6483870967741939E-2</c:v>
              </c:pt>
              <c:pt idx="191">
                <c:v>5.8833333333333314E-2</c:v>
              </c:pt>
              <c:pt idx="192">
                <c:v>5.9516129032258079E-2</c:v>
              </c:pt>
              <c:pt idx="193">
                <c:v>6.0096774193548377E-2</c:v>
              </c:pt>
              <c:pt idx="194">
                <c:v>4.1689655172413798E-2</c:v>
              </c:pt>
              <c:pt idx="195">
                <c:v>2.2964285714285722E-2</c:v>
              </c:pt>
              <c:pt idx="196">
                <c:v>4.1766666666666681E-2</c:v>
              </c:pt>
              <c:pt idx="197">
                <c:v>3.9903225806451628E-2</c:v>
              </c:pt>
              <c:pt idx="198">
                <c:v>5.1566666666666677E-2</c:v>
              </c:pt>
              <c:pt idx="199">
                <c:v>4.9354838709677419E-2</c:v>
              </c:pt>
              <c:pt idx="200">
                <c:v>5.0000000000000017E-2</c:v>
              </c:pt>
              <c:pt idx="201">
                <c:v>4.8400000000000006E-2</c:v>
              </c:pt>
              <c:pt idx="202">
                <c:v>3.4933333333333351E-2</c:v>
              </c:pt>
              <c:pt idx="203">
                <c:v>4.7516129032258068E-2</c:v>
              </c:pt>
              <c:pt idx="204">
                <c:v>5.0100000000000006E-2</c:v>
              </c:pt>
              <c:pt idx="205">
                <c:v>5.0645161290322586E-2</c:v>
              </c:pt>
              <c:pt idx="206">
                <c:v>4.4833333333333322E-2</c:v>
              </c:pt>
              <c:pt idx="207">
                <c:v>5.4838709677419363E-2</c:v>
              </c:pt>
              <c:pt idx="208">
                <c:v>5.4548387096774197E-2</c:v>
              </c:pt>
              <c:pt idx="209">
                <c:v>3.9448275862068963E-2</c:v>
              </c:pt>
              <c:pt idx="210">
                <c:v>3.160000000000001E-2</c:v>
              </c:pt>
              <c:pt idx="211">
                <c:v>3.8096774193548393E-2</c:v>
              </c:pt>
              <c:pt idx="212">
                <c:v>5.04E-2</c:v>
              </c:pt>
              <c:pt idx="213">
                <c:v>5.5516129032258055E-2</c:v>
              </c:pt>
              <c:pt idx="214">
                <c:v>4.979999999999999E-2</c:v>
              </c:pt>
              <c:pt idx="215">
                <c:v>4.6516129032258074E-2</c:v>
              </c:pt>
              <c:pt idx="216">
                <c:v>4.6258064516129037E-2</c:v>
              </c:pt>
              <c:pt idx="217">
                <c:v>5.3166666666666661E-2</c:v>
              </c:pt>
              <c:pt idx="218">
                <c:v>3.0166666666666682E-2</c:v>
              </c:pt>
              <c:pt idx="219">
                <c:v>4.2483870967741949E-2</c:v>
              </c:pt>
              <c:pt idx="220">
                <c:v>5.163333333333333E-2</c:v>
              </c:pt>
              <c:pt idx="221">
                <c:v>5.2290322580645178E-2</c:v>
              </c:pt>
              <c:pt idx="222">
                <c:v>6.7034482758620687E-2</c:v>
              </c:pt>
              <c:pt idx="223">
                <c:v>6.5709677419354837E-2</c:v>
              </c:pt>
              <c:pt idx="224">
                <c:v>5.8400000000000001E-2</c:v>
              </c:pt>
              <c:pt idx="225">
                <c:v>4.3100000000000006E-2</c:v>
              </c:pt>
              <c:pt idx="226">
                <c:v>3.5166666666666679E-2</c:v>
              </c:pt>
              <c:pt idx="227">
                <c:v>4.8483870967741934E-2</c:v>
              </c:pt>
              <c:pt idx="228">
                <c:v>4.7533333333333337E-2</c:v>
              </c:pt>
              <c:pt idx="229">
                <c:v>5.8516129032258071E-2</c:v>
              </c:pt>
              <c:pt idx="230">
                <c:v>6.1000000000000013E-2</c:v>
              </c:pt>
              <c:pt idx="231">
                <c:v>5.1954545454545455E-2</c:v>
              </c:pt>
              <c:pt idx="232">
                <c:v>7.2258064516129039E-2</c:v>
              </c:pt>
              <c:pt idx="233">
                <c:v>4.8599999999999997E-2</c:v>
              </c:pt>
              <c:pt idx="234">
                <c:v>3.4333333333333348E-2</c:v>
              </c:pt>
              <c:pt idx="235">
                <c:v>4.3709677419354838E-2</c:v>
              </c:pt>
              <c:pt idx="236">
                <c:v>4.5633333333333324E-2</c:v>
              </c:pt>
              <c:pt idx="237">
                <c:v>5.5800000000000009E-2</c:v>
              </c:pt>
              <c:pt idx="238">
                <c:v>6.1066666666666672E-2</c:v>
              </c:pt>
              <c:pt idx="239">
                <c:v>6.1066666666666665E-2</c:v>
              </c:pt>
              <c:pt idx="240">
                <c:v>5.1290322580645149E-2</c:v>
              </c:pt>
              <c:pt idx="241">
                <c:v>4.0933333333333342E-2</c:v>
              </c:pt>
              <c:pt idx="242">
                <c:v>3.6833333333333343E-2</c:v>
              </c:pt>
              <c:pt idx="243">
                <c:v>3.7774193548387097E-2</c:v>
              </c:pt>
              <c:pt idx="244">
                <c:v>4.6384615384615392E-2</c:v>
              </c:pt>
              <c:pt idx="245">
                <c:v>3.5870967741935496E-2</c:v>
              </c:pt>
              <c:pt idx="246">
                <c:v>5.4666666666666669E-2</c:v>
              </c:pt>
              <c:pt idx="247">
                <c:v>5.0275862068965511E-2</c:v>
              </c:pt>
              <c:pt idx="248">
                <c:v>4.2193548387096776E-2</c:v>
              </c:pt>
              <c:pt idx="249">
                <c:v>3.513333333333335E-2</c:v>
              </c:pt>
              <c:pt idx="250">
                <c:v>2.5225806451612917E-2</c:v>
              </c:pt>
              <c:pt idx="251">
                <c:v>2.8233333333333346E-2</c:v>
              </c:pt>
              <c:pt idx="252">
                <c:v>2.0600000000000011E-2</c:v>
              </c:pt>
              <c:pt idx="253">
                <c:v>2.4935483870967758E-2</c:v>
              </c:pt>
              <c:pt idx="254">
                <c:v>3.1285714285714306E-2</c:v>
              </c:pt>
              <c:pt idx="255">
                <c:v>3.8451612903225824E-2</c:v>
              </c:pt>
              <c:pt idx="256">
                <c:v>5.3999999999999979E-2</c:v>
              </c:pt>
              <c:pt idx="257">
                <c:v>4.3322580645161299E-2</c:v>
              </c:pt>
              <c:pt idx="258">
                <c:v>5.2629629629629623E-2</c:v>
              </c:pt>
              <c:pt idx="259">
                <c:v>5.1419354838709672E-2</c:v>
              </c:pt>
              <c:pt idx="260">
                <c:v>4.6677419354838712E-2</c:v>
              </c:pt>
              <c:pt idx="261">
                <c:v>5.4600000000000003E-2</c:v>
              </c:pt>
              <c:pt idx="262">
                <c:v>4.3935483870967747E-2</c:v>
              </c:pt>
              <c:pt idx="263">
                <c:v>2.9200000000000007E-2</c:v>
              </c:pt>
              <c:pt idx="264">
                <c:v>2.3500000000000014E-2</c:v>
              </c:pt>
              <c:pt idx="265">
                <c:v>2.6387096774193566E-2</c:v>
              </c:pt>
              <c:pt idx="266">
                <c:v>3.5178571428571441E-2</c:v>
              </c:pt>
              <c:pt idx="267">
                <c:v>3.7032258064516134E-2</c:v>
              </c:pt>
              <c:pt idx="268">
                <c:v>4.3200000000000002E-2</c:v>
              </c:pt>
              <c:pt idx="269">
                <c:v>5.2566666666666671E-2</c:v>
              </c:pt>
              <c:pt idx="270">
                <c:v>5.793103448275861E-2</c:v>
              </c:pt>
              <c:pt idx="271">
                <c:v>5.3354838709677437E-2</c:v>
              </c:pt>
              <c:pt idx="272">
                <c:v>5.9516129032258072E-2</c:v>
              </c:pt>
              <c:pt idx="273">
                <c:v>4.2500000000000003E-2</c:v>
              </c:pt>
              <c:pt idx="274">
                <c:v>3.7548387096774202E-2</c:v>
              </c:pt>
              <c:pt idx="275">
                <c:v>3.0133333333333345E-2</c:v>
              </c:pt>
              <c:pt idx="276">
                <c:v>2.5233333333333344E-2</c:v>
              </c:pt>
              <c:pt idx="277">
                <c:v>2.5870967741935501E-2</c:v>
              </c:pt>
              <c:pt idx="278">
                <c:v>3.0000000000000016E-2</c:v>
              </c:pt>
              <c:pt idx="279">
                <c:v>4.1129032258064531E-2</c:v>
              </c:pt>
              <c:pt idx="280">
                <c:v>4.7000000000000007E-2</c:v>
              </c:pt>
              <c:pt idx="281">
                <c:v>5.0225806451612919E-2</c:v>
              </c:pt>
              <c:pt idx="282">
                <c:v>5.290000000000001E-2</c:v>
              </c:pt>
              <c:pt idx="283">
                <c:v>5.0322580645161305E-2</c:v>
              </c:pt>
              <c:pt idx="284">
                <c:v>4.6419354838709681E-2</c:v>
              </c:pt>
              <c:pt idx="285">
                <c:v>4.1866666666666684E-2</c:v>
              </c:pt>
              <c:pt idx="286">
                <c:v>3.4633333333333342E-2</c:v>
              </c:pt>
              <c:pt idx="287">
                <c:v>3.0034482758620706E-2</c:v>
              </c:pt>
              <c:pt idx="288">
                <c:v>2.5500000000000012E-2</c:v>
              </c:pt>
              <c:pt idx="289">
                <c:v>2.4354838709677432E-2</c:v>
              </c:pt>
              <c:pt idx="290">
                <c:v>3.196428571428573E-2</c:v>
              </c:pt>
              <c:pt idx="291">
                <c:v>4.1161290322580653E-2</c:v>
              </c:pt>
              <c:pt idx="292">
                <c:v>4.2600000000000013E-2</c:v>
              </c:pt>
              <c:pt idx="293">
                <c:v>4.2033333333333339E-2</c:v>
              </c:pt>
              <c:pt idx="294">
                <c:v>3.6566666666666678E-2</c:v>
              </c:pt>
              <c:pt idx="295">
                <c:v>3.164516129032259E-2</c:v>
              </c:pt>
              <c:pt idx="296">
                <c:v>3.3935483870967766E-2</c:v>
              </c:pt>
              <c:pt idx="297">
                <c:v>4.2533333333333333E-2</c:v>
              </c:pt>
              <c:pt idx="298">
                <c:v>3.2483870967741947E-2</c:v>
              </c:pt>
              <c:pt idx="299">
                <c:v>2.6200000000000011E-2</c:v>
              </c:pt>
              <c:pt idx="300">
                <c:v>2.1100000000000011E-2</c:v>
              </c:pt>
              <c:pt idx="301">
                <c:v>2.8870967741935503E-2</c:v>
              </c:pt>
              <c:pt idx="302">
                <c:v>3.221428571428573E-2</c:v>
              </c:pt>
              <c:pt idx="303">
                <c:v>4.0806451612903229E-2</c:v>
              </c:pt>
              <c:pt idx="304">
                <c:v>4.6310344827586204E-2</c:v>
              </c:pt>
              <c:pt idx="305">
                <c:v>4.5999999999999999E-2</c:v>
              </c:pt>
              <c:pt idx="306">
                <c:v>4.3366666666666664E-2</c:v>
              </c:pt>
              <c:pt idx="307">
                <c:v>4.1866666666666677E-2</c:v>
              </c:pt>
              <c:pt idx="308">
                <c:v>4.393548387096774E-2</c:v>
              </c:pt>
              <c:pt idx="309">
                <c:v>3.156666666666668E-2</c:v>
              </c:pt>
              <c:pt idx="310">
                <c:v>3.3032258064516144E-2</c:v>
              </c:pt>
              <c:pt idx="311">
                <c:v>2.816666666666668E-2</c:v>
              </c:pt>
              <c:pt idx="312">
                <c:v>1.7000000000000005E-2</c:v>
              </c:pt>
              <c:pt idx="313">
                <c:v>2.4466666666666675E-2</c:v>
              </c:pt>
              <c:pt idx="314">
                <c:v>2.7928571428571441E-2</c:v>
              </c:pt>
              <c:pt idx="315">
                <c:v>3.3516129032258084E-2</c:v>
              </c:pt>
              <c:pt idx="316">
                <c:v>3.686666666666668E-2</c:v>
              </c:pt>
              <c:pt idx="317">
                <c:v>4.5935483870967748E-2</c:v>
              </c:pt>
              <c:pt idx="318">
                <c:v>4.4266666666666669E-2</c:v>
              </c:pt>
              <c:pt idx="319">
                <c:v>4.3322580645161299E-2</c:v>
              </c:pt>
              <c:pt idx="320">
                <c:v>4.4666666666666674E-2</c:v>
              </c:pt>
              <c:pt idx="321">
                <c:v>3.4275862068965539E-2</c:v>
              </c:pt>
              <c:pt idx="322">
                <c:v>2.8258064516129042E-2</c:v>
              </c:pt>
              <c:pt idx="323">
                <c:v>2.4566666666666678E-2</c:v>
              </c:pt>
              <c:pt idx="324">
                <c:v>2.4100000000000014E-2</c:v>
              </c:pt>
              <c:pt idx="325">
                <c:v>2.4766666666666676E-2</c:v>
              </c:pt>
              <c:pt idx="326">
                <c:v>3.2458333333333346E-2</c:v>
              </c:pt>
              <c:pt idx="327">
                <c:v>3.9451612903225818E-2</c:v>
              </c:pt>
              <c:pt idx="328">
                <c:v>4.5413793103448272E-2</c:v>
              </c:pt>
              <c:pt idx="329">
                <c:v>4.7451612903225818E-2</c:v>
              </c:pt>
              <c:pt idx="330">
                <c:v>5.3066666666666665E-2</c:v>
              </c:pt>
              <c:pt idx="331">
                <c:v>4.506451612903227E-2</c:v>
              </c:pt>
              <c:pt idx="332">
                <c:v>4.041935483870969E-2</c:v>
              </c:pt>
              <c:pt idx="333">
                <c:v>4.3333333333333342E-2</c:v>
              </c:pt>
              <c:pt idx="334">
                <c:v>4.550000000000002E-2</c:v>
              </c:pt>
              <c:pt idx="335">
                <c:v>3.6566666666666664E-2</c:v>
              </c:pt>
              <c:pt idx="336">
                <c:v>2.2233333333333338E-2</c:v>
              </c:pt>
              <c:pt idx="337">
                <c:v>2.9096774193548402E-2</c:v>
              </c:pt>
              <c:pt idx="338">
                <c:v>3.5142857142857156E-2</c:v>
              </c:pt>
              <c:pt idx="339">
                <c:v>4.2419354838709691E-2</c:v>
              </c:pt>
              <c:pt idx="340">
                <c:v>4.3620689655172427E-2</c:v>
              </c:pt>
              <c:pt idx="341">
                <c:v>4.4516129032258073E-2</c:v>
              </c:pt>
              <c:pt idx="342">
                <c:v>3.8379310344827604E-2</c:v>
              </c:pt>
              <c:pt idx="343">
                <c:v>4.290322580645161E-2</c:v>
              </c:pt>
              <c:pt idx="344">
                <c:v>4.0870967741935493E-2</c:v>
              </c:pt>
              <c:pt idx="345">
                <c:v>4.6689655172413795E-2</c:v>
              </c:pt>
              <c:pt idx="346">
                <c:v>3.2709677419354856E-2</c:v>
              </c:pt>
              <c:pt idx="347">
                <c:v>2.7900000000000015E-2</c:v>
              </c:pt>
              <c:pt idx="348">
                <c:v>2.1291666666666677E-2</c:v>
              </c:pt>
              <c:pt idx="349">
                <c:v>2.9225806451612921E-2</c:v>
              </c:pt>
              <c:pt idx="350">
                <c:v>2.6714285714285725E-2</c:v>
              </c:pt>
              <c:pt idx="351">
                <c:v>4.1354838709677426E-2</c:v>
              </c:pt>
              <c:pt idx="352">
                <c:v>4.4700000000000024E-2</c:v>
              </c:pt>
              <c:pt idx="353">
                <c:v>4.3645161290322566E-2</c:v>
              </c:pt>
              <c:pt idx="354">
                <c:v>4.3230769230769232E-2</c:v>
              </c:pt>
              <c:pt idx="355">
                <c:v>4.5032258064516141E-2</c:v>
              </c:pt>
              <c:pt idx="356">
                <c:v>3.8774193548387105E-2</c:v>
              </c:pt>
              <c:pt idx="357">
                <c:v>3.223333333333335E-2</c:v>
              </c:pt>
              <c:pt idx="358">
                <c:v>3.46451612903226E-2</c:v>
              </c:pt>
              <c:pt idx="359">
                <c:v>2.2966666666666677E-2</c:v>
              </c:pt>
              <c:pt idx="360">
                <c:v>2.2666666666666679E-2</c:v>
              </c:pt>
              <c:pt idx="361">
                <c:v>2.7000000000000017E-2</c:v>
              </c:pt>
              <c:pt idx="362">
                <c:v>2.7357142857142868E-2</c:v>
              </c:pt>
              <c:pt idx="363">
                <c:v>4.2935483870967753E-2</c:v>
              </c:pt>
              <c:pt idx="364">
                <c:v>4.5466666666666669E-2</c:v>
              </c:pt>
              <c:pt idx="365">
                <c:v>4.6419354838709695E-2</c:v>
              </c:pt>
              <c:pt idx="366">
                <c:v>4.2310344827586215E-2</c:v>
              </c:pt>
              <c:pt idx="367">
                <c:v>4.1870967741935494E-2</c:v>
              </c:pt>
              <c:pt idx="368">
                <c:v>4.7709677419354835E-2</c:v>
              </c:pt>
              <c:pt idx="369">
                <c:v>5.3433333333333347E-2</c:v>
              </c:pt>
              <c:pt idx="370">
                <c:v>3.4096774193548389E-2</c:v>
              </c:pt>
              <c:pt idx="371">
                <c:v>2.9966666666666683E-2</c:v>
              </c:pt>
              <c:pt idx="372">
                <c:v>2.8516129032258083E-2</c:v>
              </c:pt>
              <c:pt idx="373">
                <c:v>2.7322580645161309E-2</c:v>
              </c:pt>
              <c:pt idx="374">
                <c:v>2.7250000000000014E-2</c:v>
              </c:pt>
              <c:pt idx="375">
                <c:v>3.4214285714285732E-2</c:v>
              </c:pt>
              <c:pt idx="376">
                <c:v>4.1888888888888899E-2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781768"/>
        <c:axId val="501782552"/>
      </c:lineChart>
      <c:catAx>
        <c:axId val="50178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82552"/>
        <c:crosses val="autoZero"/>
        <c:auto val="1"/>
        <c:lblAlgn val="ctr"/>
        <c:lblOffset val="100"/>
        <c:tickLblSkip val="30"/>
        <c:tickMarkSkip val="1"/>
        <c:noMultiLvlLbl val="0"/>
      </c:catAx>
      <c:valAx>
        <c:axId val="501782552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8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Sources of National NOx Emissions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Stationary fuel combustion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[1]NOX!$B$31:$AH$31</c:f>
              <c:numCache>
                <c:formatCode>General</c:formatCode>
                <c:ptCount val="33"/>
                <c:pt idx="0">
                  <c:v>10061</c:v>
                </c:pt>
                <c:pt idx="1">
                  <c:v>10486</c:v>
                </c:pt>
                <c:pt idx="2">
                  <c:v>11320</c:v>
                </c:pt>
                <c:pt idx="3">
                  <c:v>10048</c:v>
                </c:pt>
                <c:pt idx="4">
                  <c:v>10894</c:v>
                </c:pt>
                <c:pt idx="5">
                  <c:v>10779</c:v>
                </c:pt>
                <c:pt idx="6">
                  <c:v>10928</c:v>
                </c:pt>
                <c:pt idx="7">
                  <c:v>11110</c:v>
                </c:pt>
                <c:pt idx="8">
                  <c:v>11015</c:v>
                </c:pt>
                <c:pt idx="9">
                  <c:v>10826</c:v>
                </c:pt>
                <c:pt idx="10">
                  <c:v>10512.581590000002</c:v>
                </c:pt>
                <c:pt idx="11">
                  <c:v>10554.109419999999</c:v>
                </c:pt>
                <c:pt idx="12">
                  <c:v>10382.87221</c:v>
                </c:pt>
                <c:pt idx="13">
                  <c:v>9198.0252550000005</c:v>
                </c:pt>
                <c:pt idx="14">
                  <c:v>8818.9369289999995</c:v>
                </c:pt>
                <c:pt idx="15">
                  <c:v>8453.6128960000005</c:v>
                </c:pt>
                <c:pt idx="16">
                  <c:v>7488.1094400096754</c:v>
                </c:pt>
                <c:pt idx="17">
                  <c:v>7047.4171602011756</c:v>
                </c:pt>
                <c:pt idx="18">
                  <c:v>6600.477532960329</c:v>
                </c:pt>
                <c:pt idx="19">
                  <c:v>6342.5192676562992</c:v>
                </c:pt>
                <c:pt idx="20">
                  <c:v>5950.9201670612429</c:v>
                </c:pt>
                <c:pt idx="21">
                  <c:v>5559.3210664661865</c:v>
                </c:pt>
                <c:pt idx="22">
                  <c:v>5127.4593656573697</c:v>
                </c:pt>
                <c:pt idx="23">
                  <c:v>4745.1955883202154</c:v>
                </c:pt>
                <c:pt idx="24">
                  <c:v>4327.8874188039936</c:v>
                </c:pt>
                <c:pt idx="25">
                  <c:v>3903.643087925605</c:v>
                </c:pt>
                <c:pt idx="26">
                  <c:v>3735.1637634161993</c:v>
                </c:pt>
                <c:pt idx="27">
                  <c:v>3566.6844389067933</c:v>
                </c:pt>
                <c:pt idx="28">
                  <c:v>3454.6752054704548</c:v>
                </c:pt>
                <c:pt idx="29">
                  <c:v>3148.979171569114</c:v>
                </c:pt>
                <c:pt idx="30">
                  <c:v>2972.2566525691141</c:v>
                </c:pt>
                <c:pt idx="31">
                  <c:v>2840.3009085691151</c:v>
                </c:pt>
                <c:pt idx="32">
                  <c:v>2798.1163855691152</c:v>
                </c:pt>
              </c:numCache>
            </c:numRef>
          </c:val>
        </c:ser>
        <c:ser>
          <c:idx val="1"/>
          <c:order val="1"/>
          <c:tx>
            <c:v>Industrial and other processes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[1]NOX!$B$32:$AH$32</c:f>
              <c:numCache>
                <c:formatCode>General</c:formatCode>
                <c:ptCount val="33"/>
                <c:pt idx="0">
                  <c:v>1215</c:v>
                </c:pt>
                <c:pt idx="1">
                  <c:v>698</c:v>
                </c:pt>
                <c:pt idx="2">
                  <c:v>666</c:v>
                </c:pt>
                <c:pt idx="3">
                  <c:v>891</c:v>
                </c:pt>
                <c:pt idx="4">
                  <c:v>891</c:v>
                </c:pt>
                <c:pt idx="5">
                  <c:v>817</c:v>
                </c:pt>
                <c:pt idx="6">
                  <c:v>857</c:v>
                </c:pt>
                <c:pt idx="7">
                  <c:v>862</c:v>
                </c:pt>
                <c:pt idx="8">
                  <c:v>879</c:v>
                </c:pt>
                <c:pt idx="9">
                  <c:v>873</c:v>
                </c:pt>
                <c:pt idx="10">
                  <c:v>950.46630999999991</c:v>
                </c:pt>
                <c:pt idx="11">
                  <c:v>994.37095999999997</c:v>
                </c:pt>
                <c:pt idx="12">
                  <c:v>1009.7912699999999</c:v>
                </c:pt>
                <c:pt idx="13">
                  <c:v>939.95642800000007</c:v>
                </c:pt>
                <c:pt idx="14">
                  <c:v>942.98776599999997</c:v>
                </c:pt>
                <c:pt idx="15">
                  <c:v>980.6818199999999</c:v>
                </c:pt>
                <c:pt idx="16">
                  <c:v>1059.1603240037043</c:v>
                </c:pt>
                <c:pt idx="17">
                  <c:v>1086.7982367912332</c:v>
                </c:pt>
                <c:pt idx="18">
                  <c:v>1109.4312772287622</c:v>
                </c:pt>
                <c:pt idx="19">
                  <c:v>1128.8502176662912</c:v>
                </c:pt>
                <c:pt idx="20">
                  <c:v>1118.319960475274</c:v>
                </c:pt>
                <c:pt idx="21">
                  <c:v>1107.789703284257</c:v>
                </c:pt>
                <c:pt idx="22">
                  <c:v>1094.1843641370833</c:v>
                </c:pt>
                <c:pt idx="23">
                  <c:v>1150.8138705060242</c:v>
                </c:pt>
                <c:pt idx="24">
                  <c:v>1207.4433768749645</c:v>
                </c:pt>
                <c:pt idx="25">
                  <c:v>1264.0728832439052</c:v>
                </c:pt>
                <c:pt idx="26">
                  <c:v>1269.9057254351883</c:v>
                </c:pt>
                <c:pt idx="27">
                  <c:v>1275.7385676264719</c:v>
                </c:pt>
                <c:pt idx="28">
                  <c:v>1281.5714098177548</c:v>
                </c:pt>
                <c:pt idx="29">
                  <c:v>1281.5714098177548</c:v>
                </c:pt>
                <c:pt idx="30">
                  <c:v>1281.5714098177548</c:v>
                </c:pt>
                <c:pt idx="31">
                  <c:v>1281.5714098177548</c:v>
                </c:pt>
                <c:pt idx="32">
                  <c:v>1281.5714098177548</c:v>
                </c:pt>
              </c:numCache>
            </c:numRef>
          </c:val>
        </c:ser>
        <c:ser>
          <c:idx val="2"/>
          <c:order val="2"/>
          <c:tx>
            <c:v>Transportation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[1]NOX!$B$33:$AH$33</c:f>
              <c:numCache>
                <c:formatCode>General</c:formatCode>
                <c:ptCount val="33"/>
                <c:pt idx="0">
                  <c:v>15276</c:v>
                </c:pt>
                <c:pt idx="1">
                  <c:v>15029</c:v>
                </c:pt>
                <c:pt idx="2">
                  <c:v>14846</c:v>
                </c:pt>
                <c:pt idx="3">
                  <c:v>14508</c:v>
                </c:pt>
                <c:pt idx="4">
                  <c:v>13373</c:v>
                </c:pt>
                <c:pt idx="5">
                  <c:v>13298</c:v>
                </c:pt>
                <c:pt idx="6">
                  <c:v>13221</c:v>
                </c:pt>
                <c:pt idx="7">
                  <c:v>13143</c:v>
                </c:pt>
                <c:pt idx="8">
                  <c:v>13066</c:v>
                </c:pt>
                <c:pt idx="9">
                  <c:v>12989</c:v>
                </c:pt>
                <c:pt idx="10">
                  <c:v>12911.952520000003</c:v>
                </c:pt>
                <c:pt idx="11">
                  <c:v>12969.914159999998</c:v>
                </c:pt>
                <c:pt idx="12">
                  <c:v>12775.613839999998</c:v>
                </c:pt>
                <c:pt idx="13">
                  <c:v>12455.753029</c:v>
                </c:pt>
                <c:pt idx="14">
                  <c:v>12560.488114</c:v>
                </c:pt>
                <c:pt idx="15">
                  <c:v>11930.215248</c:v>
                </c:pt>
                <c:pt idx="16">
                  <c:v>15200.968872063248</c:v>
                </c:pt>
                <c:pt idx="17">
                  <c:v>14338.139842058998</c:v>
                </c:pt>
                <c:pt idx="18">
                  <c:v>13475.310812054748</c:v>
                </c:pt>
                <c:pt idx="19">
                  <c:v>12612.481782050501</c:v>
                </c:pt>
                <c:pt idx="20">
                  <c:v>11889.975850376348</c:v>
                </c:pt>
                <c:pt idx="21">
                  <c:v>11167.469918702194</c:v>
                </c:pt>
                <c:pt idx="22">
                  <c:v>10426.200079144084</c:v>
                </c:pt>
                <c:pt idx="23">
                  <c:v>9597.6720635371203</c:v>
                </c:pt>
                <c:pt idx="24">
                  <c:v>9016.5906768510758</c:v>
                </c:pt>
                <c:pt idx="25">
                  <c:v>8951.7247628844343</c:v>
                </c:pt>
                <c:pt idx="26">
                  <c:v>8487.3780866613797</c:v>
                </c:pt>
                <c:pt idx="27">
                  <c:v>8023.0314104383242</c:v>
                </c:pt>
                <c:pt idx="28">
                  <c:v>7558.6847342152678</c:v>
                </c:pt>
                <c:pt idx="29">
                  <c:v>7117.9643900522642</c:v>
                </c:pt>
                <c:pt idx="30">
                  <c:v>6755.9880497360336</c:v>
                </c:pt>
                <c:pt idx="31">
                  <c:v>6354.639707496417</c:v>
                </c:pt>
                <c:pt idx="32">
                  <c:v>5953.2913652568004</c:v>
                </c:pt>
              </c:numCache>
            </c:numRef>
          </c:val>
        </c:ser>
        <c:ser>
          <c:idx val="3"/>
          <c:order val="3"/>
          <c:tx>
            <c:v>Miscellaneous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[1]NOX!$B$34:$AH$34</c:f>
              <c:numCache>
                <c:formatCode>General</c:formatCode>
                <c:ptCount val="33"/>
                <c:pt idx="0">
                  <c:v>330</c:v>
                </c:pt>
                <c:pt idx="1">
                  <c:v>165</c:v>
                </c:pt>
                <c:pt idx="2">
                  <c:v>248</c:v>
                </c:pt>
                <c:pt idx="3">
                  <c:v>310</c:v>
                </c:pt>
                <c:pt idx="4">
                  <c:v>369</c:v>
                </c:pt>
                <c:pt idx="5">
                  <c:v>286</c:v>
                </c:pt>
                <c:pt idx="6">
                  <c:v>255</c:v>
                </c:pt>
                <c:pt idx="7">
                  <c:v>241</c:v>
                </c:pt>
                <c:pt idx="8">
                  <c:v>390</c:v>
                </c:pt>
                <c:pt idx="9">
                  <c:v>267</c:v>
                </c:pt>
                <c:pt idx="10">
                  <c:v>412.36083000000002</c:v>
                </c:pt>
                <c:pt idx="11">
                  <c:v>186.56205</c:v>
                </c:pt>
                <c:pt idx="12">
                  <c:v>179.48262</c:v>
                </c:pt>
                <c:pt idx="13">
                  <c:v>251.008478</c:v>
                </c:pt>
                <c:pt idx="14">
                  <c:v>276.02077600000001</c:v>
                </c:pt>
                <c:pt idx="15">
                  <c:v>184.00074600000002</c:v>
                </c:pt>
                <c:pt idx="16">
                  <c:v>210.5218700388956</c:v>
                </c:pt>
                <c:pt idx="17">
                  <c:v>178.22100162229688</c:v>
                </c:pt>
                <c:pt idx="18">
                  <c:v>145.92013320569814</c:v>
                </c:pt>
                <c:pt idx="19">
                  <c:v>270.91317886864238</c:v>
                </c:pt>
                <c:pt idx="20">
                  <c:v>267.78411331565155</c:v>
                </c:pt>
                <c:pt idx="21">
                  <c:v>264.65504776266073</c:v>
                </c:pt>
                <c:pt idx="22">
                  <c:v>261.51536351830242</c:v>
                </c:pt>
                <c:pt idx="23">
                  <c:v>278.02373981873632</c:v>
                </c:pt>
                <c:pt idx="24">
                  <c:v>294.53211611917015</c:v>
                </c:pt>
                <c:pt idx="25">
                  <c:v>399.47283451301178</c:v>
                </c:pt>
                <c:pt idx="26">
                  <c:v>386.33485557925599</c:v>
                </c:pt>
                <c:pt idx="27">
                  <c:v>373.19687664550025</c:v>
                </c:pt>
                <c:pt idx="28">
                  <c:v>294.40362930167942</c:v>
                </c:pt>
                <c:pt idx="29">
                  <c:v>294.40362930167942</c:v>
                </c:pt>
                <c:pt idx="30">
                  <c:v>294.40362930167942</c:v>
                </c:pt>
                <c:pt idx="31">
                  <c:v>294.40362930167942</c:v>
                </c:pt>
                <c:pt idx="32">
                  <c:v>294.40362930167942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06912208"/>
        <c:axId val="406912600"/>
      </c:barChart>
      <c:dateAx>
        <c:axId val="4069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2600"/>
        <c:crosses val="autoZero"/>
        <c:auto val="0"/>
        <c:lblOffset val="100"/>
        <c:baseTimeUnit val="days"/>
        <c:majorUnit val="5"/>
        <c:majorTimeUnit val="days"/>
      </c:dateAx>
      <c:valAx>
        <c:axId val="40691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VOC Emissions</a:t>
                </a:r>
                <a:r>
                  <a:rPr lang="en-US" baseline="0"/>
                  <a:t> (millions of tons)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220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Sources of National Anthropogenic VOC Emissions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Stationary fuel combustion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[1]VOC!$B$30:$AH$30</c:f>
              <c:numCache>
                <c:formatCode>General</c:formatCode>
                <c:ptCount val="33"/>
                <c:pt idx="0">
                  <c:v>721</c:v>
                </c:pt>
                <c:pt idx="1">
                  <c:v>660</c:v>
                </c:pt>
                <c:pt idx="2">
                  <c:v>1050</c:v>
                </c:pt>
                <c:pt idx="3">
                  <c:v>1569</c:v>
                </c:pt>
                <c:pt idx="4">
                  <c:v>1005</c:v>
                </c:pt>
                <c:pt idx="5">
                  <c:v>1075</c:v>
                </c:pt>
                <c:pt idx="6">
                  <c:v>1115</c:v>
                </c:pt>
                <c:pt idx="7">
                  <c:v>993</c:v>
                </c:pt>
                <c:pt idx="8">
                  <c:v>989</c:v>
                </c:pt>
                <c:pt idx="9">
                  <c:v>1073</c:v>
                </c:pt>
                <c:pt idx="10">
                  <c:v>1122.202</c:v>
                </c:pt>
                <c:pt idx="11">
                  <c:v>1120.3589999999999</c:v>
                </c:pt>
                <c:pt idx="12">
                  <c:v>1119.6100000000001</c:v>
                </c:pt>
                <c:pt idx="13">
                  <c:v>1144.7719999999999</c:v>
                </c:pt>
                <c:pt idx="14">
                  <c:v>1183.8910000000001</c:v>
                </c:pt>
                <c:pt idx="15">
                  <c:v>1185.915</c:v>
                </c:pt>
                <c:pt idx="16">
                  <c:v>1724.4205190211985</c:v>
                </c:pt>
                <c:pt idx="17">
                  <c:v>1406.4026764053274</c:v>
                </c:pt>
                <c:pt idx="18">
                  <c:v>1087.9271028639173</c:v>
                </c:pt>
                <c:pt idx="19">
                  <c:v>769.3439077207787</c:v>
                </c:pt>
                <c:pt idx="20">
                  <c:v>698.72974653092933</c:v>
                </c:pt>
                <c:pt idx="21">
                  <c:v>628.11558534108019</c:v>
                </c:pt>
                <c:pt idx="22">
                  <c:v>556.93193110221978</c:v>
                </c:pt>
                <c:pt idx="23">
                  <c:v>580.78680986708662</c:v>
                </c:pt>
                <c:pt idx="24">
                  <c:v>604.64168863195346</c:v>
                </c:pt>
                <c:pt idx="25">
                  <c:v>628.49656739682018</c:v>
                </c:pt>
                <c:pt idx="26">
                  <c:v>592.10089526107265</c:v>
                </c:pt>
                <c:pt idx="27">
                  <c:v>555.70522312532512</c:v>
                </c:pt>
                <c:pt idx="28">
                  <c:v>519.30955098957747</c:v>
                </c:pt>
                <c:pt idx="29">
                  <c:v>519.30955098957747</c:v>
                </c:pt>
                <c:pt idx="30">
                  <c:v>519.30955098957747</c:v>
                </c:pt>
                <c:pt idx="31">
                  <c:v>519.30955098957747</c:v>
                </c:pt>
                <c:pt idx="32">
                  <c:v>519.30955098957747</c:v>
                </c:pt>
              </c:numCache>
            </c:numRef>
          </c:val>
        </c:ser>
        <c:ser>
          <c:idx val="1"/>
          <c:order val="1"/>
          <c:tx>
            <c:v>Industrial and other processes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[1]VOC!$B$31:$AH$31</c:f>
              <c:numCache>
                <c:formatCode>General</c:formatCode>
                <c:ptCount val="33"/>
                <c:pt idx="0">
                  <c:v>14311</c:v>
                </c:pt>
                <c:pt idx="1">
                  <c:v>12080</c:v>
                </c:pt>
                <c:pt idx="2">
                  <c:v>12862</c:v>
                </c:pt>
                <c:pt idx="3">
                  <c:v>10475</c:v>
                </c:pt>
                <c:pt idx="4">
                  <c:v>9994</c:v>
                </c:pt>
                <c:pt idx="5">
                  <c:v>10177</c:v>
                </c:pt>
                <c:pt idx="6">
                  <c:v>10379</c:v>
                </c:pt>
                <c:pt idx="7">
                  <c:v>10578</c:v>
                </c:pt>
                <c:pt idx="8">
                  <c:v>10739</c:v>
                </c:pt>
                <c:pt idx="9">
                  <c:v>10779</c:v>
                </c:pt>
                <c:pt idx="10">
                  <c:v>8652.8369999999995</c:v>
                </c:pt>
                <c:pt idx="11">
                  <c:v>8856.6369999999988</c:v>
                </c:pt>
                <c:pt idx="12">
                  <c:v>8411.4670000000024</c:v>
                </c:pt>
                <c:pt idx="13">
                  <c:v>7971.8119999999999</c:v>
                </c:pt>
                <c:pt idx="14">
                  <c:v>7626.3159999999998</c:v>
                </c:pt>
                <c:pt idx="15">
                  <c:v>7818.4090000000006</c:v>
                </c:pt>
                <c:pt idx="16">
                  <c:v>7495.68734878948</c:v>
                </c:pt>
                <c:pt idx="17">
                  <c:v>7476.223112368868</c:v>
                </c:pt>
                <c:pt idx="18">
                  <c:v>7438.5646874186232</c:v>
                </c:pt>
                <c:pt idx="19">
                  <c:v>7383.1170259217424</c:v>
                </c:pt>
                <c:pt idx="20">
                  <c:v>7233.6821739037541</c:v>
                </c:pt>
                <c:pt idx="21">
                  <c:v>7084.247321885764</c:v>
                </c:pt>
                <c:pt idx="22">
                  <c:v>6908.7170378930768</c:v>
                </c:pt>
                <c:pt idx="23">
                  <c:v>7008.0790578233655</c:v>
                </c:pt>
                <c:pt idx="24">
                  <c:v>7107.441077753655</c:v>
                </c:pt>
                <c:pt idx="25">
                  <c:v>7206.8030976839436</c:v>
                </c:pt>
                <c:pt idx="26">
                  <c:v>7323.416374950576</c:v>
                </c:pt>
                <c:pt idx="27">
                  <c:v>7440.0296522172075</c:v>
                </c:pt>
                <c:pt idx="28">
                  <c:v>7556.642929483839</c:v>
                </c:pt>
                <c:pt idx="29">
                  <c:v>7556.642929483839</c:v>
                </c:pt>
                <c:pt idx="30">
                  <c:v>7556.642929483839</c:v>
                </c:pt>
                <c:pt idx="31">
                  <c:v>7556.642929483839</c:v>
                </c:pt>
                <c:pt idx="32">
                  <c:v>7556.642929483839</c:v>
                </c:pt>
              </c:numCache>
            </c:numRef>
          </c:val>
        </c:ser>
        <c:ser>
          <c:idx val="2"/>
          <c:order val="2"/>
          <c:tx>
            <c:v>Transportation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[1]VOC!$B$32:$AH$32</c:f>
              <c:numCache>
                <c:formatCode>General</c:formatCode>
                <c:ptCount val="33"/>
                <c:pt idx="0">
                  <c:v>18526</c:v>
                </c:pt>
                <c:pt idx="1">
                  <c:v>17309</c:v>
                </c:pt>
                <c:pt idx="2">
                  <c:v>16061</c:v>
                </c:pt>
                <c:pt idx="3">
                  <c:v>14793</c:v>
                </c:pt>
                <c:pt idx="4">
                  <c:v>12050</c:v>
                </c:pt>
                <c:pt idx="5">
                  <c:v>11569</c:v>
                </c:pt>
                <c:pt idx="6">
                  <c:v>11086</c:v>
                </c:pt>
                <c:pt idx="7">
                  <c:v>10603</c:v>
                </c:pt>
                <c:pt idx="8">
                  <c:v>10122</c:v>
                </c:pt>
                <c:pt idx="9">
                  <c:v>9639</c:v>
                </c:pt>
                <c:pt idx="10">
                  <c:v>9155.7530000000006</c:v>
                </c:pt>
                <c:pt idx="11">
                  <c:v>8737.2579999999998</c:v>
                </c:pt>
                <c:pt idx="12">
                  <c:v>8532.5120000000006</c:v>
                </c:pt>
                <c:pt idx="13">
                  <c:v>8362.280999999999</c:v>
                </c:pt>
                <c:pt idx="14">
                  <c:v>7969.1030000000001</c:v>
                </c:pt>
                <c:pt idx="15">
                  <c:v>7574.4500000000007</c:v>
                </c:pt>
                <c:pt idx="16">
                  <c:v>7099.0329695358751</c:v>
                </c:pt>
                <c:pt idx="17">
                  <c:v>6835.7155550321986</c:v>
                </c:pt>
                <c:pt idx="18">
                  <c:v>6572.3981405285231</c:v>
                </c:pt>
                <c:pt idx="19">
                  <c:v>6309.0807260248457</c:v>
                </c:pt>
                <c:pt idx="20">
                  <c:v>6209.8543166165173</c:v>
                </c:pt>
                <c:pt idx="21">
                  <c:v>6110.6279072081907</c:v>
                </c:pt>
                <c:pt idx="22">
                  <c:v>5597.7197867858522</c:v>
                </c:pt>
                <c:pt idx="23">
                  <c:v>5125.4361733695496</c:v>
                </c:pt>
                <c:pt idx="24">
                  <c:v>5060.627855509827</c:v>
                </c:pt>
                <c:pt idx="25">
                  <c:v>5028.6390151652249</c:v>
                </c:pt>
                <c:pt idx="26">
                  <c:v>4731.7996385850347</c:v>
                </c:pt>
                <c:pt idx="27">
                  <c:v>4434.9602620048454</c:v>
                </c:pt>
                <c:pt idx="28">
                  <c:v>4138.1208854246552</c:v>
                </c:pt>
                <c:pt idx="29">
                  <c:v>3956.0939835579675</c:v>
                </c:pt>
                <c:pt idx="30">
                  <c:v>3684.2710630643696</c:v>
                </c:pt>
                <c:pt idx="31">
                  <c:v>3457.3461518842269</c:v>
                </c:pt>
                <c:pt idx="32">
                  <c:v>3230.4212407040841</c:v>
                </c:pt>
              </c:numCache>
            </c:numRef>
          </c:val>
        </c:ser>
        <c:ser>
          <c:idx val="3"/>
          <c:order val="3"/>
          <c:tx>
            <c:v>Miscellaneous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[1]VOC!$B$33:$AH$33</c:f>
              <c:numCache>
                <c:formatCode>General</c:formatCode>
                <c:ptCount val="33"/>
                <c:pt idx="0">
                  <c:v>1101</c:v>
                </c:pt>
                <c:pt idx="1">
                  <c:v>716</c:v>
                </c:pt>
                <c:pt idx="2">
                  <c:v>1134</c:v>
                </c:pt>
                <c:pt idx="3">
                  <c:v>566</c:v>
                </c:pt>
                <c:pt idx="4">
                  <c:v>1059</c:v>
                </c:pt>
                <c:pt idx="5">
                  <c:v>756</c:v>
                </c:pt>
                <c:pt idx="6">
                  <c:v>486</c:v>
                </c:pt>
                <c:pt idx="7">
                  <c:v>556</c:v>
                </c:pt>
                <c:pt idx="8">
                  <c:v>720</c:v>
                </c:pt>
                <c:pt idx="9">
                  <c:v>551</c:v>
                </c:pt>
                <c:pt idx="10">
                  <c:v>1940.443</c:v>
                </c:pt>
                <c:pt idx="11">
                  <c:v>815.92899999999997</c:v>
                </c:pt>
                <c:pt idx="12">
                  <c:v>717.85</c:v>
                </c:pt>
                <c:pt idx="13">
                  <c:v>791.077</c:v>
                </c:pt>
                <c:pt idx="14">
                  <c:v>733.03200000000004</c:v>
                </c:pt>
                <c:pt idx="15">
                  <c:v>532.48900000000003</c:v>
                </c:pt>
                <c:pt idx="16">
                  <c:v>3970.3082495268764</c:v>
                </c:pt>
                <c:pt idx="17">
                  <c:v>4192.6286449138051</c:v>
                </c:pt>
                <c:pt idx="18">
                  <c:v>4414.949040300733</c:v>
                </c:pt>
                <c:pt idx="19">
                  <c:v>3291.4639995021262</c:v>
                </c:pt>
                <c:pt idx="20">
                  <c:v>3759.4718080810035</c:v>
                </c:pt>
                <c:pt idx="21">
                  <c:v>4227.4796166598808</c:v>
                </c:pt>
                <c:pt idx="22">
                  <c:v>4695.487388726503</c:v>
                </c:pt>
                <c:pt idx="23">
                  <c:v>4878.8951776095064</c:v>
                </c:pt>
                <c:pt idx="24">
                  <c:v>5062.3029664925089</c:v>
                </c:pt>
                <c:pt idx="25">
                  <c:v>5290.3481356922075</c:v>
                </c:pt>
                <c:pt idx="26">
                  <c:v>5224.7869874474081</c:v>
                </c:pt>
                <c:pt idx="27">
                  <c:v>5159.2258392026088</c:v>
                </c:pt>
                <c:pt idx="28">
                  <c:v>4668.6042827239944</c:v>
                </c:pt>
                <c:pt idx="29">
                  <c:v>4668.6042827239944</c:v>
                </c:pt>
                <c:pt idx="30">
                  <c:v>4668.6042827239944</c:v>
                </c:pt>
                <c:pt idx="31">
                  <c:v>4668.6042827239944</c:v>
                </c:pt>
                <c:pt idx="32">
                  <c:v>4668.6042827239944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4252760"/>
        <c:axId val="254255112"/>
      </c:barChart>
      <c:dateAx>
        <c:axId val="25425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255112"/>
        <c:crosses val="autoZero"/>
        <c:auto val="0"/>
        <c:lblOffset val="100"/>
        <c:baseTimeUnit val="days"/>
        <c:majorUnit val="5"/>
        <c:majorTimeUnit val="days"/>
      </c:dateAx>
      <c:valAx>
        <c:axId val="25425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VOC Emissions</a:t>
                </a:r>
                <a:r>
                  <a:rPr lang="en-US" baseline="0"/>
                  <a:t> (millions of tons)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25276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California NOx</a:t>
            </a:r>
            <a:r>
              <a:rPr lang="en-US" baseline="0"/>
              <a:t> Emissions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Stationary fuel combustion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[2]CA!$F$16:$AB$16</c:f>
              <c:numCache>
                <c:formatCode>General</c:formatCode>
                <c:ptCount val="23"/>
                <c:pt idx="0">
                  <c:v>317.01779999999997</c:v>
                </c:pt>
                <c:pt idx="1">
                  <c:v>188.50830999999999</c:v>
                </c:pt>
                <c:pt idx="2">
                  <c:v>185.60124999999999</c:v>
                </c:pt>
                <c:pt idx="3">
                  <c:v>182.42867999999999</c:v>
                </c:pt>
                <c:pt idx="4">
                  <c:v>211.15838999999988</c:v>
                </c:pt>
                <c:pt idx="5">
                  <c:v>218.2302929999999</c:v>
                </c:pt>
                <c:pt idx="6">
                  <c:v>221.28750599999992</c:v>
                </c:pt>
                <c:pt idx="7">
                  <c:v>177.9720263173956</c:v>
                </c:pt>
                <c:pt idx="8">
                  <c:v>169.69035691924398</c:v>
                </c:pt>
                <c:pt idx="9">
                  <c:v>160.05032064620349</c:v>
                </c:pt>
                <c:pt idx="10">
                  <c:v>166.35677000408739</c:v>
                </c:pt>
                <c:pt idx="11">
                  <c:v>135.27549145478312</c:v>
                </c:pt>
                <c:pt idx="12">
                  <c:v>115.01683853640321</c:v>
                </c:pt>
                <c:pt idx="13">
                  <c:v>95.85945363309952</c:v>
                </c:pt>
                <c:pt idx="14">
                  <c:v>93.85724937698464</c:v>
                </c:pt>
                <c:pt idx="15">
                  <c:v>91.103847312115988</c:v>
                </c:pt>
                <c:pt idx="16">
                  <c:v>88.40487588000434</c:v>
                </c:pt>
                <c:pt idx="17">
                  <c:v>83.336418064975589</c:v>
                </c:pt>
                <c:pt idx="18">
                  <c:v>78.267960249946825</c:v>
                </c:pt>
                <c:pt idx="19">
                  <c:v>73.19950243491806</c:v>
                </c:pt>
                <c:pt idx="20">
                  <c:v>69.545998857360999</c:v>
                </c:pt>
                <c:pt idx="21">
                  <c:v>68.970959857361009</c:v>
                </c:pt>
                <c:pt idx="22">
                  <c:v>69.747814857360993</c:v>
                </c:pt>
              </c:numCache>
            </c:numRef>
          </c:val>
        </c:ser>
        <c:ser>
          <c:idx val="1"/>
          <c:order val="1"/>
          <c:tx>
            <c:v>Industrial and other processes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[2]CA!$F$17:$AB$17</c:f>
              <c:numCache>
                <c:formatCode>General</c:formatCode>
                <c:ptCount val="23"/>
                <c:pt idx="0">
                  <c:v>58.036970000000004</c:v>
                </c:pt>
                <c:pt idx="1">
                  <c:v>52.740610000000004</c:v>
                </c:pt>
                <c:pt idx="2">
                  <c:v>55.233140000000006</c:v>
                </c:pt>
                <c:pt idx="3">
                  <c:v>56.224399999999996</c:v>
                </c:pt>
                <c:pt idx="4">
                  <c:v>60.120269999999991</c:v>
                </c:pt>
                <c:pt idx="5">
                  <c:v>57.322276000000009</c:v>
                </c:pt>
                <c:pt idx="6">
                  <c:v>56.591944999999996</c:v>
                </c:pt>
                <c:pt idx="7">
                  <c:v>46.704390490129697</c:v>
                </c:pt>
                <c:pt idx="8">
                  <c:v>46.862826541606978</c:v>
                </c:pt>
                <c:pt idx="9">
                  <c:v>47.02126259308416</c:v>
                </c:pt>
                <c:pt idx="10">
                  <c:v>47.179698644561448</c:v>
                </c:pt>
                <c:pt idx="11">
                  <c:v>46.876779863187267</c:v>
                </c:pt>
                <c:pt idx="12">
                  <c:v>46.573861081813085</c:v>
                </c:pt>
                <c:pt idx="13">
                  <c:v>46.270942300438897</c:v>
                </c:pt>
                <c:pt idx="14">
                  <c:v>40.606818493422509</c:v>
                </c:pt>
                <c:pt idx="15">
                  <c:v>34.942694686406035</c:v>
                </c:pt>
                <c:pt idx="16">
                  <c:v>29.158836719189637</c:v>
                </c:pt>
                <c:pt idx="17">
                  <c:v>27.799268627610893</c:v>
                </c:pt>
                <c:pt idx="18">
                  <c:v>26.439700536032134</c:v>
                </c:pt>
                <c:pt idx="19">
                  <c:v>25.080132444453394</c:v>
                </c:pt>
                <c:pt idx="20">
                  <c:v>25.080132444453394</c:v>
                </c:pt>
                <c:pt idx="21">
                  <c:v>25.080132444453394</c:v>
                </c:pt>
                <c:pt idx="22">
                  <c:v>25.080132444453394</c:v>
                </c:pt>
              </c:numCache>
            </c:numRef>
          </c:val>
        </c:ser>
        <c:ser>
          <c:idx val="2"/>
          <c:order val="2"/>
          <c:tx>
            <c:v>Transportation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[2]CA!$F$18:$AB$18</c:f>
              <c:numCache>
                <c:formatCode>General</c:formatCode>
                <c:ptCount val="23"/>
                <c:pt idx="0">
                  <c:v>1317.0548200000001</c:v>
                </c:pt>
                <c:pt idx="1">
                  <c:v>1177.19283</c:v>
                </c:pt>
                <c:pt idx="2">
                  <c:v>1139.08601</c:v>
                </c:pt>
                <c:pt idx="3">
                  <c:v>1073.30512</c:v>
                </c:pt>
                <c:pt idx="4">
                  <c:v>1066.363699999999</c:v>
                </c:pt>
                <c:pt idx="5">
                  <c:v>1146.180098</c:v>
                </c:pt>
                <c:pt idx="6">
                  <c:v>969.176682999999</c:v>
                </c:pt>
                <c:pt idx="7">
                  <c:v>1266.8317086752259</c:v>
                </c:pt>
                <c:pt idx="8">
                  <c:v>1178.75833574689</c:v>
                </c:pt>
                <c:pt idx="9">
                  <c:v>1090.6849628185551</c:v>
                </c:pt>
                <c:pt idx="10">
                  <c:v>1002.61158989022</c:v>
                </c:pt>
                <c:pt idx="11">
                  <c:v>913.61919528091789</c:v>
                </c:pt>
                <c:pt idx="12">
                  <c:v>824.626800671615</c:v>
                </c:pt>
                <c:pt idx="13">
                  <c:v>899.42932252794299</c:v>
                </c:pt>
                <c:pt idx="14">
                  <c:v>722.14107713105102</c:v>
                </c:pt>
                <c:pt idx="15">
                  <c:v>666.04377931817794</c:v>
                </c:pt>
                <c:pt idx="16">
                  <c:v>604.19728442453902</c:v>
                </c:pt>
                <c:pt idx="17">
                  <c:v>551.67150483686203</c:v>
                </c:pt>
                <c:pt idx="18">
                  <c:v>499.14572524918606</c:v>
                </c:pt>
                <c:pt idx="19">
                  <c:v>446.61994566150895</c:v>
                </c:pt>
                <c:pt idx="20">
                  <c:v>421.65849304672304</c:v>
                </c:pt>
                <c:pt idx="21">
                  <c:v>396.78786042356103</c:v>
                </c:pt>
                <c:pt idx="22">
                  <c:v>371.87181780458701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01298560"/>
        <c:axId val="401299344"/>
      </c:barChart>
      <c:lineChart>
        <c:grouping val="standard"/>
        <c:varyColors val="0"/>
        <c:ser>
          <c:idx val="3"/>
          <c:order val="3"/>
          <c:tx>
            <c:v>Total NOx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[2]CA!$F$19:$AB$19</c:f>
              <c:numCache>
                <c:formatCode>General</c:formatCode>
                <c:ptCount val="23"/>
                <c:pt idx="0">
                  <c:v>1692.10959</c:v>
                </c:pt>
                <c:pt idx="1">
                  <c:v>1418.44175</c:v>
                </c:pt>
                <c:pt idx="2">
                  <c:v>1379.9204</c:v>
                </c:pt>
                <c:pt idx="3">
                  <c:v>1311.9582</c:v>
                </c:pt>
                <c:pt idx="4">
                  <c:v>1337.6423599999989</c:v>
                </c:pt>
                <c:pt idx="5">
                  <c:v>1421.732667</c:v>
                </c:pt>
                <c:pt idx="6">
                  <c:v>1247.0561339999988</c:v>
                </c:pt>
                <c:pt idx="7">
                  <c:v>1491.5081254827514</c:v>
                </c:pt>
                <c:pt idx="8">
                  <c:v>1395.311519207741</c:v>
                </c:pt>
                <c:pt idx="9">
                  <c:v>1297.7565460578426</c:v>
                </c:pt>
                <c:pt idx="10">
                  <c:v>1216.1480585388688</c:v>
                </c:pt>
                <c:pt idx="11">
                  <c:v>1095.7714665988883</c:v>
                </c:pt>
                <c:pt idx="12">
                  <c:v>986.21750028983138</c:v>
                </c:pt>
                <c:pt idx="13">
                  <c:v>1041.5597184614815</c:v>
                </c:pt>
                <c:pt idx="14">
                  <c:v>856.60514500145814</c:v>
                </c:pt>
                <c:pt idx="15">
                  <c:v>792.09032131670006</c:v>
                </c:pt>
                <c:pt idx="16">
                  <c:v>721.7609970237329</c:v>
                </c:pt>
                <c:pt idx="17">
                  <c:v>662.80719152944857</c:v>
                </c:pt>
                <c:pt idx="18">
                  <c:v>603.85338603516504</c:v>
                </c:pt>
                <c:pt idx="19">
                  <c:v>544.89958054088038</c:v>
                </c:pt>
                <c:pt idx="20">
                  <c:v>516.28462434853736</c:v>
                </c:pt>
                <c:pt idx="21">
                  <c:v>490.83895272537541</c:v>
                </c:pt>
                <c:pt idx="22">
                  <c:v>466.6997651064014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298560"/>
        <c:axId val="401299344"/>
      </c:lineChart>
      <c:dateAx>
        <c:axId val="4012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299344"/>
        <c:crosses val="autoZero"/>
        <c:auto val="0"/>
        <c:lblOffset val="100"/>
        <c:baseTimeUnit val="days"/>
      </c:dateAx>
      <c:valAx>
        <c:axId val="40129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NOx Emissions (thousands of 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29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California VOC</a:t>
            </a:r>
            <a:r>
              <a:rPr lang="en-US" baseline="0"/>
              <a:t> Emissions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Stationary fuel combustion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[2]CA!$F$35:$AB$35</c:f>
              <c:numCache>
                <c:formatCode>General</c:formatCode>
                <c:ptCount val="23"/>
                <c:pt idx="0">
                  <c:v>79.626329999999996</c:v>
                </c:pt>
                <c:pt idx="1">
                  <c:v>67.727729999999994</c:v>
                </c:pt>
                <c:pt idx="2">
                  <c:v>67.822270000000003</c:v>
                </c:pt>
                <c:pt idx="3">
                  <c:v>67.708290000000005</c:v>
                </c:pt>
                <c:pt idx="4">
                  <c:v>36.789985000000001</c:v>
                </c:pt>
                <c:pt idx="5">
                  <c:v>73.939779000000016</c:v>
                </c:pt>
                <c:pt idx="6">
                  <c:v>74.600262000000001</c:v>
                </c:pt>
                <c:pt idx="7">
                  <c:v>39.726971720536696</c:v>
                </c:pt>
                <c:pt idx="8">
                  <c:v>38.853781530866016</c:v>
                </c:pt>
                <c:pt idx="9">
                  <c:v>37.980591341195328</c:v>
                </c:pt>
                <c:pt idx="10">
                  <c:v>37.10740115152479</c:v>
                </c:pt>
                <c:pt idx="11">
                  <c:v>37.237039961761958</c:v>
                </c:pt>
                <c:pt idx="12">
                  <c:v>37.36667877199902</c:v>
                </c:pt>
                <c:pt idx="13">
                  <c:v>37.49631758223618</c:v>
                </c:pt>
                <c:pt idx="14">
                  <c:v>34.677847915086318</c:v>
                </c:pt>
                <c:pt idx="15">
                  <c:v>31.859378247936359</c:v>
                </c:pt>
                <c:pt idx="16">
                  <c:v>31.233355408319561</c:v>
                </c:pt>
                <c:pt idx="17">
                  <c:v>25.533228753595981</c:v>
                </c:pt>
                <c:pt idx="18">
                  <c:v>19.83310209887231</c:v>
                </c:pt>
                <c:pt idx="19">
                  <c:v>14.132975444148769</c:v>
                </c:pt>
                <c:pt idx="20">
                  <c:v>14.132975444148769</c:v>
                </c:pt>
                <c:pt idx="21">
                  <c:v>14.132975444148769</c:v>
                </c:pt>
                <c:pt idx="22">
                  <c:v>14.132975444148769</c:v>
                </c:pt>
              </c:numCache>
            </c:numRef>
          </c:val>
        </c:ser>
        <c:ser>
          <c:idx val="1"/>
          <c:order val="1"/>
          <c:tx>
            <c:v>Industrial and other processes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[2]CA!$F$36:$AB$36</c:f>
              <c:numCache>
                <c:formatCode>General</c:formatCode>
                <c:ptCount val="23"/>
                <c:pt idx="0">
                  <c:v>868.65045000000009</c:v>
                </c:pt>
                <c:pt idx="1">
                  <c:v>348.04696000000001</c:v>
                </c:pt>
                <c:pt idx="2">
                  <c:v>358.76511999999997</c:v>
                </c:pt>
                <c:pt idx="3">
                  <c:v>332.67543000000001</c:v>
                </c:pt>
                <c:pt idx="4">
                  <c:v>509.50850999999994</c:v>
                </c:pt>
                <c:pt idx="5">
                  <c:v>462.49811099999999</c:v>
                </c:pt>
                <c:pt idx="6">
                  <c:v>475.97846003142689</c:v>
                </c:pt>
                <c:pt idx="7">
                  <c:v>427.36500610250266</c:v>
                </c:pt>
                <c:pt idx="8">
                  <c:v>427.05558334821069</c:v>
                </c:pt>
                <c:pt idx="9">
                  <c:v>426.746160593919</c:v>
                </c:pt>
                <c:pt idx="10">
                  <c:v>426.43673783962595</c:v>
                </c:pt>
                <c:pt idx="11">
                  <c:v>371.56526669115277</c:v>
                </c:pt>
                <c:pt idx="12">
                  <c:v>316.69379554267857</c:v>
                </c:pt>
                <c:pt idx="13">
                  <c:v>261.82232439420432</c:v>
                </c:pt>
                <c:pt idx="14">
                  <c:v>272.0858944393197</c:v>
                </c:pt>
                <c:pt idx="15">
                  <c:v>282.3494644844352</c:v>
                </c:pt>
                <c:pt idx="16">
                  <c:v>284.32205987845163</c:v>
                </c:pt>
                <c:pt idx="17">
                  <c:v>310.05162433603095</c:v>
                </c:pt>
                <c:pt idx="18">
                  <c:v>335.78118879360937</c:v>
                </c:pt>
                <c:pt idx="19">
                  <c:v>361.51075325118882</c:v>
                </c:pt>
                <c:pt idx="20">
                  <c:v>361.51075325118882</c:v>
                </c:pt>
                <c:pt idx="21">
                  <c:v>361.51075325118882</c:v>
                </c:pt>
                <c:pt idx="22">
                  <c:v>361.51075325118882</c:v>
                </c:pt>
              </c:numCache>
            </c:numRef>
          </c:val>
        </c:ser>
        <c:ser>
          <c:idx val="2"/>
          <c:order val="2"/>
          <c:tx>
            <c:v>Transportation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[2]CA!$F$37:$AB$37</c:f>
              <c:numCache>
                <c:formatCode>General</c:formatCode>
                <c:ptCount val="23"/>
                <c:pt idx="0">
                  <c:v>1318.08149</c:v>
                </c:pt>
                <c:pt idx="1">
                  <c:v>890.61930000000007</c:v>
                </c:pt>
                <c:pt idx="2">
                  <c:v>846.52152999999998</c:v>
                </c:pt>
                <c:pt idx="3">
                  <c:v>826.37130000000002</c:v>
                </c:pt>
                <c:pt idx="4">
                  <c:v>740.11189000000002</c:v>
                </c:pt>
                <c:pt idx="5">
                  <c:v>729.27227300000004</c:v>
                </c:pt>
                <c:pt idx="6">
                  <c:v>608.53091700000004</c:v>
                </c:pt>
                <c:pt idx="7">
                  <c:v>477.21071699357401</c:v>
                </c:pt>
                <c:pt idx="8">
                  <c:v>476.65420400884398</c:v>
                </c:pt>
                <c:pt idx="9">
                  <c:v>476.09769102411406</c:v>
                </c:pt>
                <c:pt idx="10">
                  <c:v>475.54117803938198</c:v>
                </c:pt>
                <c:pt idx="11">
                  <c:v>416.133531370024</c:v>
                </c:pt>
                <c:pt idx="12">
                  <c:v>356.72588470066603</c:v>
                </c:pt>
                <c:pt idx="13">
                  <c:v>404.88647008672501</c:v>
                </c:pt>
                <c:pt idx="14">
                  <c:v>320.73705224665798</c:v>
                </c:pt>
                <c:pt idx="15">
                  <c:v>302.39831576594497</c:v>
                </c:pt>
                <c:pt idx="16">
                  <c:v>298.30981216562401</c:v>
                </c:pt>
                <c:pt idx="17">
                  <c:v>278.90876594832798</c:v>
                </c:pt>
                <c:pt idx="18">
                  <c:v>259.507719731034</c:v>
                </c:pt>
                <c:pt idx="19">
                  <c:v>240.106673513739</c:v>
                </c:pt>
                <c:pt idx="20">
                  <c:v>194.66554057080219</c:v>
                </c:pt>
                <c:pt idx="21">
                  <c:v>149.23211856036568</c:v>
                </c:pt>
                <c:pt idx="22">
                  <c:v>103.79484108367916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06917696"/>
        <c:axId val="406907896"/>
      </c:barChart>
      <c:lineChart>
        <c:grouping val="standard"/>
        <c:varyColors val="0"/>
        <c:ser>
          <c:idx val="3"/>
          <c:order val="3"/>
          <c:tx>
            <c:v>Total VOC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[2]CA!$F$38:$AB$38</c:f>
              <c:numCache>
                <c:formatCode>General</c:formatCode>
                <c:ptCount val="23"/>
                <c:pt idx="0">
                  <c:v>2266.3582700000002</c:v>
                </c:pt>
                <c:pt idx="1">
                  <c:v>1306.39399</c:v>
                </c:pt>
                <c:pt idx="2">
                  <c:v>1273.1089199999999</c:v>
                </c:pt>
                <c:pt idx="3">
                  <c:v>1226.7550200000001</c:v>
                </c:pt>
                <c:pt idx="4">
                  <c:v>1286.4103850000001</c:v>
                </c:pt>
                <c:pt idx="5">
                  <c:v>1265.7101630000002</c:v>
                </c:pt>
                <c:pt idx="6">
                  <c:v>1159.1096390314269</c:v>
                </c:pt>
                <c:pt idx="7">
                  <c:v>944.30269481661333</c:v>
                </c:pt>
                <c:pt idx="8">
                  <c:v>942.56356888792072</c:v>
                </c:pt>
                <c:pt idx="9">
                  <c:v>940.82444295922835</c:v>
                </c:pt>
                <c:pt idx="10">
                  <c:v>939.08531703053279</c:v>
                </c:pt>
                <c:pt idx="11">
                  <c:v>824.9358380229387</c:v>
                </c:pt>
                <c:pt idx="12">
                  <c:v>710.78635901534369</c:v>
                </c:pt>
                <c:pt idx="13">
                  <c:v>704.20511206316542</c:v>
                </c:pt>
                <c:pt idx="14">
                  <c:v>627.50079460106406</c:v>
                </c:pt>
                <c:pt idx="15">
                  <c:v>616.60715849831661</c:v>
                </c:pt>
                <c:pt idx="16">
                  <c:v>613.86522745239517</c:v>
                </c:pt>
                <c:pt idx="17">
                  <c:v>614.49361903795489</c:v>
                </c:pt>
                <c:pt idx="18">
                  <c:v>615.12201062351562</c:v>
                </c:pt>
                <c:pt idx="19">
                  <c:v>615.75040220907658</c:v>
                </c:pt>
                <c:pt idx="20">
                  <c:v>570.30926926613984</c:v>
                </c:pt>
                <c:pt idx="21">
                  <c:v>524.87584725570332</c:v>
                </c:pt>
                <c:pt idx="22">
                  <c:v>479.43856977901675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917696"/>
        <c:axId val="406907896"/>
      </c:lineChart>
      <c:dateAx>
        <c:axId val="4069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07896"/>
        <c:crosses val="autoZero"/>
        <c:auto val="0"/>
        <c:lblOffset val="100"/>
        <c:baseTimeUnit val="days"/>
      </c:dateAx>
      <c:valAx>
        <c:axId val="40690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VOC Emissions (thousands of 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Georgia NOx</a:t>
            </a:r>
            <a:r>
              <a:rPr lang="en-US" baseline="0"/>
              <a:t> Emissions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Stationary fuel combustion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[2]GA!$F$16:$AB$16</c:f>
              <c:numCache>
                <c:formatCode>General</c:formatCode>
                <c:ptCount val="23"/>
                <c:pt idx="0">
                  <c:v>300.34771000000001</c:v>
                </c:pt>
                <c:pt idx="1">
                  <c:v>241.27444</c:v>
                </c:pt>
                <c:pt idx="2">
                  <c:v>255.24106999999992</c:v>
                </c:pt>
                <c:pt idx="3">
                  <c:v>255.51506999999998</c:v>
                </c:pt>
                <c:pt idx="4">
                  <c:v>283.06159100000002</c:v>
                </c:pt>
                <c:pt idx="5">
                  <c:v>293.919445</c:v>
                </c:pt>
                <c:pt idx="6">
                  <c:v>273.34262999999999</c:v>
                </c:pt>
                <c:pt idx="7">
                  <c:v>215.52035210141912</c:v>
                </c:pt>
                <c:pt idx="8">
                  <c:v>170.89175199206611</c:v>
                </c:pt>
                <c:pt idx="9">
                  <c:v>165.5293482256761</c:v>
                </c:pt>
                <c:pt idx="10">
                  <c:v>176.34426042819589</c:v>
                </c:pt>
                <c:pt idx="11">
                  <c:v>163.83238713940261</c:v>
                </c:pt>
                <c:pt idx="12">
                  <c:v>147.53539981951928</c:v>
                </c:pt>
                <c:pt idx="13">
                  <c:v>137.340836499636</c:v>
                </c:pt>
                <c:pt idx="14">
                  <c:v>121.52281459190139</c:v>
                </c:pt>
                <c:pt idx="15">
                  <c:v>105.54663268416661</c:v>
                </c:pt>
                <c:pt idx="16">
                  <c:v>89.543887241631893</c:v>
                </c:pt>
                <c:pt idx="17">
                  <c:v>83.716073302388196</c:v>
                </c:pt>
                <c:pt idx="18">
                  <c:v>77.888259363144599</c:v>
                </c:pt>
                <c:pt idx="19">
                  <c:v>72.060445423901001</c:v>
                </c:pt>
                <c:pt idx="20">
                  <c:v>63.400710623900999</c:v>
                </c:pt>
                <c:pt idx="21">
                  <c:v>59.813509623900998</c:v>
                </c:pt>
                <c:pt idx="22">
                  <c:v>58.507976623900994</c:v>
                </c:pt>
              </c:numCache>
            </c:numRef>
          </c:val>
        </c:ser>
        <c:ser>
          <c:idx val="1"/>
          <c:order val="1"/>
          <c:tx>
            <c:v>Industrial and other processes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[2]GA!$F$17:$AB$17</c:f>
              <c:numCache>
                <c:formatCode>General</c:formatCode>
                <c:ptCount val="23"/>
                <c:pt idx="0">
                  <c:v>21.160679999999999</c:v>
                </c:pt>
                <c:pt idx="1">
                  <c:v>21.589109999999998</c:v>
                </c:pt>
                <c:pt idx="2">
                  <c:v>22.098899999999997</c:v>
                </c:pt>
                <c:pt idx="3">
                  <c:v>23.5793</c:v>
                </c:pt>
                <c:pt idx="4">
                  <c:v>28.719348999999998</c:v>
                </c:pt>
                <c:pt idx="5">
                  <c:v>26.948715000000004</c:v>
                </c:pt>
                <c:pt idx="6">
                  <c:v>27.621181</c:v>
                </c:pt>
                <c:pt idx="7">
                  <c:v>20.892764648978911</c:v>
                </c:pt>
                <c:pt idx="8">
                  <c:v>21.7631353729818</c:v>
                </c:pt>
                <c:pt idx="9">
                  <c:v>22.633506096984711</c:v>
                </c:pt>
                <c:pt idx="10">
                  <c:v>23.503876820987603</c:v>
                </c:pt>
                <c:pt idx="11">
                  <c:v>24.127815912958397</c:v>
                </c:pt>
                <c:pt idx="12">
                  <c:v>24.751755004929205</c:v>
                </c:pt>
                <c:pt idx="13">
                  <c:v>25.375694096900002</c:v>
                </c:pt>
                <c:pt idx="14">
                  <c:v>25.110240428066632</c:v>
                </c:pt>
                <c:pt idx="15">
                  <c:v>24.844786759233369</c:v>
                </c:pt>
                <c:pt idx="16">
                  <c:v>24.687539090399994</c:v>
                </c:pt>
                <c:pt idx="17">
                  <c:v>24.765514252266662</c:v>
                </c:pt>
                <c:pt idx="18">
                  <c:v>24.843489414133337</c:v>
                </c:pt>
                <c:pt idx="19">
                  <c:v>24.921464576000005</c:v>
                </c:pt>
                <c:pt idx="20">
                  <c:v>24.921464576000005</c:v>
                </c:pt>
                <c:pt idx="21">
                  <c:v>24.921464576000005</c:v>
                </c:pt>
                <c:pt idx="22">
                  <c:v>24.921464576000005</c:v>
                </c:pt>
              </c:numCache>
            </c:numRef>
          </c:val>
        </c:ser>
        <c:ser>
          <c:idx val="2"/>
          <c:order val="2"/>
          <c:tx>
            <c:v>Transportation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[2]GA!$F$18:$AB$18</c:f>
              <c:numCache>
                <c:formatCode>General</c:formatCode>
                <c:ptCount val="23"/>
                <c:pt idx="0">
                  <c:v>380.32703000000009</c:v>
                </c:pt>
                <c:pt idx="1">
                  <c:v>403.57675999999998</c:v>
                </c:pt>
                <c:pt idx="2">
                  <c:v>410.72179000000006</c:v>
                </c:pt>
                <c:pt idx="3">
                  <c:v>409.03690999999998</c:v>
                </c:pt>
                <c:pt idx="4">
                  <c:v>405.01233000000002</c:v>
                </c:pt>
                <c:pt idx="5">
                  <c:v>416.02710000000098</c:v>
                </c:pt>
                <c:pt idx="6">
                  <c:v>401.7817299999997</c:v>
                </c:pt>
                <c:pt idx="7">
                  <c:v>553.67576561672104</c:v>
                </c:pt>
                <c:pt idx="8">
                  <c:v>514.47470980555772</c:v>
                </c:pt>
                <c:pt idx="9">
                  <c:v>475.27365399439526</c:v>
                </c:pt>
                <c:pt idx="10">
                  <c:v>436.072598183232</c:v>
                </c:pt>
                <c:pt idx="11">
                  <c:v>449.22179653188368</c:v>
                </c:pt>
                <c:pt idx="12">
                  <c:v>462.37099488053542</c:v>
                </c:pt>
                <c:pt idx="13">
                  <c:v>421.42384645542109</c:v>
                </c:pt>
                <c:pt idx="14">
                  <c:v>295.9976103489924</c:v>
                </c:pt>
                <c:pt idx="15">
                  <c:v>323.98950121318057</c:v>
                </c:pt>
                <c:pt idx="16">
                  <c:v>297.83821287545197</c:v>
                </c:pt>
                <c:pt idx="17">
                  <c:v>276.6965672575522</c:v>
                </c:pt>
                <c:pt idx="18">
                  <c:v>255.55492163965138</c:v>
                </c:pt>
                <c:pt idx="19">
                  <c:v>234.41327602175059</c:v>
                </c:pt>
                <c:pt idx="20">
                  <c:v>227.2823558225549</c:v>
                </c:pt>
                <c:pt idx="21">
                  <c:v>218.47564204763211</c:v>
                </c:pt>
                <c:pt idx="22">
                  <c:v>210.50682506057231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06914952"/>
        <c:axId val="406915736"/>
      </c:barChart>
      <c:lineChart>
        <c:grouping val="standard"/>
        <c:varyColors val="0"/>
        <c:ser>
          <c:idx val="3"/>
          <c:order val="3"/>
          <c:tx>
            <c:v>Total NOx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[2]GA!$F$19:$AB$19</c:f>
              <c:numCache>
                <c:formatCode>General</c:formatCode>
                <c:ptCount val="23"/>
                <c:pt idx="0">
                  <c:v>701.83542000000011</c:v>
                </c:pt>
                <c:pt idx="1">
                  <c:v>666.44031000000007</c:v>
                </c:pt>
                <c:pt idx="2">
                  <c:v>688.06175999999994</c:v>
                </c:pt>
                <c:pt idx="3">
                  <c:v>688.13127999999995</c:v>
                </c:pt>
                <c:pt idx="4">
                  <c:v>716.79326999999989</c:v>
                </c:pt>
                <c:pt idx="5">
                  <c:v>736.89526000000092</c:v>
                </c:pt>
                <c:pt idx="6">
                  <c:v>702.74554099999966</c:v>
                </c:pt>
                <c:pt idx="7">
                  <c:v>790.08888236711903</c:v>
                </c:pt>
                <c:pt idx="8">
                  <c:v>707.12959717060551</c:v>
                </c:pt>
                <c:pt idx="9">
                  <c:v>663.43650831705611</c:v>
                </c:pt>
                <c:pt idx="10">
                  <c:v>635.92073543241543</c:v>
                </c:pt>
                <c:pt idx="11">
                  <c:v>637.18199958424475</c:v>
                </c:pt>
                <c:pt idx="12">
                  <c:v>634.65814970498388</c:v>
                </c:pt>
                <c:pt idx="13">
                  <c:v>584.1403770519571</c:v>
                </c:pt>
                <c:pt idx="14">
                  <c:v>442.63066536896042</c:v>
                </c:pt>
                <c:pt idx="15">
                  <c:v>454.3809206565806</c:v>
                </c:pt>
                <c:pt idx="16">
                  <c:v>412.06963920748387</c:v>
                </c:pt>
                <c:pt idx="17">
                  <c:v>385.17815481220708</c:v>
                </c:pt>
                <c:pt idx="18">
                  <c:v>358.28667041692938</c:v>
                </c:pt>
                <c:pt idx="19">
                  <c:v>331.39518602165157</c:v>
                </c:pt>
                <c:pt idx="20">
                  <c:v>315.60453102245589</c:v>
                </c:pt>
                <c:pt idx="21">
                  <c:v>303.2106162475331</c:v>
                </c:pt>
                <c:pt idx="22">
                  <c:v>293.9362662604733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914952"/>
        <c:axId val="406915736"/>
      </c:lineChart>
      <c:dateAx>
        <c:axId val="40691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5736"/>
        <c:crosses val="autoZero"/>
        <c:auto val="0"/>
        <c:lblOffset val="100"/>
        <c:baseTimeUnit val="days"/>
      </c:dateAx>
      <c:valAx>
        <c:axId val="406915736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NOx Emissions (thousands of 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Georgia VOC</a:t>
            </a:r>
            <a:r>
              <a:rPr lang="en-US" baseline="0"/>
              <a:t> Emissions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Stationary fuel combustion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[2]GA!$F$35:$AB$35</c:f>
              <c:numCache>
                <c:formatCode>General</c:formatCode>
                <c:ptCount val="23"/>
                <c:pt idx="0">
                  <c:v>27.881289999999993</c:v>
                </c:pt>
                <c:pt idx="1">
                  <c:v>29.989939999999997</c:v>
                </c:pt>
                <c:pt idx="2">
                  <c:v>29.853450000000002</c:v>
                </c:pt>
                <c:pt idx="3">
                  <c:v>30.003170000000001</c:v>
                </c:pt>
                <c:pt idx="4">
                  <c:v>38.151060000000001</c:v>
                </c:pt>
                <c:pt idx="5">
                  <c:v>33.751134</c:v>
                </c:pt>
                <c:pt idx="6">
                  <c:v>34.0997950000001</c:v>
                </c:pt>
                <c:pt idx="7">
                  <c:v>21.459839672883081</c:v>
                </c:pt>
                <c:pt idx="8">
                  <c:v>19.753687140687401</c:v>
                </c:pt>
                <c:pt idx="9">
                  <c:v>18.047534608491709</c:v>
                </c:pt>
                <c:pt idx="10">
                  <c:v>16.341382076296021</c:v>
                </c:pt>
                <c:pt idx="11">
                  <c:v>12.86569896810224</c:v>
                </c:pt>
                <c:pt idx="12">
                  <c:v>9.3900158599084698</c:v>
                </c:pt>
                <c:pt idx="13">
                  <c:v>5.9143327517146993</c:v>
                </c:pt>
                <c:pt idx="14">
                  <c:v>6.0038671223210596</c:v>
                </c:pt>
                <c:pt idx="15">
                  <c:v>6.0934014929274101</c:v>
                </c:pt>
                <c:pt idx="16">
                  <c:v>5.9873945519137699</c:v>
                </c:pt>
                <c:pt idx="17">
                  <c:v>6.8444483947834893</c:v>
                </c:pt>
                <c:pt idx="18">
                  <c:v>7.7015022376531999</c:v>
                </c:pt>
                <c:pt idx="19">
                  <c:v>8.5585560805229211</c:v>
                </c:pt>
                <c:pt idx="20">
                  <c:v>8.5585560805229211</c:v>
                </c:pt>
                <c:pt idx="21">
                  <c:v>8.5585560805229211</c:v>
                </c:pt>
                <c:pt idx="22">
                  <c:v>8.5585560805229211</c:v>
                </c:pt>
              </c:numCache>
            </c:numRef>
          </c:val>
        </c:ser>
        <c:ser>
          <c:idx val="1"/>
          <c:order val="1"/>
          <c:tx>
            <c:v>Industrial and other processes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[2]GA!$F$36:$AB$36</c:f>
              <c:numCache>
                <c:formatCode>General</c:formatCode>
                <c:ptCount val="23"/>
                <c:pt idx="0">
                  <c:v>220.68349999999998</c:v>
                </c:pt>
                <c:pt idx="1">
                  <c:v>195.87792999999999</c:v>
                </c:pt>
                <c:pt idx="2">
                  <c:v>201.58848</c:v>
                </c:pt>
                <c:pt idx="3">
                  <c:v>198.78157999999999</c:v>
                </c:pt>
                <c:pt idx="4">
                  <c:v>213.87997900000099</c:v>
                </c:pt>
                <c:pt idx="5">
                  <c:v>205.50196599999998</c:v>
                </c:pt>
                <c:pt idx="6">
                  <c:v>206.57970796656411</c:v>
                </c:pt>
                <c:pt idx="7">
                  <c:v>261.17309448074883</c:v>
                </c:pt>
                <c:pt idx="8">
                  <c:v>261.81258419649595</c:v>
                </c:pt>
                <c:pt idx="9">
                  <c:v>262.45207391224403</c:v>
                </c:pt>
                <c:pt idx="10">
                  <c:v>263.09156362799229</c:v>
                </c:pt>
                <c:pt idx="11">
                  <c:v>244.31685899552514</c:v>
                </c:pt>
                <c:pt idx="12">
                  <c:v>225.54215436305907</c:v>
                </c:pt>
                <c:pt idx="13">
                  <c:v>206.76744973059181</c:v>
                </c:pt>
                <c:pt idx="14">
                  <c:v>193.43257511273583</c:v>
                </c:pt>
                <c:pt idx="15">
                  <c:v>180.09770049487938</c:v>
                </c:pt>
                <c:pt idx="16">
                  <c:v>161.2223749560232</c:v>
                </c:pt>
                <c:pt idx="17">
                  <c:v>161.11392034515029</c:v>
                </c:pt>
                <c:pt idx="18">
                  <c:v>161.00546573427761</c:v>
                </c:pt>
                <c:pt idx="19">
                  <c:v>160.8970111234047</c:v>
                </c:pt>
                <c:pt idx="20">
                  <c:v>160.8970111234047</c:v>
                </c:pt>
                <c:pt idx="21">
                  <c:v>160.8970111234047</c:v>
                </c:pt>
                <c:pt idx="22">
                  <c:v>160.8970111234047</c:v>
                </c:pt>
              </c:numCache>
            </c:numRef>
          </c:val>
        </c:ser>
        <c:ser>
          <c:idx val="2"/>
          <c:order val="2"/>
          <c:tx>
            <c:v>Transportation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[2]CA!$F$2:$AB$2</c:f>
              <c:numCache>
                <c:formatCode>General</c:formatCode>
                <c:ptCount val="23"/>
                <c:pt idx="0">
                  <c:v>1990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[2]GA!$F$37:$AB$37</c:f>
              <c:numCache>
                <c:formatCode>General</c:formatCode>
                <c:ptCount val="23"/>
                <c:pt idx="0">
                  <c:v>368.92020000000008</c:v>
                </c:pt>
                <c:pt idx="1">
                  <c:v>303.59946000000002</c:v>
                </c:pt>
                <c:pt idx="2">
                  <c:v>289.76868999999988</c:v>
                </c:pt>
                <c:pt idx="3">
                  <c:v>283.28910000000002</c:v>
                </c:pt>
                <c:pt idx="4">
                  <c:v>274.53591999999958</c:v>
                </c:pt>
                <c:pt idx="5">
                  <c:v>273.6768499999996</c:v>
                </c:pt>
                <c:pt idx="6">
                  <c:v>268.19947000000002</c:v>
                </c:pt>
                <c:pt idx="7">
                  <c:v>239.31722628906729</c:v>
                </c:pt>
                <c:pt idx="8">
                  <c:v>227.13337233753379</c:v>
                </c:pt>
                <c:pt idx="9">
                  <c:v>214.94951838600019</c:v>
                </c:pt>
                <c:pt idx="10">
                  <c:v>202.7656644344666</c:v>
                </c:pt>
                <c:pt idx="11">
                  <c:v>219.52098478679932</c:v>
                </c:pt>
                <c:pt idx="12">
                  <c:v>236.276305139133</c:v>
                </c:pt>
                <c:pt idx="13">
                  <c:v>209.6695310651491</c:v>
                </c:pt>
                <c:pt idx="14">
                  <c:v>161.66284876819259</c:v>
                </c:pt>
                <c:pt idx="15">
                  <c:v>196.09814382519372</c:v>
                </c:pt>
                <c:pt idx="16">
                  <c:v>171.04892895840661</c:v>
                </c:pt>
                <c:pt idx="17">
                  <c:v>157.72161454332789</c:v>
                </c:pt>
                <c:pt idx="18">
                  <c:v>144.39430012824991</c:v>
                </c:pt>
                <c:pt idx="19">
                  <c:v>131.0669857131715</c:v>
                </c:pt>
                <c:pt idx="20">
                  <c:v>135.91234485544771</c:v>
                </c:pt>
                <c:pt idx="21">
                  <c:v>127.79030407157219</c:v>
                </c:pt>
                <c:pt idx="22">
                  <c:v>126.1519632507725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10147784"/>
        <c:axId val="510141120"/>
      </c:barChart>
      <c:lineChart>
        <c:grouping val="standard"/>
        <c:varyColors val="0"/>
        <c:ser>
          <c:idx val="3"/>
          <c:order val="3"/>
          <c:tx>
            <c:v>Total VOC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[2]GA!$F$38:$AB$38</c:f>
              <c:numCache>
                <c:formatCode>General</c:formatCode>
                <c:ptCount val="23"/>
                <c:pt idx="0">
                  <c:v>617.48499000000004</c:v>
                </c:pt>
                <c:pt idx="1">
                  <c:v>529.46732999999995</c:v>
                </c:pt>
                <c:pt idx="2">
                  <c:v>521.21061999999995</c:v>
                </c:pt>
                <c:pt idx="3">
                  <c:v>512.07384999999999</c:v>
                </c:pt>
                <c:pt idx="4">
                  <c:v>526.56695900000057</c:v>
                </c:pt>
                <c:pt idx="5">
                  <c:v>512.92994999999962</c:v>
                </c:pt>
                <c:pt idx="6">
                  <c:v>508.87897296656416</c:v>
                </c:pt>
                <c:pt idx="7">
                  <c:v>521.95016044269914</c:v>
                </c:pt>
                <c:pt idx="8">
                  <c:v>508.69964367471721</c:v>
                </c:pt>
                <c:pt idx="9">
                  <c:v>495.44912690673596</c:v>
                </c:pt>
                <c:pt idx="10">
                  <c:v>482.19861013875487</c:v>
                </c:pt>
                <c:pt idx="11">
                  <c:v>476.70354275042666</c:v>
                </c:pt>
                <c:pt idx="12">
                  <c:v>471.20847536210056</c:v>
                </c:pt>
                <c:pt idx="13">
                  <c:v>422.35131354745556</c:v>
                </c:pt>
                <c:pt idx="14">
                  <c:v>361.09929100324945</c:v>
                </c:pt>
                <c:pt idx="15">
                  <c:v>382.28924581300049</c:v>
                </c:pt>
                <c:pt idx="16">
                  <c:v>338.25869846634362</c:v>
                </c:pt>
                <c:pt idx="17">
                  <c:v>325.67998328326172</c:v>
                </c:pt>
                <c:pt idx="18">
                  <c:v>313.10126810018073</c:v>
                </c:pt>
                <c:pt idx="19">
                  <c:v>300.52255291709912</c:v>
                </c:pt>
                <c:pt idx="20">
                  <c:v>305.36791205937539</c:v>
                </c:pt>
                <c:pt idx="21">
                  <c:v>297.24587127549984</c:v>
                </c:pt>
                <c:pt idx="22">
                  <c:v>295.60753045470017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147784"/>
        <c:axId val="510141120"/>
      </c:lineChart>
      <c:dateAx>
        <c:axId val="51014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41120"/>
        <c:crosses val="autoZero"/>
        <c:auto val="0"/>
        <c:lblOffset val="100"/>
        <c:baseTimeUnit val="days"/>
      </c:dateAx>
      <c:valAx>
        <c:axId val="51014112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VOC Emissions (thousands of 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4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Los Angeles Monthly Average Ozone Concentrations (ppm)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Lit>
              <c:ptCount val="484"/>
              <c:pt idx="0">
                <c:v>1980 Jan</c:v>
              </c:pt>
              <c:pt idx="1">
                <c:v>1980 Feb</c:v>
              </c:pt>
              <c:pt idx="2">
                <c:v>1980 Mar</c:v>
              </c:pt>
              <c:pt idx="3">
                <c:v>1980 Apr</c:v>
              </c:pt>
              <c:pt idx="4">
                <c:v>1980 May</c:v>
              </c:pt>
              <c:pt idx="5">
                <c:v>1980 Jun</c:v>
              </c:pt>
              <c:pt idx="6">
                <c:v>1980 Jul</c:v>
              </c:pt>
              <c:pt idx="7">
                <c:v>1980 Aug</c:v>
              </c:pt>
              <c:pt idx="8">
                <c:v>1980 Sep</c:v>
              </c:pt>
              <c:pt idx="9">
                <c:v>1980 Oct</c:v>
              </c:pt>
              <c:pt idx="10">
                <c:v>1980 Nov</c:v>
              </c:pt>
              <c:pt idx="11">
                <c:v>1980 Dec</c:v>
              </c:pt>
              <c:pt idx="12">
                <c:v>1981 Jan</c:v>
              </c:pt>
              <c:pt idx="13">
                <c:v>1981 Feb</c:v>
              </c:pt>
              <c:pt idx="14">
                <c:v>1981 Mar</c:v>
              </c:pt>
              <c:pt idx="15">
                <c:v>1981 Apr</c:v>
              </c:pt>
              <c:pt idx="16">
                <c:v>1981 May</c:v>
              </c:pt>
              <c:pt idx="17">
                <c:v>1981 Jun</c:v>
              </c:pt>
              <c:pt idx="18">
                <c:v>1981 Jul</c:v>
              </c:pt>
              <c:pt idx="19">
                <c:v>1981 Aug</c:v>
              </c:pt>
              <c:pt idx="20">
                <c:v>1981 Sep</c:v>
              </c:pt>
              <c:pt idx="21">
                <c:v>1981 Oct</c:v>
              </c:pt>
              <c:pt idx="22">
                <c:v>1981 Nov</c:v>
              </c:pt>
              <c:pt idx="23">
                <c:v>1981 Dec</c:v>
              </c:pt>
              <c:pt idx="24">
                <c:v>1982 Jan</c:v>
              </c:pt>
              <c:pt idx="25">
                <c:v>1982 Feb</c:v>
              </c:pt>
              <c:pt idx="26">
                <c:v>1982 Mar</c:v>
              </c:pt>
              <c:pt idx="27">
                <c:v>1982 Apr</c:v>
              </c:pt>
              <c:pt idx="28">
                <c:v>1982 May</c:v>
              </c:pt>
              <c:pt idx="29">
                <c:v>1982 Jun</c:v>
              </c:pt>
              <c:pt idx="30">
                <c:v>1982 Jul</c:v>
              </c:pt>
              <c:pt idx="31">
                <c:v>1982 Aug</c:v>
              </c:pt>
              <c:pt idx="32">
                <c:v>1982 Sep</c:v>
              </c:pt>
              <c:pt idx="33">
                <c:v>1982 Oct</c:v>
              </c:pt>
              <c:pt idx="34">
                <c:v>1982 Nov</c:v>
              </c:pt>
              <c:pt idx="35">
                <c:v>1982 Dec</c:v>
              </c:pt>
              <c:pt idx="36">
                <c:v>1983 Jan</c:v>
              </c:pt>
              <c:pt idx="37">
                <c:v>1983 Feb</c:v>
              </c:pt>
              <c:pt idx="38">
                <c:v>1983 Mar</c:v>
              </c:pt>
              <c:pt idx="39">
                <c:v>1983 Apr</c:v>
              </c:pt>
              <c:pt idx="40">
                <c:v>1983 May</c:v>
              </c:pt>
              <c:pt idx="41">
                <c:v>1983 Jun</c:v>
              </c:pt>
              <c:pt idx="42">
                <c:v>1983 Jul</c:v>
              </c:pt>
              <c:pt idx="43">
                <c:v>1983 Aug</c:v>
              </c:pt>
              <c:pt idx="44">
                <c:v>1983 Sep</c:v>
              </c:pt>
              <c:pt idx="45">
                <c:v>1983 Oct</c:v>
              </c:pt>
              <c:pt idx="46">
                <c:v>1983 Nov</c:v>
              </c:pt>
              <c:pt idx="47">
                <c:v>1983 Dec</c:v>
              </c:pt>
              <c:pt idx="48">
                <c:v>1984 Jan</c:v>
              </c:pt>
              <c:pt idx="49">
                <c:v>1984 Feb</c:v>
              </c:pt>
              <c:pt idx="50">
                <c:v>1984 Mar</c:v>
              </c:pt>
              <c:pt idx="51">
                <c:v>1984 Apr</c:v>
              </c:pt>
              <c:pt idx="52">
                <c:v>1984 May</c:v>
              </c:pt>
              <c:pt idx="53">
                <c:v>1984 Jun</c:v>
              </c:pt>
              <c:pt idx="54">
                <c:v>1984 Jul</c:v>
              </c:pt>
              <c:pt idx="55">
                <c:v>1984 Aug</c:v>
              </c:pt>
              <c:pt idx="56">
                <c:v>1984 Sep</c:v>
              </c:pt>
              <c:pt idx="57">
                <c:v>1984 Oct</c:v>
              </c:pt>
              <c:pt idx="58">
                <c:v>1984 Nov</c:v>
              </c:pt>
              <c:pt idx="59">
                <c:v>1984 Dec</c:v>
              </c:pt>
              <c:pt idx="60">
                <c:v>1985 Jan</c:v>
              </c:pt>
              <c:pt idx="61">
                <c:v>1985 Feb</c:v>
              </c:pt>
              <c:pt idx="62">
                <c:v>1985 Mar</c:v>
              </c:pt>
              <c:pt idx="63">
                <c:v>1985 Apr</c:v>
              </c:pt>
              <c:pt idx="64">
                <c:v>1985 May</c:v>
              </c:pt>
              <c:pt idx="65">
                <c:v>1985 Jun</c:v>
              </c:pt>
              <c:pt idx="66">
                <c:v>1985 Jul</c:v>
              </c:pt>
              <c:pt idx="67">
                <c:v>1985 Aug</c:v>
              </c:pt>
              <c:pt idx="68">
                <c:v>1985 Sep</c:v>
              </c:pt>
              <c:pt idx="69">
                <c:v>1985 Oct</c:v>
              </c:pt>
              <c:pt idx="70">
                <c:v>1985 Nov</c:v>
              </c:pt>
              <c:pt idx="71">
                <c:v>1985 Dec</c:v>
              </c:pt>
              <c:pt idx="72">
                <c:v>1986 Jan</c:v>
              </c:pt>
              <c:pt idx="73">
                <c:v>1986 Feb</c:v>
              </c:pt>
              <c:pt idx="74">
                <c:v>1986 Mar</c:v>
              </c:pt>
              <c:pt idx="75">
                <c:v>1986 Apr</c:v>
              </c:pt>
              <c:pt idx="76">
                <c:v>1986 May</c:v>
              </c:pt>
              <c:pt idx="77">
                <c:v>1986 Jun</c:v>
              </c:pt>
              <c:pt idx="78">
                <c:v>1986 Jul</c:v>
              </c:pt>
              <c:pt idx="79">
                <c:v>1986 Aug</c:v>
              </c:pt>
              <c:pt idx="80">
                <c:v>1986 Sep</c:v>
              </c:pt>
              <c:pt idx="81">
                <c:v>1986 Oct</c:v>
              </c:pt>
              <c:pt idx="82">
                <c:v>1986 Nov</c:v>
              </c:pt>
              <c:pt idx="83">
                <c:v>1986 Dec</c:v>
              </c:pt>
              <c:pt idx="84">
                <c:v>1987 Jan</c:v>
              </c:pt>
              <c:pt idx="85">
                <c:v>1987 Feb</c:v>
              </c:pt>
              <c:pt idx="86">
                <c:v>1987 Mar</c:v>
              </c:pt>
              <c:pt idx="87">
                <c:v>1987 Apr</c:v>
              </c:pt>
              <c:pt idx="88">
                <c:v>1987 May</c:v>
              </c:pt>
              <c:pt idx="89">
                <c:v>1987 Jun</c:v>
              </c:pt>
              <c:pt idx="90">
                <c:v>1987 Jul</c:v>
              </c:pt>
              <c:pt idx="91">
                <c:v>1987 Aug</c:v>
              </c:pt>
              <c:pt idx="92">
                <c:v>1987 Sep</c:v>
              </c:pt>
              <c:pt idx="93">
                <c:v>1987 Oct</c:v>
              </c:pt>
              <c:pt idx="94">
                <c:v>1987 Nov</c:v>
              </c:pt>
              <c:pt idx="95">
                <c:v>1987 Dec</c:v>
              </c:pt>
              <c:pt idx="96">
                <c:v>1988 Jan</c:v>
              </c:pt>
              <c:pt idx="97">
                <c:v>1988 Feb</c:v>
              </c:pt>
              <c:pt idx="98">
                <c:v>1988 Mar</c:v>
              </c:pt>
              <c:pt idx="99">
                <c:v>1988 Apr</c:v>
              </c:pt>
              <c:pt idx="100">
                <c:v>1988 May</c:v>
              </c:pt>
              <c:pt idx="101">
                <c:v>1988 Jun</c:v>
              </c:pt>
              <c:pt idx="102">
                <c:v>1988 Jul</c:v>
              </c:pt>
              <c:pt idx="103">
                <c:v>1988 Aug</c:v>
              </c:pt>
              <c:pt idx="104">
                <c:v>1988 Sep</c:v>
              </c:pt>
              <c:pt idx="105">
                <c:v>1988 Oct</c:v>
              </c:pt>
              <c:pt idx="106">
                <c:v>1988 Nov</c:v>
              </c:pt>
              <c:pt idx="107">
                <c:v>1988 Dec</c:v>
              </c:pt>
              <c:pt idx="108">
                <c:v>1989 Jan</c:v>
              </c:pt>
              <c:pt idx="109">
                <c:v>1989 Feb</c:v>
              </c:pt>
              <c:pt idx="110">
                <c:v>1989 Mar</c:v>
              </c:pt>
              <c:pt idx="111">
                <c:v>1989 Apr</c:v>
              </c:pt>
              <c:pt idx="112">
                <c:v>1989 May</c:v>
              </c:pt>
              <c:pt idx="113">
                <c:v>1989 Jun</c:v>
              </c:pt>
              <c:pt idx="114">
                <c:v>1989 Jul</c:v>
              </c:pt>
              <c:pt idx="115">
                <c:v>1989 Aug</c:v>
              </c:pt>
              <c:pt idx="116">
                <c:v>1989 Sep</c:v>
              </c:pt>
              <c:pt idx="117">
                <c:v>1989 Oct</c:v>
              </c:pt>
              <c:pt idx="118">
                <c:v>1989 Nov</c:v>
              </c:pt>
              <c:pt idx="119">
                <c:v>1989 Dec</c:v>
              </c:pt>
              <c:pt idx="120">
                <c:v>1990 Jan</c:v>
              </c:pt>
              <c:pt idx="121">
                <c:v>1990 Feb</c:v>
              </c:pt>
              <c:pt idx="122">
                <c:v>1990 Mar</c:v>
              </c:pt>
              <c:pt idx="123">
                <c:v>1990 Apr</c:v>
              </c:pt>
              <c:pt idx="124">
                <c:v>1990 May</c:v>
              </c:pt>
              <c:pt idx="125">
                <c:v>1990 Jun</c:v>
              </c:pt>
              <c:pt idx="126">
                <c:v>1990 Jul</c:v>
              </c:pt>
              <c:pt idx="127">
                <c:v>1990 Aug</c:v>
              </c:pt>
              <c:pt idx="128">
                <c:v>1990 Sep</c:v>
              </c:pt>
              <c:pt idx="129">
                <c:v>1990 Oct</c:v>
              </c:pt>
              <c:pt idx="130">
                <c:v>1990 Nov</c:v>
              </c:pt>
              <c:pt idx="131">
                <c:v>1990 Dec</c:v>
              </c:pt>
              <c:pt idx="132">
                <c:v>1991 Jan</c:v>
              </c:pt>
              <c:pt idx="133">
                <c:v>1991 Feb</c:v>
              </c:pt>
              <c:pt idx="134">
                <c:v>1991 Mar</c:v>
              </c:pt>
              <c:pt idx="135">
                <c:v>1991 Apr</c:v>
              </c:pt>
              <c:pt idx="136">
                <c:v>1991 May</c:v>
              </c:pt>
              <c:pt idx="137">
                <c:v>1991 Jun</c:v>
              </c:pt>
              <c:pt idx="138">
                <c:v>1991 Jul</c:v>
              </c:pt>
              <c:pt idx="139">
                <c:v>1991 Aug</c:v>
              </c:pt>
              <c:pt idx="140">
                <c:v>1991 Sep</c:v>
              </c:pt>
              <c:pt idx="141">
                <c:v>1991 Oct</c:v>
              </c:pt>
              <c:pt idx="142">
                <c:v>1991 Nov</c:v>
              </c:pt>
              <c:pt idx="143">
                <c:v>1991 Dec</c:v>
              </c:pt>
              <c:pt idx="144">
                <c:v>1992 Jan</c:v>
              </c:pt>
              <c:pt idx="145">
                <c:v>1992 Feb</c:v>
              </c:pt>
              <c:pt idx="146">
                <c:v>1992 Mar</c:v>
              </c:pt>
              <c:pt idx="147">
                <c:v>1992 Apr</c:v>
              </c:pt>
              <c:pt idx="148">
                <c:v>1992 May</c:v>
              </c:pt>
              <c:pt idx="149">
                <c:v>1992 Jun</c:v>
              </c:pt>
              <c:pt idx="150">
                <c:v>1992 Jul</c:v>
              </c:pt>
              <c:pt idx="151">
                <c:v>1992 Aug</c:v>
              </c:pt>
              <c:pt idx="152">
                <c:v>1992 Sep</c:v>
              </c:pt>
              <c:pt idx="153">
                <c:v>1992 Oct</c:v>
              </c:pt>
              <c:pt idx="154">
                <c:v>1992 Nov</c:v>
              </c:pt>
              <c:pt idx="155">
                <c:v>1992 Dec</c:v>
              </c:pt>
              <c:pt idx="156">
                <c:v>1993 Jan</c:v>
              </c:pt>
              <c:pt idx="157">
                <c:v>1993 Feb</c:v>
              </c:pt>
              <c:pt idx="158">
                <c:v>1993 Mar</c:v>
              </c:pt>
              <c:pt idx="159">
                <c:v>1993 Apr</c:v>
              </c:pt>
              <c:pt idx="160">
                <c:v>1993 May</c:v>
              </c:pt>
              <c:pt idx="161">
                <c:v>1993 Jun</c:v>
              </c:pt>
              <c:pt idx="162">
                <c:v>1993 Jul</c:v>
              </c:pt>
              <c:pt idx="163">
                <c:v>1993 Aug</c:v>
              </c:pt>
              <c:pt idx="164">
                <c:v>1993 Sep</c:v>
              </c:pt>
              <c:pt idx="165">
                <c:v>1993 Oct</c:v>
              </c:pt>
              <c:pt idx="166">
                <c:v>1993 Nov</c:v>
              </c:pt>
              <c:pt idx="167">
                <c:v>1993 Dec</c:v>
              </c:pt>
              <c:pt idx="168">
                <c:v>1994 Jan</c:v>
              </c:pt>
              <c:pt idx="169">
                <c:v>1994 Feb</c:v>
              </c:pt>
              <c:pt idx="170">
                <c:v>1994 Mar</c:v>
              </c:pt>
              <c:pt idx="171">
                <c:v>1994 Apr</c:v>
              </c:pt>
              <c:pt idx="172">
                <c:v>1994 May</c:v>
              </c:pt>
              <c:pt idx="173">
                <c:v>1994 Jun</c:v>
              </c:pt>
              <c:pt idx="174">
                <c:v>1994 Jul</c:v>
              </c:pt>
              <c:pt idx="175">
                <c:v>1994 Aug</c:v>
              </c:pt>
              <c:pt idx="176">
                <c:v>1994 Sep</c:v>
              </c:pt>
              <c:pt idx="177">
                <c:v>1994 Oct</c:v>
              </c:pt>
              <c:pt idx="178">
                <c:v>1994 Nov</c:v>
              </c:pt>
              <c:pt idx="179">
                <c:v>1994 Dec</c:v>
              </c:pt>
              <c:pt idx="180">
                <c:v>1995 Jan</c:v>
              </c:pt>
              <c:pt idx="181">
                <c:v>1995 Feb</c:v>
              </c:pt>
              <c:pt idx="182">
                <c:v>1995 Mar</c:v>
              </c:pt>
              <c:pt idx="183">
                <c:v>1995 Apr</c:v>
              </c:pt>
              <c:pt idx="184">
                <c:v>1995 May</c:v>
              </c:pt>
              <c:pt idx="185">
                <c:v>1995 Jun</c:v>
              </c:pt>
              <c:pt idx="186">
                <c:v>1995 Jul</c:v>
              </c:pt>
              <c:pt idx="187">
                <c:v>1995 Aug</c:v>
              </c:pt>
              <c:pt idx="188">
                <c:v>1995 Sep</c:v>
              </c:pt>
              <c:pt idx="189">
                <c:v>1995 Oct</c:v>
              </c:pt>
              <c:pt idx="190">
                <c:v>1995 Nov</c:v>
              </c:pt>
              <c:pt idx="191">
                <c:v>1995 Dec</c:v>
              </c:pt>
              <c:pt idx="192">
                <c:v>1996 Jan</c:v>
              </c:pt>
              <c:pt idx="193">
                <c:v>1996 Feb</c:v>
              </c:pt>
              <c:pt idx="194">
                <c:v>1996 Mar</c:v>
              </c:pt>
              <c:pt idx="195">
                <c:v>1996 Apr</c:v>
              </c:pt>
              <c:pt idx="196">
                <c:v>1996 May</c:v>
              </c:pt>
              <c:pt idx="197">
                <c:v>1996 Jun</c:v>
              </c:pt>
              <c:pt idx="198">
                <c:v>1996 Jul</c:v>
              </c:pt>
              <c:pt idx="199">
                <c:v>1996 Aug</c:v>
              </c:pt>
              <c:pt idx="200">
                <c:v>1996 Sep</c:v>
              </c:pt>
              <c:pt idx="201">
                <c:v>1996 Oct</c:v>
              </c:pt>
              <c:pt idx="202">
                <c:v>1996 Nov</c:v>
              </c:pt>
              <c:pt idx="203">
                <c:v>1996 Dec</c:v>
              </c:pt>
              <c:pt idx="204">
                <c:v>1997 Jan</c:v>
              </c:pt>
              <c:pt idx="205">
                <c:v>1997 Feb</c:v>
              </c:pt>
              <c:pt idx="206">
                <c:v>1997 Mar</c:v>
              </c:pt>
              <c:pt idx="207">
                <c:v>1997 Apr</c:v>
              </c:pt>
              <c:pt idx="208">
                <c:v>1997 May</c:v>
              </c:pt>
              <c:pt idx="209">
                <c:v>1997 Jun</c:v>
              </c:pt>
              <c:pt idx="210">
                <c:v>1997 Jul</c:v>
              </c:pt>
              <c:pt idx="211">
                <c:v>1997 Aug</c:v>
              </c:pt>
              <c:pt idx="212">
                <c:v>1997 Sep</c:v>
              </c:pt>
              <c:pt idx="213">
                <c:v>1997 Oct</c:v>
              </c:pt>
              <c:pt idx="214">
                <c:v>1997 Nov</c:v>
              </c:pt>
              <c:pt idx="215">
                <c:v>1997 Dec</c:v>
              </c:pt>
              <c:pt idx="216">
                <c:v>1998 Jan</c:v>
              </c:pt>
              <c:pt idx="217">
                <c:v>1998 Feb</c:v>
              </c:pt>
              <c:pt idx="218">
                <c:v>1998 Mar</c:v>
              </c:pt>
              <c:pt idx="219">
                <c:v>1998 Apr</c:v>
              </c:pt>
              <c:pt idx="220">
                <c:v>1998 May</c:v>
              </c:pt>
              <c:pt idx="221">
                <c:v>1998 Jun</c:v>
              </c:pt>
              <c:pt idx="222">
                <c:v>1998 Jul</c:v>
              </c:pt>
              <c:pt idx="223">
                <c:v>1998 Aug</c:v>
              </c:pt>
              <c:pt idx="224">
                <c:v>1998 Sep</c:v>
              </c:pt>
              <c:pt idx="225">
                <c:v>1998 Oct</c:v>
              </c:pt>
              <c:pt idx="226">
                <c:v>1998 Nov</c:v>
              </c:pt>
              <c:pt idx="227">
                <c:v>1998 Dec</c:v>
              </c:pt>
              <c:pt idx="228">
                <c:v>1999 Jan</c:v>
              </c:pt>
              <c:pt idx="229">
                <c:v>1999 Feb</c:v>
              </c:pt>
              <c:pt idx="230">
                <c:v>1999 Mar</c:v>
              </c:pt>
              <c:pt idx="231">
                <c:v>1999 Apr</c:v>
              </c:pt>
              <c:pt idx="232">
                <c:v>1999 May</c:v>
              </c:pt>
              <c:pt idx="233">
                <c:v>1999 Jun</c:v>
              </c:pt>
              <c:pt idx="234">
                <c:v>1999 Jul</c:v>
              </c:pt>
              <c:pt idx="235">
                <c:v>1999 Aug</c:v>
              </c:pt>
              <c:pt idx="236">
                <c:v>1999 Sep</c:v>
              </c:pt>
              <c:pt idx="237">
                <c:v>1999 Oct</c:v>
              </c:pt>
              <c:pt idx="238">
                <c:v>1999 Nov</c:v>
              </c:pt>
              <c:pt idx="239">
                <c:v>1999 Dec</c:v>
              </c:pt>
              <c:pt idx="240">
                <c:v>2000 Jan</c:v>
              </c:pt>
              <c:pt idx="241">
                <c:v>2000 Feb</c:v>
              </c:pt>
              <c:pt idx="242">
                <c:v>2000 Mar</c:v>
              </c:pt>
              <c:pt idx="243">
                <c:v>2000 Apr</c:v>
              </c:pt>
              <c:pt idx="244">
                <c:v>2000 May</c:v>
              </c:pt>
              <c:pt idx="245">
                <c:v>2000 Jun</c:v>
              </c:pt>
              <c:pt idx="246">
                <c:v>2000 Jul</c:v>
              </c:pt>
              <c:pt idx="247">
                <c:v>2000 Aug</c:v>
              </c:pt>
              <c:pt idx="248">
                <c:v>2000 Sep</c:v>
              </c:pt>
              <c:pt idx="249">
                <c:v>2000 Oct</c:v>
              </c:pt>
              <c:pt idx="250">
                <c:v>2000 Nov</c:v>
              </c:pt>
              <c:pt idx="251">
                <c:v>2000 Dec</c:v>
              </c:pt>
              <c:pt idx="252">
                <c:v>2001 Jan</c:v>
              </c:pt>
              <c:pt idx="253">
                <c:v>2001 Feb</c:v>
              </c:pt>
              <c:pt idx="254">
                <c:v>2001 Mar</c:v>
              </c:pt>
              <c:pt idx="255">
                <c:v>2001 Apr</c:v>
              </c:pt>
              <c:pt idx="256">
                <c:v>2001 May</c:v>
              </c:pt>
              <c:pt idx="257">
                <c:v>2001 Jun</c:v>
              </c:pt>
              <c:pt idx="258">
                <c:v>2001 Jul</c:v>
              </c:pt>
              <c:pt idx="259">
                <c:v>2001 Aug</c:v>
              </c:pt>
              <c:pt idx="260">
                <c:v>2001 Sep</c:v>
              </c:pt>
              <c:pt idx="261">
                <c:v>2001 Oct</c:v>
              </c:pt>
              <c:pt idx="262">
                <c:v>2001 Nov</c:v>
              </c:pt>
              <c:pt idx="263">
                <c:v>2001 Dec</c:v>
              </c:pt>
              <c:pt idx="264">
                <c:v>2002 Jan</c:v>
              </c:pt>
              <c:pt idx="265">
                <c:v>2002 Feb</c:v>
              </c:pt>
              <c:pt idx="266">
                <c:v>2002 Mar</c:v>
              </c:pt>
              <c:pt idx="267">
                <c:v>2002 Apr</c:v>
              </c:pt>
              <c:pt idx="268">
                <c:v>2002 May</c:v>
              </c:pt>
              <c:pt idx="269">
                <c:v>2002 Jun</c:v>
              </c:pt>
              <c:pt idx="270">
                <c:v>2002 Jul</c:v>
              </c:pt>
              <c:pt idx="271">
                <c:v>2002 Aug</c:v>
              </c:pt>
              <c:pt idx="272">
                <c:v>2002 Sep</c:v>
              </c:pt>
              <c:pt idx="273">
                <c:v>2002 Oct</c:v>
              </c:pt>
              <c:pt idx="274">
                <c:v>2002 Nov</c:v>
              </c:pt>
              <c:pt idx="275">
                <c:v>2002 Dec</c:v>
              </c:pt>
              <c:pt idx="276">
                <c:v>2003 Jan</c:v>
              </c:pt>
              <c:pt idx="277">
                <c:v>2003 Feb</c:v>
              </c:pt>
              <c:pt idx="278">
                <c:v>2003 Mar</c:v>
              </c:pt>
              <c:pt idx="279">
                <c:v>2003 Apr</c:v>
              </c:pt>
              <c:pt idx="280">
                <c:v>2003 May</c:v>
              </c:pt>
              <c:pt idx="281">
                <c:v>2003 Jun</c:v>
              </c:pt>
              <c:pt idx="282">
                <c:v>2003 Jul</c:v>
              </c:pt>
              <c:pt idx="283">
                <c:v>2003 Aug</c:v>
              </c:pt>
              <c:pt idx="284">
                <c:v>2003 Sep</c:v>
              </c:pt>
              <c:pt idx="285">
                <c:v>2003 Oct</c:v>
              </c:pt>
              <c:pt idx="286">
                <c:v>2003 Nov</c:v>
              </c:pt>
              <c:pt idx="287">
                <c:v>2003 Dec</c:v>
              </c:pt>
              <c:pt idx="288">
                <c:v>2004 Jan</c:v>
              </c:pt>
              <c:pt idx="289">
                <c:v>2004 Feb</c:v>
              </c:pt>
              <c:pt idx="290">
                <c:v>2004 Mar</c:v>
              </c:pt>
              <c:pt idx="291">
                <c:v>2004 Apr</c:v>
              </c:pt>
              <c:pt idx="292">
                <c:v>2004 May</c:v>
              </c:pt>
              <c:pt idx="293">
                <c:v>2004 Jun</c:v>
              </c:pt>
              <c:pt idx="294">
                <c:v>2004 Jul</c:v>
              </c:pt>
              <c:pt idx="295">
                <c:v>2004 Aug</c:v>
              </c:pt>
              <c:pt idx="296">
                <c:v>2004 Sep</c:v>
              </c:pt>
              <c:pt idx="297">
                <c:v>2004 Oct</c:v>
              </c:pt>
              <c:pt idx="298">
                <c:v>2004 Nov</c:v>
              </c:pt>
              <c:pt idx="299">
                <c:v>2004 Dec</c:v>
              </c:pt>
              <c:pt idx="300">
                <c:v>2005 Jan</c:v>
              </c:pt>
              <c:pt idx="301">
                <c:v>2005 Feb</c:v>
              </c:pt>
              <c:pt idx="302">
                <c:v>2005 Mar</c:v>
              </c:pt>
              <c:pt idx="303">
                <c:v>2005 Apr</c:v>
              </c:pt>
              <c:pt idx="304">
                <c:v>2005 May</c:v>
              </c:pt>
              <c:pt idx="305">
                <c:v>2005 Jun</c:v>
              </c:pt>
              <c:pt idx="306">
                <c:v>2005 Jul</c:v>
              </c:pt>
              <c:pt idx="307">
                <c:v>2005 Aug</c:v>
              </c:pt>
              <c:pt idx="308">
                <c:v>2005 Sep</c:v>
              </c:pt>
              <c:pt idx="309">
                <c:v>2005 Oct</c:v>
              </c:pt>
              <c:pt idx="310">
                <c:v>2005 Nov</c:v>
              </c:pt>
              <c:pt idx="311">
                <c:v>2005 Dec</c:v>
              </c:pt>
              <c:pt idx="312">
                <c:v>2006 Jan</c:v>
              </c:pt>
              <c:pt idx="313">
                <c:v>2006 Feb</c:v>
              </c:pt>
              <c:pt idx="314">
                <c:v>2006 Mar</c:v>
              </c:pt>
              <c:pt idx="315">
                <c:v>2006 Apr</c:v>
              </c:pt>
              <c:pt idx="316">
                <c:v>2006 May</c:v>
              </c:pt>
              <c:pt idx="317">
                <c:v>2006 Jun</c:v>
              </c:pt>
              <c:pt idx="318">
                <c:v>2006 Jul</c:v>
              </c:pt>
              <c:pt idx="319">
                <c:v>2006 Aug</c:v>
              </c:pt>
              <c:pt idx="320">
                <c:v>2006 Sep</c:v>
              </c:pt>
              <c:pt idx="321">
                <c:v>2006 Oct</c:v>
              </c:pt>
              <c:pt idx="322">
                <c:v>2006 Nov</c:v>
              </c:pt>
              <c:pt idx="323">
                <c:v>2006 Dec</c:v>
              </c:pt>
              <c:pt idx="324">
                <c:v>2007 Jan</c:v>
              </c:pt>
              <c:pt idx="325">
                <c:v>2007 Feb</c:v>
              </c:pt>
              <c:pt idx="326">
                <c:v>2007 Mar</c:v>
              </c:pt>
              <c:pt idx="327">
                <c:v>2007 Apr</c:v>
              </c:pt>
              <c:pt idx="328">
                <c:v>2007 May</c:v>
              </c:pt>
              <c:pt idx="329">
                <c:v>2007 Jun</c:v>
              </c:pt>
              <c:pt idx="330">
                <c:v>2007 Jul</c:v>
              </c:pt>
              <c:pt idx="331">
                <c:v>2007 Aug</c:v>
              </c:pt>
              <c:pt idx="332">
                <c:v>2007 Sep</c:v>
              </c:pt>
              <c:pt idx="333">
                <c:v>2007 Oct</c:v>
              </c:pt>
              <c:pt idx="334">
                <c:v>2007 Nov</c:v>
              </c:pt>
              <c:pt idx="335">
                <c:v>2007 Dec</c:v>
              </c:pt>
              <c:pt idx="336">
                <c:v>2008 Jan</c:v>
              </c:pt>
              <c:pt idx="337">
                <c:v>2008 Feb</c:v>
              </c:pt>
              <c:pt idx="338">
                <c:v>2008 Mar</c:v>
              </c:pt>
              <c:pt idx="339">
                <c:v>2008 Apr</c:v>
              </c:pt>
              <c:pt idx="340">
                <c:v>2008 May</c:v>
              </c:pt>
              <c:pt idx="341">
                <c:v>2008 Jun</c:v>
              </c:pt>
              <c:pt idx="342">
                <c:v>2008 Jul</c:v>
              </c:pt>
              <c:pt idx="343">
                <c:v>2008 Aug</c:v>
              </c:pt>
              <c:pt idx="344">
                <c:v>2008 Sep</c:v>
              </c:pt>
              <c:pt idx="345">
                <c:v>2008 Oct</c:v>
              </c:pt>
              <c:pt idx="346">
                <c:v>2008 Nov</c:v>
              </c:pt>
              <c:pt idx="347">
                <c:v>2008 Dec</c:v>
              </c:pt>
              <c:pt idx="348">
                <c:v>2009 Jan</c:v>
              </c:pt>
              <c:pt idx="349">
                <c:v>2009 Feb</c:v>
              </c:pt>
              <c:pt idx="350">
                <c:v>2009 Mar</c:v>
              </c:pt>
              <c:pt idx="351">
                <c:v>2009 Apr</c:v>
              </c:pt>
              <c:pt idx="352">
                <c:v>2009 May</c:v>
              </c:pt>
              <c:pt idx="353">
                <c:v>2009 Jun</c:v>
              </c:pt>
              <c:pt idx="354">
                <c:v>2009 Jul</c:v>
              </c:pt>
              <c:pt idx="355">
                <c:v>2009 Aug</c:v>
              </c:pt>
              <c:pt idx="356">
                <c:v>2009 Sep</c:v>
              </c:pt>
              <c:pt idx="357">
                <c:v>2009 Oct</c:v>
              </c:pt>
              <c:pt idx="358">
                <c:v>2009 Nov</c:v>
              </c:pt>
              <c:pt idx="359">
                <c:v>2009 Dec</c:v>
              </c:pt>
              <c:pt idx="360">
                <c:v>2010 Jan</c:v>
              </c:pt>
              <c:pt idx="361">
                <c:v>2010 Feb</c:v>
              </c:pt>
              <c:pt idx="362">
                <c:v>2010 Mar</c:v>
              </c:pt>
              <c:pt idx="363">
                <c:v>2010 Apr</c:v>
              </c:pt>
              <c:pt idx="364">
                <c:v>2010 May</c:v>
              </c:pt>
              <c:pt idx="365">
                <c:v>2010 Jun</c:v>
              </c:pt>
              <c:pt idx="366">
                <c:v>2010 Jul</c:v>
              </c:pt>
              <c:pt idx="367">
                <c:v>2010 Aug</c:v>
              </c:pt>
              <c:pt idx="368">
                <c:v>2010 Sep</c:v>
              </c:pt>
              <c:pt idx="369">
                <c:v>2010 Oct</c:v>
              </c:pt>
              <c:pt idx="370">
                <c:v>2010 Nov</c:v>
              </c:pt>
              <c:pt idx="371">
                <c:v>2010 Dec</c:v>
              </c:pt>
              <c:pt idx="372">
                <c:v>2011 Jan</c:v>
              </c:pt>
              <c:pt idx="373">
                <c:v>2011 Feb</c:v>
              </c:pt>
              <c:pt idx="374">
                <c:v>2011 Mar</c:v>
              </c:pt>
              <c:pt idx="375">
                <c:v>2011 Apr</c:v>
              </c:pt>
              <c:pt idx="376">
                <c:v>2011 May</c:v>
              </c:pt>
              <c:pt idx="377">
                <c:v>2011 Jun</c:v>
              </c:pt>
              <c:pt idx="378">
                <c:v>2011 Jul</c:v>
              </c:pt>
              <c:pt idx="379">
                <c:v>2011 Aug</c:v>
              </c:pt>
              <c:pt idx="380">
                <c:v>2011 Sep</c:v>
              </c:pt>
              <c:pt idx="381">
                <c:v>2011 Oct</c:v>
              </c:pt>
              <c:pt idx="382">
                <c:v>2011 Nov</c:v>
              </c:pt>
              <c:pt idx="383">
                <c:v>2011 Dec</c:v>
              </c:pt>
              <c:pt idx="384">
                <c:v>2012 Jan</c:v>
              </c:pt>
              <c:pt idx="385">
                <c:v>2012 Feb</c:v>
              </c:pt>
              <c:pt idx="386">
                <c:v>2012 Mar</c:v>
              </c:pt>
              <c:pt idx="387">
                <c:v>2012 Apr</c:v>
              </c:pt>
              <c:pt idx="388">
                <c:v>2012 May</c:v>
              </c:pt>
              <c:pt idx="389">
                <c:v>2012 Jun</c:v>
              </c:pt>
              <c:pt idx="390">
                <c:v>2012 Jul</c:v>
              </c:pt>
              <c:pt idx="391">
                <c:v>2012 Aug</c:v>
              </c:pt>
              <c:pt idx="392">
                <c:v>2012 Sep</c:v>
              </c:pt>
              <c:pt idx="393">
                <c:v>2012 Oct</c:v>
              </c:pt>
              <c:pt idx="394">
                <c:v>2012 Nov</c:v>
              </c:pt>
              <c:pt idx="395">
                <c:v>2012 Dec</c:v>
              </c:pt>
              <c:pt idx="396">
                <c:v>2013 Jan</c:v>
              </c:pt>
              <c:pt idx="397">
                <c:v>2013 Feb</c:v>
              </c:pt>
              <c:pt idx="398">
                <c:v>2013 Mar</c:v>
              </c:pt>
              <c:pt idx="399">
                <c:v>2013 Apr</c:v>
              </c:pt>
              <c:pt idx="400">
                <c:v>2013 May</c:v>
              </c:pt>
              <c:pt idx="401">
                <c:v>2013 Jun</c:v>
              </c:pt>
              <c:pt idx="402">
                <c:v>2013 Jul</c:v>
              </c:pt>
              <c:pt idx="403">
                <c:v>2013 Aug</c:v>
              </c:pt>
              <c:pt idx="404">
                <c:v>2013 Sep</c:v>
              </c:pt>
              <c:pt idx="405">
                <c:v>2013 Oct</c:v>
              </c:pt>
              <c:pt idx="406">
                <c:v>2013 Nov</c:v>
              </c:pt>
              <c:pt idx="407">
                <c:v>2013 Dec</c:v>
              </c:pt>
              <c:pt idx="408">
                <c:v>2014 Jan</c:v>
              </c:pt>
              <c:pt idx="409">
                <c:v>2014 Feb</c:v>
              </c:pt>
              <c:pt idx="410">
                <c:v>2014 Mar</c:v>
              </c:pt>
              <c:pt idx="411">
                <c:v>2014 Apr</c:v>
              </c:pt>
              <c:pt idx="412">
                <c:v>2014 May</c:v>
              </c:pt>
              <c:pt idx="413">
                <c:v>2014 Jun</c:v>
              </c:pt>
              <c:pt idx="414">
                <c:v>2014 Jul</c:v>
              </c:pt>
              <c:pt idx="415">
                <c:v>2014 Aug</c:v>
              </c:pt>
              <c:pt idx="416">
                <c:v>2014 Sep</c:v>
              </c:pt>
              <c:pt idx="417">
                <c:v>2014 Oct</c:v>
              </c:pt>
              <c:pt idx="418">
                <c:v>2014 Nov</c:v>
              </c:pt>
              <c:pt idx="419">
                <c:v>2014 Dec</c:v>
              </c:pt>
              <c:pt idx="420">
                <c:v>2015 Jan</c:v>
              </c:pt>
              <c:pt idx="421">
                <c:v>2015 Feb</c:v>
              </c:pt>
              <c:pt idx="422">
                <c:v>2015 Mar</c:v>
              </c:pt>
              <c:pt idx="423">
                <c:v>2015 Apr</c:v>
              </c:pt>
              <c:pt idx="424">
                <c:v>2015 May</c:v>
              </c:pt>
              <c:pt idx="425">
                <c:v>2015 Jun</c:v>
              </c:pt>
              <c:pt idx="426">
                <c:v>2015 Jul</c:v>
              </c:pt>
              <c:pt idx="427">
                <c:v>2015 Aug</c:v>
              </c:pt>
              <c:pt idx="428">
                <c:v>2015 Sep</c:v>
              </c:pt>
              <c:pt idx="429">
                <c:v>2015 Oct</c:v>
              </c:pt>
              <c:pt idx="430">
                <c:v>2015 Nov</c:v>
              </c:pt>
              <c:pt idx="431">
                <c:v>2015 Dec</c:v>
              </c:pt>
              <c:pt idx="432">
                <c:v>2016 Jan</c:v>
              </c:pt>
              <c:pt idx="433">
                <c:v>2016 Feb</c:v>
              </c:pt>
              <c:pt idx="434">
                <c:v>2016 Mar</c:v>
              </c:pt>
              <c:pt idx="435">
                <c:v>2016 Apr</c:v>
              </c:pt>
              <c:pt idx="436">
                <c:v>2016 May</c:v>
              </c:pt>
              <c:pt idx="437">
                <c:v>2016 Jun</c:v>
              </c:pt>
              <c:pt idx="438">
                <c:v>2016 Jul</c:v>
              </c:pt>
              <c:pt idx="439">
                <c:v>2016 Aug</c:v>
              </c:pt>
              <c:pt idx="440">
                <c:v>2016 Sep</c:v>
              </c:pt>
              <c:pt idx="441">
                <c:v>2016 Oct</c:v>
              </c:pt>
              <c:pt idx="442">
                <c:v>2016 Nov</c:v>
              </c:pt>
              <c:pt idx="443">
                <c:v>2016 Dec</c:v>
              </c:pt>
              <c:pt idx="444">
                <c:v>2017 Jan</c:v>
              </c:pt>
              <c:pt idx="445">
                <c:v>2017 Feb</c:v>
              </c:pt>
              <c:pt idx="446">
                <c:v>2017 Mar</c:v>
              </c:pt>
              <c:pt idx="447">
                <c:v>2017 Apr</c:v>
              </c:pt>
              <c:pt idx="448">
                <c:v>2017 May</c:v>
              </c:pt>
              <c:pt idx="449">
                <c:v>2017 Jun</c:v>
              </c:pt>
              <c:pt idx="450">
                <c:v>2017 Jul</c:v>
              </c:pt>
              <c:pt idx="451">
                <c:v>2017 Aug</c:v>
              </c:pt>
              <c:pt idx="452">
                <c:v>2017 Sep</c:v>
              </c:pt>
              <c:pt idx="453">
                <c:v>2017 Oct</c:v>
              </c:pt>
              <c:pt idx="454">
                <c:v>2017 Nov</c:v>
              </c:pt>
              <c:pt idx="455">
                <c:v>2017 Dec</c:v>
              </c:pt>
              <c:pt idx="456">
                <c:v>2018 Jan</c:v>
              </c:pt>
              <c:pt idx="457">
                <c:v>2018 Feb</c:v>
              </c:pt>
              <c:pt idx="458">
                <c:v>2018 Mar</c:v>
              </c:pt>
              <c:pt idx="459">
                <c:v>2018 Apr</c:v>
              </c:pt>
              <c:pt idx="460">
                <c:v>2018 May</c:v>
              </c:pt>
              <c:pt idx="461">
                <c:v>2018 Jun</c:v>
              </c:pt>
              <c:pt idx="462">
                <c:v>2018 Jul</c:v>
              </c:pt>
              <c:pt idx="463">
                <c:v>2018 Aug</c:v>
              </c:pt>
              <c:pt idx="464">
                <c:v>2018 Sep</c:v>
              </c:pt>
              <c:pt idx="465">
                <c:v>2018 Oct</c:v>
              </c:pt>
              <c:pt idx="466">
                <c:v>2018 Nov</c:v>
              </c:pt>
              <c:pt idx="467">
                <c:v>2018 Dec</c:v>
              </c:pt>
              <c:pt idx="468">
                <c:v>2019 Jan</c:v>
              </c:pt>
              <c:pt idx="469">
                <c:v>2019 Feb</c:v>
              </c:pt>
              <c:pt idx="470">
                <c:v>2019 Mar</c:v>
              </c:pt>
              <c:pt idx="471">
                <c:v>2019 Apr</c:v>
              </c:pt>
              <c:pt idx="472">
                <c:v>2019 May</c:v>
              </c:pt>
              <c:pt idx="473">
                <c:v>2019 Jun</c:v>
              </c:pt>
              <c:pt idx="474">
                <c:v>2019 Jul</c:v>
              </c:pt>
              <c:pt idx="475">
                <c:v>2019 Aug</c:v>
              </c:pt>
              <c:pt idx="476">
                <c:v>2019 Sep</c:v>
              </c:pt>
              <c:pt idx="477">
                <c:v>2019 Oct</c:v>
              </c:pt>
              <c:pt idx="478">
                <c:v>2019 Nov</c:v>
              </c:pt>
              <c:pt idx="479">
                <c:v>2019 Dec</c:v>
              </c:pt>
              <c:pt idx="480">
                <c:v>2020 Jan</c:v>
              </c:pt>
              <c:pt idx="481">
                <c:v>2020 Feb</c:v>
              </c:pt>
              <c:pt idx="482">
                <c:v>2020 Mar</c:v>
              </c:pt>
              <c:pt idx="483">
                <c:v>2020 Apr</c:v>
              </c:pt>
            </c:strLit>
          </c:cat>
          <c:val>
            <c:numLit>
              <c:formatCode>General</c:formatCode>
              <c:ptCount val="484"/>
              <c:pt idx="0">
                <c:v>1.3483870967741941E-2</c:v>
              </c:pt>
              <c:pt idx="1">
                <c:v>2.9586206896551739E-2</c:v>
              </c:pt>
              <c:pt idx="2">
                <c:v>3.5607142857142865E-2</c:v>
              </c:pt>
              <c:pt idx="3">
                <c:v>5.9615384615384598E-2</c:v>
              </c:pt>
              <c:pt idx="4">
                <c:v>5.0483870967741928E-2</c:v>
              </c:pt>
              <c:pt idx="5">
                <c:v>8.5833333333333345E-2</c:v>
              </c:pt>
              <c:pt idx="6">
                <c:v>8.3965517241379309E-2</c:v>
              </c:pt>
              <c:pt idx="7">
                <c:v>6.5935483870967732E-2</c:v>
              </c:pt>
              <c:pt idx="8">
                <c:v>7.3533333333333353E-2</c:v>
              </c:pt>
              <c:pt idx="9">
                <c:v>6.7709677419354825E-2</c:v>
              </c:pt>
              <c:pt idx="10">
                <c:v>3.9037037037037044E-2</c:v>
              </c:pt>
              <c:pt idx="11">
                <c:v>2.5034482758620698E-2</c:v>
              </c:pt>
              <c:pt idx="12">
                <c:v>2.0612903225806462E-2</c:v>
              </c:pt>
              <c:pt idx="13">
                <c:v>3.2785714285714293E-2</c:v>
              </c:pt>
              <c:pt idx="14">
                <c:v>2.9838709677419369E-2</c:v>
              </c:pt>
              <c:pt idx="15">
                <c:v>5.186206896551724E-2</c:v>
              </c:pt>
              <c:pt idx="16">
                <c:v>6.6366666666666657E-2</c:v>
              </c:pt>
              <c:pt idx="17">
                <c:v>0.10033333333333336</c:v>
              </c:pt>
              <c:pt idx="18">
                <c:v>9.7096774193548396E-2</c:v>
              </c:pt>
              <c:pt idx="19">
                <c:v>0.10676666666666669</c:v>
              </c:pt>
              <c:pt idx="20">
                <c:v>8.216666666666668E-2</c:v>
              </c:pt>
              <c:pt idx="21">
                <c:v>4.5709677419354847E-2</c:v>
              </c:pt>
              <c:pt idx="22">
                <c:v>2.6629629629629642E-2</c:v>
              </c:pt>
              <c:pt idx="23">
                <c:v>1.613333333333334E-2</c:v>
              </c:pt>
              <c:pt idx="24">
                <c:v>1.5838709677419363E-2</c:v>
              </c:pt>
              <c:pt idx="25">
                <c:v>3.0520000000000005E-2</c:v>
              </c:pt>
              <c:pt idx="26">
                <c:v>3.2103448275862083E-2</c:v>
              </c:pt>
              <c:pt idx="27">
                <c:v>5.3166666666666668E-2</c:v>
              </c:pt>
              <c:pt idx="28">
                <c:v>5.7300000000000011E-2</c:v>
              </c:pt>
              <c:pt idx="29">
                <c:v>5.33E-2</c:v>
              </c:pt>
              <c:pt idx="30">
                <c:v>8.8000000000000023E-2</c:v>
              </c:pt>
              <c:pt idx="31">
                <c:v>8.3193548387096763E-2</c:v>
              </c:pt>
              <c:pt idx="32">
                <c:v>7.3699999999999974E-2</c:v>
              </c:pt>
              <c:pt idx="33">
                <c:v>5.6366666666666669E-2</c:v>
              </c:pt>
              <c:pt idx="34">
                <c:v>2.3000000000000007E-2</c:v>
              </c:pt>
              <c:pt idx="35">
                <c:v>1.4068965517241384E-2</c:v>
              </c:pt>
              <c:pt idx="36">
                <c:v>1.4258064516129036E-2</c:v>
              </c:pt>
              <c:pt idx="37">
                <c:v>2.4296296296296302E-2</c:v>
              </c:pt>
              <c:pt idx="38">
                <c:v>2.75483870967742E-2</c:v>
              </c:pt>
              <c:pt idx="39">
                <c:v>3.5466666666666667E-2</c:v>
              </c:pt>
              <c:pt idx="40">
                <c:v>6.8666666666666668E-2</c:v>
              </c:pt>
              <c:pt idx="41">
                <c:v>6.3933333333333342E-2</c:v>
              </c:pt>
              <c:pt idx="42">
                <c:v>9.0290322580645191E-2</c:v>
              </c:pt>
              <c:pt idx="43">
                <c:v>8.7709677419354828E-2</c:v>
              </c:pt>
              <c:pt idx="44">
                <c:v>8.4899999999999989E-2</c:v>
              </c:pt>
              <c:pt idx="45">
                <c:v>5.6161290322580652E-2</c:v>
              </c:pt>
              <c:pt idx="46">
                <c:v>2.7448275862068973E-2</c:v>
              </c:pt>
              <c:pt idx="47">
                <c:v>9.6206896551724163E-3</c:v>
              </c:pt>
              <c:pt idx="48">
                <c:v>1.7064516129032262E-2</c:v>
              </c:pt>
              <c:pt idx="49">
                <c:v>3.379310344827588E-2</c:v>
              </c:pt>
              <c:pt idx="50">
                <c:v>4.9899999999999993E-2</c:v>
              </c:pt>
              <c:pt idx="51">
                <c:v>5.8551724137931027E-2</c:v>
              </c:pt>
              <c:pt idx="52">
                <c:v>8.1233333333333324E-2</c:v>
              </c:pt>
              <c:pt idx="53">
                <c:v>7.1733333333333343E-2</c:v>
              </c:pt>
              <c:pt idx="54">
                <c:v>8.2000000000000003E-2</c:v>
              </c:pt>
              <c:pt idx="55">
                <c:v>7.1566666666666653E-2</c:v>
              </c:pt>
              <c:pt idx="56">
                <c:v>6.9199999999999984E-2</c:v>
              </c:pt>
              <c:pt idx="57">
                <c:v>4.1066666666666675E-2</c:v>
              </c:pt>
              <c:pt idx="58">
                <c:v>2.1200000000000004E-2</c:v>
              </c:pt>
              <c:pt idx="59">
                <c:v>9.6000000000000026E-3</c:v>
              </c:pt>
              <c:pt idx="60">
                <c:v>1.1580645161290327E-2</c:v>
              </c:pt>
              <c:pt idx="61">
                <c:v>2.9111111111111119E-2</c:v>
              </c:pt>
              <c:pt idx="62">
                <c:v>3.8633333333333339E-2</c:v>
              </c:pt>
              <c:pt idx="63">
                <c:v>6.4413793103448261E-2</c:v>
              </c:pt>
              <c:pt idx="64">
                <c:v>5.9612903225806452E-2</c:v>
              </c:pt>
              <c:pt idx="65">
                <c:v>8.3266666666666656E-2</c:v>
              </c:pt>
              <c:pt idx="66">
                <c:v>7.6322580645161314E-2</c:v>
              </c:pt>
              <c:pt idx="67">
                <c:v>8.8548387096774192E-2</c:v>
              </c:pt>
              <c:pt idx="68">
                <c:v>0.05</c:v>
              </c:pt>
              <c:pt idx="69">
                <c:v>5.2000000000000011E-2</c:v>
              </c:pt>
              <c:pt idx="70">
                <c:v>2.4433333333333342E-2</c:v>
              </c:pt>
              <c:pt idx="71">
                <c:v>1.3566666666666671E-2</c:v>
              </c:pt>
              <c:pt idx="72">
                <c:v>2.0000000000000004E-2</c:v>
              </c:pt>
              <c:pt idx="73">
                <c:v>3.2777777777777781E-2</c:v>
              </c:pt>
              <c:pt idx="74">
                <c:v>4.6870967741935492E-2</c:v>
              </c:pt>
              <c:pt idx="75">
                <c:v>4.9133333333333334E-2</c:v>
              </c:pt>
              <c:pt idx="76">
                <c:v>7.0516129032258068E-2</c:v>
              </c:pt>
              <c:pt idx="77">
                <c:v>7.1700000000000014E-2</c:v>
              </c:pt>
              <c:pt idx="78">
                <c:v>6.3322580645161289E-2</c:v>
              </c:pt>
              <c:pt idx="79">
                <c:v>8.3580645161290351E-2</c:v>
              </c:pt>
              <c:pt idx="80">
                <c:v>5.053333333333334E-2</c:v>
              </c:pt>
              <c:pt idx="81">
                <c:v>5.3322580645161294E-2</c:v>
              </c:pt>
              <c:pt idx="82">
                <c:v>2.0366666666666679E-2</c:v>
              </c:pt>
              <c:pt idx="83">
                <c:v>7.9666666666666705E-3</c:v>
              </c:pt>
              <c:pt idx="84">
                <c:v>9.0645161290322587E-3</c:v>
              </c:pt>
              <c:pt idx="85">
                <c:v>1.8481481481481488E-2</c:v>
              </c:pt>
              <c:pt idx="86">
                <c:v>3.480645161290323E-2</c:v>
              </c:pt>
              <c:pt idx="87">
                <c:v>6.0533333333333328E-2</c:v>
              </c:pt>
              <c:pt idx="88">
                <c:v>5.9387096774193543E-2</c:v>
              </c:pt>
              <c:pt idx="89">
                <c:v>6.889655172413793E-2</c:v>
              </c:pt>
              <c:pt idx="90">
                <c:v>6.373333333333335E-2</c:v>
              </c:pt>
              <c:pt idx="91">
                <c:v>6.7225806451612885E-2</c:v>
              </c:pt>
              <c:pt idx="92">
                <c:v>8.0499999999999988E-2</c:v>
              </c:pt>
              <c:pt idx="93">
                <c:v>4.6548387096774196E-2</c:v>
              </c:pt>
              <c:pt idx="94">
                <c:v>2.6103448275862081E-2</c:v>
              </c:pt>
              <c:pt idx="95">
                <c:v>1.5933333333333341E-2</c:v>
              </c:pt>
              <c:pt idx="96">
                <c:v>1.3032258064516133E-2</c:v>
              </c:pt>
              <c:pt idx="97">
                <c:v>2.910344827586208E-2</c:v>
              </c:pt>
              <c:pt idx="98">
                <c:v>4.8300000000000003E-2</c:v>
              </c:pt>
              <c:pt idx="99">
                <c:v>5.653333333333331E-2</c:v>
              </c:pt>
              <c:pt idx="100">
                <c:v>6.3516129032258062E-2</c:v>
              </c:pt>
              <c:pt idx="101">
                <c:v>5.3666666666666668E-2</c:v>
              </c:pt>
              <c:pt idx="102">
                <c:v>7.4774193548387102E-2</c:v>
              </c:pt>
              <c:pt idx="103">
                <c:v>5.9161290322580634E-2</c:v>
              </c:pt>
              <c:pt idx="104">
                <c:v>6.1821428571428583E-2</c:v>
              </c:pt>
              <c:pt idx="105">
                <c:v>4.6666666666666669E-2</c:v>
              </c:pt>
              <c:pt idx="106">
                <c:v>2.1000000000000008E-2</c:v>
              </c:pt>
              <c:pt idx="107">
                <c:v>1.0766666666666669E-2</c:v>
              </c:pt>
              <c:pt idx="108">
                <c:v>1.3103448275862071E-2</c:v>
              </c:pt>
              <c:pt idx="109">
                <c:v>2.1666666666666671E-2</c:v>
              </c:pt>
              <c:pt idx="110">
                <c:v>3.5483870967741943E-2</c:v>
              </c:pt>
              <c:pt idx="111">
                <c:v>5.9100000000000007E-2</c:v>
              </c:pt>
              <c:pt idx="112">
                <c:v>5.5433333333333341E-2</c:v>
              </c:pt>
              <c:pt idx="113">
                <c:v>6.1033333333333321E-2</c:v>
              </c:pt>
              <c:pt idx="114">
                <c:v>7.4967741935483889E-2</c:v>
              </c:pt>
              <c:pt idx="115">
                <c:v>5.8833333333333328E-2</c:v>
              </c:pt>
              <c:pt idx="116">
                <c:v>6.7199999999999982E-2</c:v>
              </c:pt>
              <c:pt idx="117">
                <c:v>4.1322580645161276E-2</c:v>
              </c:pt>
              <c:pt idx="118">
                <c:v>2.5000000000000012E-2</c:v>
              </c:pt>
              <c:pt idx="119">
                <c:v>9.0666666666666691E-3</c:v>
              </c:pt>
              <c:pt idx="120">
                <c:v>9.2258064516129064E-3</c:v>
              </c:pt>
              <c:pt idx="121">
                <c:v>1.9785714285714292E-2</c:v>
              </c:pt>
              <c:pt idx="122">
                <c:v>3.9482758620689659E-2</c:v>
              </c:pt>
              <c:pt idx="123">
                <c:v>3.7758620689655173E-2</c:v>
              </c:pt>
              <c:pt idx="124">
                <c:v>4.3645161290322587E-2</c:v>
              </c:pt>
              <c:pt idx="125">
                <c:v>6.8571428571428589E-2</c:v>
              </c:pt>
              <c:pt idx="126">
                <c:v>7.3032258064516131E-2</c:v>
              </c:pt>
              <c:pt idx="127">
                <c:v>5.9838709677419367E-2</c:v>
              </c:pt>
              <c:pt idx="128">
                <c:v>7.2566666666666668E-2</c:v>
              </c:pt>
              <c:pt idx="129">
                <c:v>5.7172413793103442E-2</c:v>
              </c:pt>
              <c:pt idx="130">
                <c:v>2.4103448275862079E-2</c:v>
              </c:pt>
              <c:pt idx="131">
                <c:v>1.6400000000000008E-2</c:v>
              </c:pt>
              <c:pt idx="132">
                <c:v>1.696428571428572E-2</c:v>
              </c:pt>
              <c:pt idx="133">
                <c:v>2.8750000000000008E-2</c:v>
              </c:pt>
              <c:pt idx="134">
                <c:v>3.5129032258064533E-2</c:v>
              </c:pt>
              <c:pt idx="135">
                <c:v>4.9666666666666665E-2</c:v>
              </c:pt>
              <c:pt idx="136">
                <c:v>5.2580645161290324E-2</c:v>
              </c:pt>
              <c:pt idx="137">
                <c:v>5.5966666666666672E-2</c:v>
              </c:pt>
              <c:pt idx="138">
                <c:v>6.0933333333333332E-2</c:v>
              </c:pt>
              <c:pt idx="139">
                <c:v>6.4064516129032245E-2</c:v>
              </c:pt>
              <c:pt idx="140">
                <c:v>6.8680000000000005E-2</c:v>
              </c:pt>
              <c:pt idx="141">
                <c:v>5.1225806451612899E-2</c:v>
              </c:pt>
              <c:pt idx="142">
                <c:v>2.3400000000000011E-2</c:v>
              </c:pt>
              <c:pt idx="143">
                <c:v>7.8518518518518529E-3</c:v>
              </c:pt>
              <c:pt idx="144">
                <c:v>1.2413793103448281E-2</c:v>
              </c:pt>
              <c:pt idx="145">
                <c:v>2.0000000000000007E-2</c:v>
              </c:pt>
              <c:pt idx="146">
                <c:v>2.7838709677419367E-2</c:v>
              </c:pt>
              <c:pt idx="147">
                <c:v>6.9733333333333355E-2</c:v>
              </c:pt>
              <c:pt idx="148">
                <c:v>5.2166666666666667E-2</c:v>
              </c:pt>
              <c:pt idx="149">
                <c:v>4.7800000000000002E-2</c:v>
              </c:pt>
              <c:pt idx="150">
                <c:v>5.7645161290322586E-2</c:v>
              </c:pt>
              <c:pt idx="151">
                <c:v>6.9096774193548385E-2</c:v>
              </c:pt>
              <c:pt idx="152">
                <c:v>5.9965517241379315E-2</c:v>
              </c:pt>
              <c:pt idx="153">
                <c:v>4.0866666666666641E-2</c:v>
              </c:pt>
              <c:pt idx="154">
                <c:v>1.7166666666666674E-2</c:v>
              </c:pt>
              <c:pt idx="155">
                <c:v>9.9333333333333374E-3</c:v>
              </c:pt>
              <c:pt idx="156">
                <c:v>9.3548387096774217E-3</c:v>
              </c:pt>
              <c:pt idx="157">
                <c:v>1.010714285714286E-2</c:v>
              </c:pt>
              <c:pt idx="158">
                <c:v>3.1645161290322597E-2</c:v>
              </c:pt>
              <c:pt idx="159">
                <c:v>4.6166666666666682E-2</c:v>
              </c:pt>
              <c:pt idx="160">
                <c:v>3.6580645161290323E-2</c:v>
              </c:pt>
              <c:pt idx="161">
                <c:v>5.3733333333333334E-2</c:v>
              </c:pt>
              <c:pt idx="162">
                <c:v>4.419354838709677E-2</c:v>
              </c:pt>
              <c:pt idx="163">
                <c:v>5.1193548387096791E-2</c:v>
              </c:pt>
              <c:pt idx="164">
                <c:v>5.4700000000000006E-2</c:v>
              </c:pt>
              <c:pt idx="165">
                <c:v>3.0322580645161308E-2</c:v>
              </c:pt>
              <c:pt idx="166">
                <c:v>1.553333333333334E-2</c:v>
              </c:pt>
              <c:pt idx="167">
                <c:v>5.6000000000000025E-3</c:v>
              </c:pt>
              <c:pt idx="168">
                <c:v>6.1935483870967757E-3</c:v>
              </c:pt>
              <c:pt idx="169">
                <c:v>1.1296296296296303E-2</c:v>
              </c:pt>
              <c:pt idx="170">
                <c:v>1.9612903225806461E-2</c:v>
              </c:pt>
              <c:pt idx="171">
                <c:v>3.1517241379310362E-2</c:v>
              </c:pt>
              <c:pt idx="172">
                <c:v>5.32258064516129E-2</c:v>
              </c:pt>
              <c:pt idx="173">
                <c:v>6.9300000000000014E-2</c:v>
              </c:pt>
              <c:pt idx="174">
                <c:v>6.1903225806451606E-2</c:v>
              </c:pt>
              <c:pt idx="175">
                <c:v>6.9387096774193538E-2</c:v>
              </c:pt>
              <c:pt idx="176">
                <c:v>5.9566666666666664E-2</c:v>
              </c:pt>
              <c:pt idx="177">
                <c:v>3.9645161290322591E-2</c:v>
              </c:pt>
              <c:pt idx="178">
                <c:v>2.0600000000000007E-2</c:v>
              </c:pt>
              <c:pt idx="179">
                <c:v>1.0966666666666671E-2</c:v>
              </c:pt>
              <c:pt idx="180">
                <c:v>1.5129032258064523E-2</c:v>
              </c:pt>
              <c:pt idx="181">
                <c:v>2.0607142857142859E-2</c:v>
              </c:pt>
              <c:pt idx="182">
                <c:v>3.3451612903225819E-2</c:v>
              </c:pt>
              <c:pt idx="183">
                <c:v>4.0033333333333344E-2</c:v>
              </c:pt>
              <c:pt idx="184">
                <c:v>3.9387096774193567E-2</c:v>
              </c:pt>
              <c:pt idx="185">
                <c:v>5.340000000000001E-2</c:v>
              </c:pt>
              <c:pt idx="186">
                <c:v>6.2064516129032264E-2</c:v>
              </c:pt>
              <c:pt idx="187">
                <c:v>6.1225806451612907E-2</c:v>
              </c:pt>
              <c:pt idx="188">
                <c:v>5.8966666666666653E-2</c:v>
              </c:pt>
              <c:pt idx="189">
                <c:v>4.235483870967742E-2</c:v>
              </c:pt>
              <c:pt idx="190">
                <c:v>2.2133333333333342E-2</c:v>
              </c:pt>
              <c:pt idx="191">
                <c:v>1.4750000000000004E-2</c:v>
              </c:pt>
              <c:pt idx="192">
                <c:v>1.1645161290322585E-2</c:v>
              </c:pt>
              <c:pt idx="193">
                <c:v>1.5896551724137939E-2</c:v>
              </c:pt>
              <c:pt idx="194">
                <c:v>3.1548387096774211E-2</c:v>
              </c:pt>
              <c:pt idx="195">
                <c:v>4.416666666666668E-2</c:v>
              </c:pt>
              <c:pt idx="196">
                <c:v>4.7032258064516122E-2</c:v>
              </c:pt>
              <c:pt idx="197">
                <c:v>5.2344827586206885E-2</c:v>
              </c:pt>
              <c:pt idx="198">
                <c:v>4.6451612903225803E-2</c:v>
              </c:pt>
              <c:pt idx="199">
                <c:v>5.6838709677419358E-2</c:v>
              </c:pt>
              <c:pt idx="200">
                <c:v>4.2366666666666677E-2</c:v>
              </c:pt>
              <c:pt idx="201">
                <c:v>3.883870967741937E-2</c:v>
              </c:pt>
              <c:pt idx="202">
                <c:v>1.7333333333333343E-2</c:v>
              </c:pt>
              <c:pt idx="203">
                <c:v>7.2666666666666678E-3</c:v>
              </c:pt>
              <c:pt idx="204">
                <c:v>1.141379310344828E-2</c:v>
              </c:pt>
              <c:pt idx="205">
                <c:v>1.9750000000000011E-2</c:v>
              </c:pt>
              <c:pt idx="206">
                <c:v>3.4129032258064525E-2</c:v>
              </c:pt>
              <c:pt idx="207">
                <c:v>3.9206896551724144E-2</c:v>
              </c:pt>
              <c:pt idx="208">
                <c:v>5.3161290322580657E-2</c:v>
              </c:pt>
              <c:pt idx="209">
                <c:v>3.8103448275862074E-2</c:v>
              </c:pt>
              <c:pt idx="210">
                <c:v>4.3516129032258079E-2</c:v>
              </c:pt>
              <c:pt idx="211">
                <c:v>4.2612903225806464E-2</c:v>
              </c:pt>
              <c:pt idx="212">
                <c:v>4.0533333333333345E-2</c:v>
              </c:pt>
              <c:pt idx="213">
                <c:v>2.9225806451612921E-2</c:v>
              </c:pt>
              <c:pt idx="214">
                <c:v>1.8000000000000009E-2</c:v>
              </c:pt>
              <c:pt idx="215">
                <c:v>1.1000000000000003E-2</c:v>
              </c:pt>
              <c:pt idx="216">
                <c:v>9.8846153846153841E-3</c:v>
              </c:pt>
              <c:pt idx="217">
                <c:v>2.3357142857142865E-2</c:v>
              </c:pt>
              <c:pt idx="218">
                <c:v>3.1266666666666686E-2</c:v>
              </c:pt>
              <c:pt idx="219">
                <c:v>4.0033333333333344E-2</c:v>
              </c:pt>
              <c:pt idx="220">
                <c:v>3.3548387096774206E-2</c:v>
              </c:pt>
              <c:pt idx="221">
                <c:v>4.0366666666666676E-2</c:v>
              </c:pt>
              <c:pt idx="222">
                <c:v>5.5483870967741926E-2</c:v>
              </c:pt>
              <c:pt idx="223">
                <c:v>6.3193548387096787E-2</c:v>
              </c:pt>
              <c:pt idx="224">
                <c:v>4.4724137931034476E-2</c:v>
              </c:pt>
              <c:pt idx="225">
                <c:v>3.7967741935483877E-2</c:v>
              </c:pt>
              <c:pt idx="226">
                <c:v>1.840000000000001E-2</c:v>
              </c:pt>
              <c:pt idx="227">
                <c:v>1.1500000000000003E-2</c:v>
              </c:pt>
              <c:pt idx="228">
                <c:v>1.4580645161290328E-2</c:v>
              </c:pt>
              <c:pt idx="229">
                <c:v>2.2142857142857152E-2</c:v>
              </c:pt>
              <c:pt idx="230">
                <c:v>3.3451612903225819E-2</c:v>
              </c:pt>
              <c:pt idx="231">
                <c:v>4.5233333333333327E-2</c:v>
              </c:pt>
              <c:pt idx="232">
                <c:v>5.1580645161290323E-2</c:v>
              </c:pt>
              <c:pt idx="233">
                <c:v>5.1862068965517233E-2</c:v>
              </c:pt>
              <c:pt idx="234">
                <c:v>4.8833333333333347E-2</c:v>
              </c:pt>
              <c:pt idx="235">
                <c:v>5.0285714285714288E-2</c:v>
              </c:pt>
              <c:pt idx="236">
                <c:v>3.7966666666666683E-2</c:v>
              </c:pt>
              <c:pt idx="237">
                <c:v>3.4200000000000015E-2</c:v>
              </c:pt>
              <c:pt idx="238">
                <c:v>1.663333333333334E-2</c:v>
              </c:pt>
              <c:pt idx="239">
                <c:v>1.0833333333333339E-2</c:v>
              </c:pt>
              <c:pt idx="240">
                <c:v>1.1032258064516133E-2</c:v>
              </c:pt>
              <c:pt idx="241">
                <c:v>1.8551724137931044E-2</c:v>
              </c:pt>
              <c:pt idx="242">
                <c:v>3.4258064516129047E-2</c:v>
              </c:pt>
              <c:pt idx="243">
                <c:v>4.0551724137931046E-2</c:v>
              </c:pt>
              <c:pt idx="244">
                <c:v>5.0193548387096776E-2</c:v>
              </c:pt>
              <c:pt idx="245">
                <c:v>4.7166666666666676E-2</c:v>
              </c:pt>
              <c:pt idx="246">
                <c:v>4.6677419354838726E-2</c:v>
              </c:pt>
              <c:pt idx="247">
                <c:v>4.9258064516129012E-2</c:v>
              </c:pt>
              <c:pt idx="248">
                <c:v>3.8066666666666679E-2</c:v>
              </c:pt>
              <c:pt idx="249">
                <c:v>3.1129032258064529E-2</c:v>
              </c:pt>
              <c:pt idx="250">
                <c:v>1.6733333333333336E-2</c:v>
              </c:pt>
              <c:pt idx="251">
                <c:v>8.8000000000000023E-3</c:v>
              </c:pt>
              <c:pt idx="252">
                <c:v>1.3096774193548393E-2</c:v>
              </c:pt>
              <c:pt idx="253">
                <c:v>1.9535714285714295E-2</c:v>
              </c:pt>
              <c:pt idx="254">
                <c:v>3.2419354838709689E-2</c:v>
              </c:pt>
              <c:pt idx="255">
                <c:v>3.8833333333333359E-2</c:v>
              </c:pt>
              <c:pt idx="256">
                <c:v>5.0129032258064525E-2</c:v>
              </c:pt>
              <c:pt idx="257">
                <c:v>4.9899999999999993E-2</c:v>
              </c:pt>
              <c:pt idx="258">
                <c:v>4.3161290322580648E-2</c:v>
              </c:pt>
              <c:pt idx="259">
                <c:v>5.1677419354838702E-2</c:v>
              </c:pt>
              <c:pt idx="260">
                <c:v>4.6000000000000006E-2</c:v>
              </c:pt>
              <c:pt idx="261">
                <c:v>3.5387096774193549E-2</c:v>
              </c:pt>
              <c:pt idx="262">
                <c:v>2.0517241379310353E-2</c:v>
              </c:pt>
              <c:pt idx="263">
                <c:v>1.4461538461538468E-2</c:v>
              </c:pt>
              <c:pt idx="264">
                <c:v>1.7935483870967751E-2</c:v>
              </c:pt>
              <c:pt idx="265">
                <c:v>2.732142857142858E-2</c:v>
              </c:pt>
              <c:pt idx="266">
                <c:v>3.9903225806451621E-2</c:v>
              </c:pt>
              <c:pt idx="267">
                <c:v>4.3233333333333332E-2</c:v>
              </c:pt>
              <c:pt idx="268">
                <c:v>4.8774193548387093E-2</c:v>
              </c:pt>
              <c:pt idx="269">
                <c:v>5.2466666666666675E-2</c:v>
              </c:pt>
              <c:pt idx="270">
                <c:v>4.7766666666666666E-2</c:v>
              </c:pt>
              <c:pt idx="271">
                <c:v>5.3500000000000006E-2</c:v>
              </c:pt>
              <c:pt idx="272">
                <c:v>4.7500000000000014E-2</c:v>
              </c:pt>
              <c:pt idx="273">
                <c:v>3.9354838709677424E-2</c:v>
              </c:pt>
              <c:pt idx="274">
                <c:v>2.0566666666666678E-2</c:v>
              </c:pt>
              <c:pt idx="275">
                <c:v>1.7655172413793111E-2</c:v>
              </c:pt>
              <c:pt idx="276">
                <c:v>1.4645161290322586E-2</c:v>
              </c:pt>
              <c:pt idx="277">
                <c:v>2.5535714285714297E-2</c:v>
              </c:pt>
              <c:pt idx="278">
                <c:v>3.7161290322580656E-2</c:v>
              </c:pt>
              <c:pt idx="279">
                <c:v>4.3900000000000008E-2</c:v>
              </c:pt>
              <c:pt idx="280">
                <c:v>5.0935483870967746E-2</c:v>
              </c:pt>
              <c:pt idx="281">
                <c:v>4.9033333333333345E-2</c:v>
              </c:pt>
              <c:pt idx="282">
                <c:v>5.2133333333333316E-2</c:v>
              </c:pt>
              <c:pt idx="283">
                <c:v>4.9774193548387094E-2</c:v>
              </c:pt>
              <c:pt idx="284">
                <c:v>5.0133333333333335E-2</c:v>
              </c:pt>
              <c:pt idx="285">
                <c:v>4.1064516129032266E-2</c:v>
              </c:pt>
              <c:pt idx="286">
                <c:v>2.1400000000000009E-2</c:v>
              </c:pt>
              <c:pt idx="287">
                <c:v>1.2266666666666671E-2</c:v>
              </c:pt>
              <c:pt idx="288">
                <c:v>1.8709677419354847E-2</c:v>
              </c:pt>
              <c:pt idx="289">
                <c:v>2.6428571428571444E-2</c:v>
              </c:pt>
              <c:pt idx="290">
                <c:v>3.9387096774193567E-2</c:v>
              </c:pt>
              <c:pt idx="291">
                <c:v>5.7166666666666664E-2</c:v>
              </c:pt>
              <c:pt idx="292">
                <c:v>5.425806451612903E-2</c:v>
              </c:pt>
              <c:pt idx="293">
                <c:v>5.2299999999999999E-2</c:v>
              </c:pt>
              <c:pt idx="294">
                <c:v>5.0935483870967746E-2</c:v>
              </c:pt>
              <c:pt idx="295">
                <c:v>5.1066666666666677E-2</c:v>
              </c:pt>
              <c:pt idx="296">
                <c:v>5.6166666666666656E-2</c:v>
              </c:pt>
              <c:pt idx="297">
                <c:v>3.480645161290323E-2</c:v>
              </c:pt>
              <c:pt idx="298">
                <c:v>2.5233333333333347E-2</c:v>
              </c:pt>
              <c:pt idx="299">
                <c:v>1.5777777777777786E-2</c:v>
              </c:pt>
              <c:pt idx="300">
                <c:v>1.7821428571428578E-2</c:v>
              </c:pt>
              <c:pt idx="301">
                <c:v>2.1814814814814825E-2</c:v>
              </c:pt>
              <c:pt idx="302">
                <c:v>3.2580645161290341E-2</c:v>
              </c:pt>
              <c:pt idx="303">
                <c:v>4.3333333333333342E-2</c:v>
              </c:pt>
              <c:pt idx="304">
                <c:v>4.8096774193548388E-2</c:v>
              </c:pt>
              <c:pt idx="305">
                <c:v>4.2833333333333327E-2</c:v>
              </c:pt>
              <c:pt idx="306">
                <c:v>4.6677419354838719E-2</c:v>
              </c:pt>
              <c:pt idx="307">
                <c:v>5.0133333333333349E-2</c:v>
              </c:pt>
              <c:pt idx="308">
                <c:v>4.5233333333333341E-2</c:v>
              </c:pt>
              <c:pt idx="309">
                <c:v>3.2064516129032265E-2</c:v>
              </c:pt>
              <c:pt idx="310">
                <c:v>1.9724137931034492E-2</c:v>
              </c:pt>
              <c:pt idx="311">
                <c:v>1.1586206896551727E-2</c:v>
              </c:pt>
              <c:pt idx="312">
                <c:v>1.8322580645161301E-2</c:v>
              </c:pt>
              <c:pt idx="313">
                <c:v>2.6782608695652185E-2</c:v>
              </c:pt>
              <c:pt idx="314">
                <c:v>3.3483870967741941E-2</c:v>
              </c:pt>
              <c:pt idx="315">
                <c:v>3.8433333333333347E-2</c:v>
              </c:pt>
              <c:pt idx="316">
                <c:v>4.9299999999999997E-2</c:v>
              </c:pt>
              <c:pt idx="317">
                <c:v>4.9833333333333348E-2</c:v>
              </c:pt>
              <c:pt idx="318">
                <c:v>4.4466666666666668E-2</c:v>
              </c:pt>
              <c:pt idx="319">
                <c:v>4.8129032258064537E-2</c:v>
              </c:pt>
              <c:pt idx="320">
                <c:v>4.133333333333334E-2</c:v>
              </c:pt>
              <c:pt idx="321">
                <c:v>3.1096774193548397E-2</c:v>
              </c:pt>
              <c:pt idx="322">
                <c:v>2.003333333333334E-2</c:v>
              </c:pt>
              <c:pt idx="323">
                <c:v>1.4466666666666675E-2</c:v>
              </c:pt>
              <c:pt idx="324">
                <c:v>1.8225806451612911E-2</c:v>
              </c:pt>
              <c:pt idx="325">
                <c:v>2.2227272727272731E-2</c:v>
              </c:pt>
              <c:pt idx="326">
                <c:v>3.5000000000000003E-2</c:v>
              </c:pt>
              <c:pt idx="327">
                <c:v>4.1766666666666681E-2</c:v>
              </c:pt>
              <c:pt idx="328">
                <c:v>4.9193548387096761E-2</c:v>
              </c:pt>
              <c:pt idx="329">
                <c:v>4.603703703703705E-2</c:v>
              </c:pt>
              <c:pt idx="330">
                <c:v>4.5935483870967742E-2</c:v>
              </c:pt>
              <c:pt idx="331">
                <c:v>4.625806451612903E-2</c:v>
              </c:pt>
              <c:pt idx="332">
                <c:v>4.0700000000000007E-2</c:v>
              </c:pt>
              <c:pt idx="333">
                <c:v>2.8516129032258079E-2</c:v>
              </c:pt>
              <c:pt idx="334">
                <c:v>1.7684210526315792E-2</c:v>
              </c:pt>
              <c:pt idx="335">
                <c:v>1.9700000000000006E-2</c:v>
              </c:pt>
              <c:pt idx="336">
                <c:v>2.1333333333333333E-2</c:v>
              </c:pt>
              <c:pt idx="337">
                <c:v>2.6551724137931047E-2</c:v>
              </c:pt>
              <c:pt idx="338">
                <c:v>3.8096774193548406E-2</c:v>
              </c:pt>
              <c:pt idx="339">
                <c:v>4.7466666666666664E-2</c:v>
              </c:pt>
              <c:pt idx="340">
                <c:v>4.8322580645161282E-2</c:v>
              </c:pt>
              <c:pt idx="341">
                <c:v>5.5241379310344833E-2</c:v>
              </c:pt>
              <c:pt idx="342">
                <c:v>4.6645161290322583E-2</c:v>
              </c:pt>
              <c:pt idx="343">
                <c:v>4.5645161290322582E-2</c:v>
              </c:pt>
              <c:pt idx="344">
                <c:v>4.2299999999999997E-2</c:v>
              </c:pt>
              <c:pt idx="345">
                <c:v>3.6258064516129035E-2</c:v>
              </c:pt>
              <c:pt idx="346">
                <c:v>2.0700000000000007E-2</c:v>
              </c:pt>
              <c:pt idx="347">
                <c:v>1.5800000000000005E-2</c:v>
              </c:pt>
              <c:pt idx="348">
                <c:v>1.5258064516129039E-2</c:v>
              </c:pt>
              <c:pt idx="349">
                <c:v>2.3076923076923085E-2</c:v>
              </c:pt>
              <c:pt idx="350">
                <c:v>3.9037037037037044E-2</c:v>
              </c:pt>
              <c:pt idx="351">
                <c:v>4.3884615384615383E-2</c:v>
              </c:pt>
              <c:pt idx="352">
                <c:v>4.3225806451612905E-2</c:v>
              </c:pt>
              <c:pt idx="353">
                <c:v>3.5068965517241396E-2</c:v>
              </c:pt>
              <c:pt idx="354">
                <c:v>4.5161290322580656E-2</c:v>
              </c:pt>
              <c:pt idx="355">
                <c:v>5.1258064516129048E-2</c:v>
              </c:pt>
              <c:pt idx="356">
                <c:v>4.6233333333333342E-2</c:v>
              </c:pt>
              <c:pt idx="357">
                <c:v>3.7148148148148152E-2</c:v>
              </c:pt>
              <c:pt idx="358">
                <c:v>2.7615384615384621E-2</c:v>
              </c:pt>
              <c:pt idx="359">
                <c:v>1.9318181818181821E-2</c:v>
              </c:pt>
              <c:pt idx="360">
                <c:v>2.0096774193548397E-2</c:v>
              </c:pt>
              <c:pt idx="361">
                <c:v>2.784615384615385E-2</c:v>
              </c:pt>
              <c:pt idx="362">
                <c:v>3.9148148148148154E-2</c:v>
              </c:pt>
              <c:pt idx="363">
                <c:v>4.3074074074074084E-2</c:v>
              </c:pt>
              <c:pt idx="364">
                <c:v>4.1533333333333339E-2</c:v>
              </c:pt>
              <c:pt idx="365">
                <c:v>4.3366666666666671E-2</c:v>
              </c:pt>
              <c:pt idx="366">
                <c:v>4.183333333333334E-2</c:v>
              </c:pt>
              <c:pt idx="367">
                <c:v>4.2999999999999997E-2</c:v>
              </c:pt>
              <c:pt idx="368">
                <c:v>4.1857142857142864E-2</c:v>
              </c:pt>
              <c:pt idx="369">
                <c:v>3.1806451612903242E-2</c:v>
              </c:pt>
              <c:pt idx="370">
                <c:v>2.6333333333333351E-2</c:v>
              </c:pt>
              <c:pt idx="371">
                <c:v>1.5466666666666674E-2</c:v>
              </c:pt>
              <c:pt idx="372">
                <c:v>1.8566666666666676E-2</c:v>
              </c:pt>
              <c:pt idx="373">
                <c:v>2.8962962962962975E-2</c:v>
              </c:pt>
              <c:pt idx="374">
                <c:v>3.2548387096774212E-2</c:v>
              </c:pt>
              <c:pt idx="375">
                <c:v>4.2480000000000011E-2</c:v>
              </c:pt>
              <c:pt idx="376">
                <c:v>4.6172413793103446E-2</c:v>
              </c:pt>
              <c:pt idx="377">
                <c:v>4.3629629629629643E-2</c:v>
              </c:pt>
              <c:pt idx="378">
                <c:v>4.170967741935485E-2</c:v>
              </c:pt>
              <c:pt idx="379">
                <c:v>4.6275862068965522E-2</c:v>
              </c:pt>
              <c:pt idx="380">
                <c:v>4.5653846153846163E-2</c:v>
              </c:pt>
              <c:pt idx="381">
                <c:v>3.8777777777777793E-2</c:v>
              </c:pt>
              <c:pt idx="382">
                <c:v>2.703333333333335E-2</c:v>
              </c:pt>
              <c:pt idx="383">
                <c:v>1.6148148148148155E-2</c:v>
              </c:pt>
              <c:pt idx="384">
                <c:v>1.7033333333333341E-2</c:v>
              </c:pt>
              <c:pt idx="385">
                <c:v>2.6250000000000013E-2</c:v>
              </c:pt>
              <c:pt idx="386">
                <c:v>3.0700000000000015E-2</c:v>
              </c:pt>
              <c:pt idx="387">
                <c:v>3.7857142857142867E-2</c:v>
              </c:pt>
              <c:pt idx="388">
                <c:v>4.041935483870969E-2</c:v>
              </c:pt>
              <c:pt idx="389">
                <c:v>4.4133333333333344E-2</c:v>
              </c:pt>
              <c:pt idx="390">
                <c:v>4.3793103448275861E-2</c:v>
              </c:pt>
              <c:pt idx="391">
                <c:v>4.6259259259259257E-2</c:v>
              </c:pt>
              <c:pt idx="392">
                <c:v>5.2892857142857137E-2</c:v>
              </c:pt>
              <c:pt idx="393">
                <c:v>4.2785714285714295E-2</c:v>
              </c:pt>
              <c:pt idx="394">
                <c:v>3.0000000000000013E-2</c:v>
              </c:pt>
              <c:pt idx="395">
                <c:v>2.5933333333333346E-2</c:v>
              </c:pt>
              <c:pt idx="396">
                <c:v>2.583333333333334E-2</c:v>
              </c:pt>
              <c:pt idx="397">
                <c:v>2.8178571428571442E-2</c:v>
              </c:pt>
              <c:pt idx="398">
                <c:v>3.4607142857142871E-2</c:v>
              </c:pt>
              <c:pt idx="399">
                <c:v>3.8464285714285722E-2</c:v>
              </c:pt>
              <c:pt idx="400">
                <c:v>4.3322580645161299E-2</c:v>
              </c:pt>
              <c:pt idx="401">
                <c:v>4.2148148148148171E-2</c:v>
              </c:pt>
              <c:pt idx="402">
                <c:v>3.6320000000000012E-2</c:v>
              </c:pt>
              <c:pt idx="403">
                <c:v>4.6916666666666669E-2</c:v>
              </c:pt>
              <c:pt idx="404">
                <c:v>4.5517241379310354E-2</c:v>
              </c:pt>
              <c:pt idx="405">
                <c:v>4.5115384615384627E-2</c:v>
              </c:pt>
              <c:pt idx="406">
                <c:v>3.2107142857142869E-2</c:v>
              </c:pt>
              <c:pt idx="407">
                <c:v>2.5814814814814829E-2</c:v>
              </c:pt>
              <c:pt idx="408">
                <c:v>2.1533333333333342E-2</c:v>
              </c:pt>
              <c:pt idx="409">
                <c:v>3.0480000000000017E-2</c:v>
              </c:pt>
              <c:pt idx="410">
                <c:v>3.9700000000000006E-2</c:v>
              </c:pt>
              <c:pt idx="411">
                <c:v>4.5333333333333344E-2</c:v>
              </c:pt>
              <c:pt idx="412">
                <c:v>4.8250000000000008E-2</c:v>
              </c:pt>
              <c:pt idx="413">
                <c:v>4.4892857142857158E-2</c:v>
              </c:pt>
              <c:pt idx="414">
                <c:v>4.1225806451612911E-2</c:v>
              </c:pt>
              <c:pt idx="415">
                <c:v>4.7000000000000007E-2</c:v>
              </c:pt>
              <c:pt idx="416">
                <c:v>5.1379310344827581E-2</c:v>
              </c:pt>
              <c:pt idx="417">
                <c:v>5.3677419354838725E-2</c:v>
              </c:pt>
              <c:pt idx="418">
                <c:v>3.7629629629629638E-2</c:v>
              </c:pt>
              <c:pt idx="419">
                <c:v>2.7000000000000014E-2</c:v>
              </c:pt>
              <c:pt idx="420">
                <c:v>2.7166666666666683E-2</c:v>
              </c:pt>
              <c:pt idx="421">
                <c:v>4.1714285714285711E-2</c:v>
              </c:pt>
              <c:pt idx="422">
                <c:v>5.258064516129031E-2</c:v>
              </c:pt>
              <c:pt idx="423">
                <c:v>5.7310344827586214E-2</c:v>
              </c:pt>
              <c:pt idx="424">
                <c:v>4.9225806451612918E-2</c:v>
              </c:pt>
              <c:pt idx="425">
                <c:v>4.9275862068965504E-2</c:v>
              </c:pt>
              <c:pt idx="426">
                <c:v>3.8900000000000018E-2</c:v>
              </c:pt>
              <c:pt idx="427">
                <c:v>4.9709677419354836E-2</c:v>
              </c:pt>
              <c:pt idx="428">
                <c:v>4.9551724137931047E-2</c:v>
              </c:pt>
              <c:pt idx="429">
                <c:v>4.3838709677419353E-2</c:v>
              </c:pt>
              <c:pt idx="430">
                <c:v>3.50344827586207E-2</c:v>
              </c:pt>
              <c:pt idx="431">
                <c:v>2.5166666666666677E-2</c:v>
              </c:pt>
              <c:pt idx="432">
                <c:v>2.5300000000000013E-2</c:v>
              </c:pt>
              <c:pt idx="433">
                <c:v>3.9068965517241393E-2</c:v>
              </c:pt>
              <c:pt idx="434">
                <c:v>4.2300000000000011E-2</c:v>
              </c:pt>
              <c:pt idx="435">
                <c:v>4.7933333333333342E-2</c:v>
              </c:pt>
              <c:pt idx="436">
                <c:v>4.3225806451612905E-2</c:v>
              </c:pt>
              <c:pt idx="437">
                <c:v>5.2233333333333319E-2</c:v>
              </c:pt>
              <c:pt idx="438">
                <c:v>5.1615384615384625E-2</c:v>
              </c:pt>
              <c:pt idx="439">
                <c:v>4.9483870967741941E-2</c:v>
              </c:pt>
              <c:pt idx="440">
                <c:v>4.7482758620689673E-2</c:v>
              </c:pt>
              <c:pt idx="441">
                <c:v>3.8290322580645172E-2</c:v>
              </c:pt>
              <c:pt idx="442">
                <c:v>3.3800000000000011E-2</c:v>
              </c:pt>
              <c:pt idx="443">
                <c:v>2.5551724137931046E-2</c:v>
              </c:pt>
              <c:pt idx="444">
                <c:v>2.8576923076923087E-2</c:v>
              </c:pt>
              <c:pt idx="445">
                <c:v>3.1307692307692321E-2</c:v>
              </c:pt>
              <c:pt idx="446">
                <c:v>4.6166666666666675E-2</c:v>
              </c:pt>
              <c:pt idx="447">
                <c:v>5.2333333333333357E-2</c:v>
              </c:pt>
              <c:pt idx="448">
                <c:v>5.0612903225806451E-2</c:v>
              </c:pt>
              <c:pt idx="449">
                <c:v>4.9999999999999996E-2</c:v>
              </c:pt>
              <c:pt idx="450">
                <c:v>5.0677419354838715E-2</c:v>
              </c:pt>
              <c:pt idx="451">
                <c:v>5.4275862068965536E-2</c:v>
              </c:pt>
              <c:pt idx="452">
                <c:v>5.0392857142857163E-2</c:v>
              </c:pt>
              <c:pt idx="453">
                <c:v>5.1733333333333333E-2</c:v>
              </c:pt>
              <c:pt idx="454">
                <c:v>3.3033333333333345E-2</c:v>
              </c:pt>
              <c:pt idx="455">
                <c:v>2.6366666666666681E-2</c:v>
              </c:pt>
              <c:pt idx="456">
                <c:v>2.523333333333334E-2</c:v>
              </c:pt>
              <c:pt idx="457">
                <c:v>3.9333333333333345E-2</c:v>
              </c:pt>
              <c:pt idx="458">
                <c:v>3.6960000000000014E-2</c:v>
              </c:pt>
              <c:pt idx="459">
                <c:v>4.8400000000000012E-2</c:v>
              </c:pt>
              <c:pt idx="460">
                <c:v>4.225000000000001E-2</c:v>
              </c:pt>
              <c:pt idx="461">
                <c:v>4.7433333333333327E-2</c:v>
              </c:pt>
              <c:pt idx="462">
                <c:v>4.6806451612903241E-2</c:v>
              </c:pt>
              <c:pt idx="463">
                <c:v>4.7225806451612909E-2</c:v>
              </c:pt>
              <c:pt idx="464">
                <c:v>4.8413793103448288E-2</c:v>
              </c:pt>
              <c:pt idx="465">
                <c:v>4.0241379310344841E-2</c:v>
              </c:pt>
              <c:pt idx="466">
                <c:v>3.4275862068965532E-2</c:v>
              </c:pt>
              <c:pt idx="467">
                <c:v>2.2833333333333341E-2</c:v>
              </c:pt>
              <c:pt idx="468">
                <c:v>2.4413793103448281E-2</c:v>
              </c:pt>
              <c:pt idx="469">
                <c:v>3.2461538461538479E-2</c:v>
              </c:pt>
              <c:pt idx="470">
                <c:v>3.8612903225806461E-2</c:v>
              </c:pt>
              <c:pt idx="471">
                <c:v>4.0933333333333342E-2</c:v>
              </c:pt>
              <c:pt idx="472">
                <c:v>3.8225806451612915E-2</c:v>
              </c:pt>
              <c:pt idx="473">
                <c:v>4.3586206896551731E-2</c:v>
              </c:pt>
              <c:pt idx="474">
                <c:v>4.7166666666666676E-2</c:v>
              </c:pt>
              <c:pt idx="475">
                <c:v>4.7827586206896561E-2</c:v>
              </c:pt>
              <c:pt idx="476">
                <c:v>4.4300000000000006E-2</c:v>
              </c:pt>
              <c:pt idx="477">
                <c:v>4.7448275862068963E-2</c:v>
              </c:pt>
              <c:pt idx="478">
                <c:v>3.5259259259259275E-2</c:v>
              </c:pt>
              <c:pt idx="479">
                <c:v>2.1035714285714296E-2</c:v>
              </c:pt>
              <c:pt idx="480">
                <c:v>2.4633333333333344E-2</c:v>
              </c:pt>
              <c:pt idx="481">
                <c:v>3.5333333333333349E-2</c:v>
              </c:pt>
              <c:pt idx="482">
                <c:v>3.3241379310344848E-2</c:v>
              </c:pt>
              <c:pt idx="483">
                <c:v>3.5578947368421057E-2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783728"/>
        <c:axId val="501784120"/>
      </c:lineChart>
      <c:catAx>
        <c:axId val="50178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84120"/>
        <c:crosses val="autoZero"/>
        <c:auto val="1"/>
        <c:lblAlgn val="ctr"/>
        <c:lblOffset val="100"/>
        <c:tickLblSkip val="25"/>
        <c:noMultiLvlLbl val="0"/>
      </c:catAx>
      <c:valAx>
        <c:axId val="50178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78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San Francisco Monthly Average Ozone Concentrations (ppm)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Lit>
              <c:ptCount val="412"/>
              <c:pt idx="0">
                <c:v>1986 Jan</c:v>
              </c:pt>
              <c:pt idx="1">
                <c:v>1986 Feb</c:v>
              </c:pt>
              <c:pt idx="2">
                <c:v>1986 Mar</c:v>
              </c:pt>
              <c:pt idx="3">
                <c:v>1986 Apr</c:v>
              </c:pt>
              <c:pt idx="4">
                <c:v>1986 May</c:v>
              </c:pt>
              <c:pt idx="5">
                <c:v>1986 Jun</c:v>
              </c:pt>
              <c:pt idx="6">
                <c:v>1986 Jul</c:v>
              </c:pt>
              <c:pt idx="7">
                <c:v>1986 Aug</c:v>
              </c:pt>
              <c:pt idx="8">
                <c:v>1986 Sep</c:v>
              </c:pt>
              <c:pt idx="9">
                <c:v>1986 Oct</c:v>
              </c:pt>
              <c:pt idx="10">
                <c:v>1986 Nov</c:v>
              </c:pt>
              <c:pt idx="11">
                <c:v>1986 Dec</c:v>
              </c:pt>
              <c:pt idx="12">
                <c:v>1987 Jan</c:v>
              </c:pt>
              <c:pt idx="13">
                <c:v>1987 Feb</c:v>
              </c:pt>
              <c:pt idx="14">
                <c:v>1987 Mar</c:v>
              </c:pt>
              <c:pt idx="15">
                <c:v>1987 Apr</c:v>
              </c:pt>
              <c:pt idx="16">
                <c:v>1987 May</c:v>
              </c:pt>
              <c:pt idx="17">
                <c:v>1987 Jun</c:v>
              </c:pt>
              <c:pt idx="18">
                <c:v>1987 Jul</c:v>
              </c:pt>
              <c:pt idx="19">
                <c:v>1987 Aug</c:v>
              </c:pt>
              <c:pt idx="20">
                <c:v>1987 Sep</c:v>
              </c:pt>
              <c:pt idx="21">
                <c:v>1987 Oct</c:v>
              </c:pt>
              <c:pt idx="22">
                <c:v>1987 Nov</c:v>
              </c:pt>
              <c:pt idx="23">
                <c:v>1987 Dec</c:v>
              </c:pt>
              <c:pt idx="24">
                <c:v>1988 Jan</c:v>
              </c:pt>
              <c:pt idx="25">
                <c:v>1988 Feb</c:v>
              </c:pt>
              <c:pt idx="26">
                <c:v>1988 Mar</c:v>
              </c:pt>
              <c:pt idx="27">
                <c:v>1988 Apr</c:v>
              </c:pt>
              <c:pt idx="28">
                <c:v>1988 May</c:v>
              </c:pt>
              <c:pt idx="29">
                <c:v>1988 Jun</c:v>
              </c:pt>
              <c:pt idx="30">
                <c:v>1988 Jul</c:v>
              </c:pt>
              <c:pt idx="31">
                <c:v>1988 Aug</c:v>
              </c:pt>
              <c:pt idx="32">
                <c:v>1988 Sep</c:v>
              </c:pt>
              <c:pt idx="33">
                <c:v>1988 Oct</c:v>
              </c:pt>
              <c:pt idx="34">
                <c:v>1988 Nov</c:v>
              </c:pt>
              <c:pt idx="35">
                <c:v>1988 Dec</c:v>
              </c:pt>
              <c:pt idx="36">
                <c:v>1989 Jan</c:v>
              </c:pt>
              <c:pt idx="37">
                <c:v>1989 Feb</c:v>
              </c:pt>
              <c:pt idx="38">
                <c:v>1989 Mar</c:v>
              </c:pt>
              <c:pt idx="39">
                <c:v>1989 Apr</c:v>
              </c:pt>
              <c:pt idx="40">
                <c:v>1989 May</c:v>
              </c:pt>
              <c:pt idx="41">
                <c:v>1989 Jun</c:v>
              </c:pt>
              <c:pt idx="42">
                <c:v>1989 Jul</c:v>
              </c:pt>
              <c:pt idx="43">
                <c:v>1989 Aug</c:v>
              </c:pt>
              <c:pt idx="44">
                <c:v>1989 Sep</c:v>
              </c:pt>
              <c:pt idx="45">
                <c:v>1989 Oct</c:v>
              </c:pt>
              <c:pt idx="46">
                <c:v>1989 Nov</c:v>
              </c:pt>
              <c:pt idx="47">
                <c:v>1989 Dec</c:v>
              </c:pt>
              <c:pt idx="48">
                <c:v>1990 Jan</c:v>
              </c:pt>
              <c:pt idx="49">
                <c:v>1990 Feb</c:v>
              </c:pt>
              <c:pt idx="50">
                <c:v>1990 Mar</c:v>
              </c:pt>
              <c:pt idx="51">
                <c:v>1990 Apr</c:v>
              </c:pt>
              <c:pt idx="52">
                <c:v>1990 May</c:v>
              </c:pt>
              <c:pt idx="53">
                <c:v>1990 Jun</c:v>
              </c:pt>
              <c:pt idx="54">
                <c:v>1990 Jul</c:v>
              </c:pt>
              <c:pt idx="55">
                <c:v>1990 Aug</c:v>
              </c:pt>
              <c:pt idx="56">
                <c:v>1990 Sep</c:v>
              </c:pt>
              <c:pt idx="57">
                <c:v>1990 Oct</c:v>
              </c:pt>
              <c:pt idx="58">
                <c:v>1990 Nov</c:v>
              </c:pt>
              <c:pt idx="59">
                <c:v>1990 Dec</c:v>
              </c:pt>
              <c:pt idx="60">
                <c:v>1991 Jan</c:v>
              </c:pt>
              <c:pt idx="61">
                <c:v>1991 Feb</c:v>
              </c:pt>
              <c:pt idx="62">
                <c:v>1991 Mar</c:v>
              </c:pt>
              <c:pt idx="63">
                <c:v>1991 Apr</c:v>
              </c:pt>
              <c:pt idx="64">
                <c:v>1991 May</c:v>
              </c:pt>
              <c:pt idx="65">
                <c:v>1991 Jun</c:v>
              </c:pt>
              <c:pt idx="66">
                <c:v>1991 Jul</c:v>
              </c:pt>
              <c:pt idx="67">
                <c:v>1991 Aug</c:v>
              </c:pt>
              <c:pt idx="68">
                <c:v>1991 Sep</c:v>
              </c:pt>
              <c:pt idx="69">
                <c:v>1991 Oct</c:v>
              </c:pt>
              <c:pt idx="70">
                <c:v>1991 Nov</c:v>
              </c:pt>
              <c:pt idx="71">
                <c:v>1991 Dec</c:v>
              </c:pt>
              <c:pt idx="72">
                <c:v>1992 Jan</c:v>
              </c:pt>
              <c:pt idx="73">
                <c:v>1992 Feb</c:v>
              </c:pt>
              <c:pt idx="74">
                <c:v>1992 Mar</c:v>
              </c:pt>
              <c:pt idx="75">
                <c:v>1992 Apr</c:v>
              </c:pt>
              <c:pt idx="76">
                <c:v>1992 May</c:v>
              </c:pt>
              <c:pt idx="77">
                <c:v>1992 Jun</c:v>
              </c:pt>
              <c:pt idx="78">
                <c:v>1992 Jul</c:v>
              </c:pt>
              <c:pt idx="79">
                <c:v>1992 Aug</c:v>
              </c:pt>
              <c:pt idx="80">
                <c:v>1992 Sep</c:v>
              </c:pt>
              <c:pt idx="81">
                <c:v>1992 Oct</c:v>
              </c:pt>
              <c:pt idx="82">
                <c:v>1992 Nov</c:v>
              </c:pt>
              <c:pt idx="83">
                <c:v>1992 Dec</c:v>
              </c:pt>
              <c:pt idx="84">
                <c:v>1993 Jan</c:v>
              </c:pt>
              <c:pt idx="85">
                <c:v>1993 Feb</c:v>
              </c:pt>
              <c:pt idx="86">
                <c:v>1993 Mar</c:v>
              </c:pt>
              <c:pt idx="87">
                <c:v>1993 Apr</c:v>
              </c:pt>
              <c:pt idx="88">
                <c:v>1993 May</c:v>
              </c:pt>
              <c:pt idx="89">
                <c:v>1993 Jun</c:v>
              </c:pt>
              <c:pt idx="90">
                <c:v>1993 Jul</c:v>
              </c:pt>
              <c:pt idx="91">
                <c:v>1993 Aug</c:v>
              </c:pt>
              <c:pt idx="92">
                <c:v>1993 Sep</c:v>
              </c:pt>
              <c:pt idx="93">
                <c:v>1993 Oct</c:v>
              </c:pt>
              <c:pt idx="94">
                <c:v>1993 Nov</c:v>
              </c:pt>
              <c:pt idx="95">
                <c:v>1993 Dec</c:v>
              </c:pt>
              <c:pt idx="96">
                <c:v>1994 Jan</c:v>
              </c:pt>
              <c:pt idx="97">
                <c:v>1994 Feb</c:v>
              </c:pt>
              <c:pt idx="98">
                <c:v>1994 Mar</c:v>
              </c:pt>
              <c:pt idx="99">
                <c:v>1994 Apr</c:v>
              </c:pt>
              <c:pt idx="100">
                <c:v>1994 May</c:v>
              </c:pt>
              <c:pt idx="101">
                <c:v>1994 Jun</c:v>
              </c:pt>
              <c:pt idx="102">
                <c:v>1994 Jul</c:v>
              </c:pt>
              <c:pt idx="103">
                <c:v>1994 Aug</c:v>
              </c:pt>
              <c:pt idx="104">
                <c:v>1994 Sep</c:v>
              </c:pt>
              <c:pt idx="105">
                <c:v>1994 Oct</c:v>
              </c:pt>
              <c:pt idx="106">
                <c:v>1994 Nov</c:v>
              </c:pt>
              <c:pt idx="107">
                <c:v>1994 Dec</c:v>
              </c:pt>
              <c:pt idx="108">
                <c:v>1995 Jan</c:v>
              </c:pt>
              <c:pt idx="109">
                <c:v>1995 Feb</c:v>
              </c:pt>
              <c:pt idx="110">
                <c:v>1995 Mar</c:v>
              </c:pt>
              <c:pt idx="111">
                <c:v>1995 Apr</c:v>
              </c:pt>
              <c:pt idx="112">
                <c:v>1995 May</c:v>
              </c:pt>
              <c:pt idx="113">
                <c:v>1995 Jun</c:v>
              </c:pt>
              <c:pt idx="114">
                <c:v>1995 Jul</c:v>
              </c:pt>
              <c:pt idx="115">
                <c:v>1995 Aug</c:v>
              </c:pt>
              <c:pt idx="116">
                <c:v>1995 Sep</c:v>
              </c:pt>
              <c:pt idx="117">
                <c:v>1995 Oct</c:v>
              </c:pt>
              <c:pt idx="118">
                <c:v>1995 Nov</c:v>
              </c:pt>
              <c:pt idx="119">
                <c:v>1995 Dec</c:v>
              </c:pt>
              <c:pt idx="120">
                <c:v>1996 Jan</c:v>
              </c:pt>
              <c:pt idx="121">
                <c:v>1996 Feb</c:v>
              </c:pt>
              <c:pt idx="122">
                <c:v>1996 Mar</c:v>
              </c:pt>
              <c:pt idx="123">
                <c:v>1996 Apr</c:v>
              </c:pt>
              <c:pt idx="124">
                <c:v>1996 May</c:v>
              </c:pt>
              <c:pt idx="125">
                <c:v>1996 Jun</c:v>
              </c:pt>
              <c:pt idx="126">
                <c:v>1996 Jul</c:v>
              </c:pt>
              <c:pt idx="127">
                <c:v>1996 Aug</c:v>
              </c:pt>
              <c:pt idx="128">
                <c:v>1996 Sep</c:v>
              </c:pt>
              <c:pt idx="129">
                <c:v>1996 Oct</c:v>
              </c:pt>
              <c:pt idx="130">
                <c:v>1996 Nov</c:v>
              </c:pt>
              <c:pt idx="131">
                <c:v>1996 Dec</c:v>
              </c:pt>
              <c:pt idx="132">
                <c:v>1997 Jan</c:v>
              </c:pt>
              <c:pt idx="133">
                <c:v>1997 Feb</c:v>
              </c:pt>
              <c:pt idx="134">
                <c:v>1997 Mar</c:v>
              </c:pt>
              <c:pt idx="135">
                <c:v>1997 Apr</c:v>
              </c:pt>
              <c:pt idx="136">
                <c:v>1997 May</c:v>
              </c:pt>
              <c:pt idx="137">
                <c:v>1997 Jun</c:v>
              </c:pt>
              <c:pt idx="138">
                <c:v>1997 Jul</c:v>
              </c:pt>
              <c:pt idx="139">
                <c:v>1997 Aug</c:v>
              </c:pt>
              <c:pt idx="140">
                <c:v>1997 Sep</c:v>
              </c:pt>
              <c:pt idx="141">
                <c:v>1997 Oct</c:v>
              </c:pt>
              <c:pt idx="142">
                <c:v>1997 Nov</c:v>
              </c:pt>
              <c:pt idx="143">
                <c:v>1997 Dec</c:v>
              </c:pt>
              <c:pt idx="144">
                <c:v>1998 Jan</c:v>
              </c:pt>
              <c:pt idx="145">
                <c:v>1998 Feb</c:v>
              </c:pt>
              <c:pt idx="146">
                <c:v>1998 Mar</c:v>
              </c:pt>
              <c:pt idx="147">
                <c:v>1998 Apr</c:v>
              </c:pt>
              <c:pt idx="148">
                <c:v>1998 May</c:v>
              </c:pt>
              <c:pt idx="149">
                <c:v>1998 Jun</c:v>
              </c:pt>
              <c:pt idx="150">
                <c:v>1998 Jul</c:v>
              </c:pt>
              <c:pt idx="151">
                <c:v>1998 Aug</c:v>
              </c:pt>
              <c:pt idx="152">
                <c:v>1998 Sep</c:v>
              </c:pt>
              <c:pt idx="153">
                <c:v>1998 Oct</c:v>
              </c:pt>
              <c:pt idx="154">
                <c:v>1998 Nov</c:v>
              </c:pt>
              <c:pt idx="155">
                <c:v>1998 Dec</c:v>
              </c:pt>
              <c:pt idx="156">
                <c:v>1999 Jan</c:v>
              </c:pt>
              <c:pt idx="157">
                <c:v>1999 Feb</c:v>
              </c:pt>
              <c:pt idx="158">
                <c:v>1999 Mar</c:v>
              </c:pt>
              <c:pt idx="159">
                <c:v>1999 Apr</c:v>
              </c:pt>
              <c:pt idx="160">
                <c:v>1999 May</c:v>
              </c:pt>
              <c:pt idx="161">
                <c:v>1999 Jun</c:v>
              </c:pt>
              <c:pt idx="162">
                <c:v>1999 Jul</c:v>
              </c:pt>
              <c:pt idx="163">
                <c:v>1999 Aug</c:v>
              </c:pt>
              <c:pt idx="164">
                <c:v>1999 Sep</c:v>
              </c:pt>
              <c:pt idx="165">
                <c:v>1999 Oct</c:v>
              </c:pt>
              <c:pt idx="166">
                <c:v>1999 Nov</c:v>
              </c:pt>
              <c:pt idx="167">
                <c:v>1999 Dec</c:v>
              </c:pt>
              <c:pt idx="168">
                <c:v>2000 Jan</c:v>
              </c:pt>
              <c:pt idx="169">
                <c:v>2000 Feb</c:v>
              </c:pt>
              <c:pt idx="170">
                <c:v>2000 Mar</c:v>
              </c:pt>
              <c:pt idx="171">
                <c:v>2000 Apr</c:v>
              </c:pt>
              <c:pt idx="172">
                <c:v>2000 May</c:v>
              </c:pt>
              <c:pt idx="173">
                <c:v>2000 Jun</c:v>
              </c:pt>
              <c:pt idx="174">
                <c:v>2000 Jul</c:v>
              </c:pt>
              <c:pt idx="175">
                <c:v>2000 Aug</c:v>
              </c:pt>
              <c:pt idx="176">
                <c:v>2000 Sep</c:v>
              </c:pt>
              <c:pt idx="177">
                <c:v>2000 Oct</c:v>
              </c:pt>
              <c:pt idx="178">
                <c:v>2000 Nov</c:v>
              </c:pt>
              <c:pt idx="179">
                <c:v>2000 Dec</c:v>
              </c:pt>
              <c:pt idx="180">
                <c:v>2001 Jan</c:v>
              </c:pt>
              <c:pt idx="181">
                <c:v>2001 Feb</c:v>
              </c:pt>
              <c:pt idx="182">
                <c:v>2001 Mar</c:v>
              </c:pt>
              <c:pt idx="183">
                <c:v>2001 Apr</c:v>
              </c:pt>
              <c:pt idx="184">
                <c:v>2001 May</c:v>
              </c:pt>
              <c:pt idx="185">
                <c:v>2001 Jun</c:v>
              </c:pt>
              <c:pt idx="186">
                <c:v>2001 Jul</c:v>
              </c:pt>
              <c:pt idx="187">
                <c:v>2001 Aug</c:v>
              </c:pt>
              <c:pt idx="188">
                <c:v>2001 Sep</c:v>
              </c:pt>
              <c:pt idx="189">
                <c:v>2001 Oct</c:v>
              </c:pt>
              <c:pt idx="190">
                <c:v>2001 Nov</c:v>
              </c:pt>
              <c:pt idx="191">
                <c:v>2001 Dec</c:v>
              </c:pt>
              <c:pt idx="192">
                <c:v>2002 Jan</c:v>
              </c:pt>
              <c:pt idx="193">
                <c:v>2002 Feb</c:v>
              </c:pt>
              <c:pt idx="194">
                <c:v>2002 Mar</c:v>
              </c:pt>
              <c:pt idx="195">
                <c:v>2002 Apr</c:v>
              </c:pt>
              <c:pt idx="196">
                <c:v>2002 May</c:v>
              </c:pt>
              <c:pt idx="197">
                <c:v>2002 Jun</c:v>
              </c:pt>
              <c:pt idx="198">
                <c:v>2002 Jul</c:v>
              </c:pt>
              <c:pt idx="199">
                <c:v>2002 Aug</c:v>
              </c:pt>
              <c:pt idx="200">
                <c:v>2002 Sep</c:v>
              </c:pt>
              <c:pt idx="201">
                <c:v>2002 Oct</c:v>
              </c:pt>
              <c:pt idx="202">
                <c:v>2002 Nov</c:v>
              </c:pt>
              <c:pt idx="203">
                <c:v>2002 Dec</c:v>
              </c:pt>
              <c:pt idx="204">
                <c:v>2003 Jan</c:v>
              </c:pt>
              <c:pt idx="205">
                <c:v>2003 Feb</c:v>
              </c:pt>
              <c:pt idx="206">
                <c:v>2003 Mar</c:v>
              </c:pt>
              <c:pt idx="207">
                <c:v>2003 Apr</c:v>
              </c:pt>
              <c:pt idx="208">
                <c:v>2003 May</c:v>
              </c:pt>
              <c:pt idx="209">
                <c:v>2003 Jun</c:v>
              </c:pt>
              <c:pt idx="210">
                <c:v>2003 Jul</c:v>
              </c:pt>
              <c:pt idx="211">
                <c:v>2003 Aug</c:v>
              </c:pt>
              <c:pt idx="212">
                <c:v>2003 Sep</c:v>
              </c:pt>
              <c:pt idx="213">
                <c:v>2003 Oct</c:v>
              </c:pt>
              <c:pt idx="214">
                <c:v>2003 Nov</c:v>
              </c:pt>
              <c:pt idx="215">
                <c:v>2003 Dec</c:v>
              </c:pt>
              <c:pt idx="216">
                <c:v>2004 Jan</c:v>
              </c:pt>
              <c:pt idx="217">
                <c:v>2004 Feb</c:v>
              </c:pt>
              <c:pt idx="218">
                <c:v>2004 Mar</c:v>
              </c:pt>
              <c:pt idx="219">
                <c:v>2004 Apr</c:v>
              </c:pt>
              <c:pt idx="220">
                <c:v>2004 May</c:v>
              </c:pt>
              <c:pt idx="221">
                <c:v>2004 Jun</c:v>
              </c:pt>
              <c:pt idx="222">
                <c:v>2004 Jul</c:v>
              </c:pt>
              <c:pt idx="223">
                <c:v>2004 Aug</c:v>
              </c:pt>
              <c:pt idx="224">
                <c:v>2004 Sep</c:v>
              </c:pt>
              <c:pt idx="225">
                <c:v>2004 Oct</c:v>
              </c:pt>
              <c:pt idx="226">
                <c:v>2004 Nov</c:v>
              </c:pt>
              <c:pt idx="227">
                <c:v>2004 Dec</c:v>
              </c:pt>
              <c:pt idx="228">
                <c:v>2005 Jan</c:v>
              </c:pt>
              <c:pt idx="229">
                <c:v>2005 Feb</c:v>
              </c:pt>
              <c:pt idx="230">
                <c:v>2005 Mar</c:v>
              </c:pt>
              <c:pt idx="231">
                <c:v>2005 Apr</c:v>
              </c:pt>
              <c:pt idx="232">
                <c:v>2005 May</c:v>
              </c:pt>
              <c:pt idx="233">
                <c:v>2005 Jun</c:v>
              </c:pt>
              <c:pt idx="234">
                <c:v>2005 Jul</c:v>
              </c:pt>
              <c:pt idx="235">
                <c:v>2005 Aug</c:v>
              </c:pt>
              <c:pt idx="236">
                <c:v>2005 Sep</c:v>
              </c:pt>
              <c:pt idx="237">
                <c:v>2005 Oct</c:v>
              </c:pt>
              <c:pt idx="238">
                <c:v>2005 Nov</c:v>
              </c:pt>
              <c:pt idx="239">
                <c:v>2005 Dec</c:v>
              </c:pt>
              <c:pt idx="240">
                <c:v>2006 Jan</c:v>
              </c:pt>
              <c:pt idx="241">
                <c:v>2006 Feb</c:v>
              </c:pt>
              <c:pt idx="242">
                <c:v>2006 Mar</c:v>
              </c:pt>
              <c:pt idx="243">
                <c:v>2006 Apr</c:v>
              </c:pt>
              <c:pt idx="244">
                <c:v>2006 May</c:v>
              </c:pt>
              <c:pt idx="245">
                <c:v>2006 Jun</c:v>
              </c:pt>
              <c:pt idx="246">
                <c:v>2006 Jul</c:v>
              </c:pt>
              <c:pt idx="247">
                <c:v>2006 Aug</c:v>
              </c:pt>
              <c:pt idx="248">
                <c:v>2006 Sep</c:v>
              </c:pt>
              <c:pt idx="249">
                <c:v>2006 Oct</c:v>
              </c:pt>
              <c:pt idx="250">
                <c:v>2006 Nov</c:v>
              </c:pt>
              <c:pt idx="251">
                <c:v>2006 Dec</c:v>
              </c:pt>
              <c:pt idx="252">
                <c:v>2007 Jan</c:v>
              </c:pt>
              <c:pt idx="253">
                <c:v>2007 Feb</c:v>
              </c:pt>
              <c:pt idx="254">
                <c:v>2007 Mar</c:v>
              </c:pt>
              <c:pt idx="255">
                <c:v>2007 Apr</c:v>
              </c:pt>
              <c:pt idx="256">
                <c:v>2007 May</c:v>
              </c:pt>
              <c:pt idx="257">
                <c:v>2007 Jun</c:v>
              </c:pt>
              <c:pt idx="258">
                <c:v>2007 Jul</c:v>
              </c:pt>
              <c:pt idx="259">
                <c:v>2007 Aug</c:v>
              </c:pt>
              <c:pt idx="260">
                <c:v>2007 Sep</c:v>
              </c:pt>
              <c:pt idx="261">
                <c:v>2007 Oct</c:v>
              </c:pt>
              <c:pt idx="262">
                <c:v>2007 Nov</c:v>
              </c:pt>
              <c:pt idx="263">
                <c:v>2007 Dec</c:v>
              </c:pt>
              <c:pt idx="264">
                <c:v>2008 Jan</c:v>
              </c:pt>
              <c:pt idx="265">
                <c:v>2008 Feb</c:v>
              </c:pt>
              <c:pt idx="266">
                <c:v>2008 Mar</c:v>
              </c:pt>
              <c:pt idx="267">
                <c:v>2008 Apr</c:v>
              </c:pt>
              <c:pt idx="268">
                <c:v>2008 May</c:v>
              </c:pt>
              <c:pt idx="269">
                <c:v>2008 Jun</c:v>
              </c:pt>
              <c:pt idx="270">
                <c:v>2008 Jul</c:v>
              </c:pt>
              <c:pt idx="271">
                <c:v>2008 Aug</c:v>
              </c:pt>
              <c:pt idx="272">
                <c:v>2008 Sep</c:v>
              </c:pt>
              <c:pt idx="273">
                <c:v>2008 Oct</c:v>
              </c:pt>
              <c:pt idx="274">
                <c:v>2008 Nov</c:v>
              </c:pt>
              <c:pt idx="275">
                <c:v>2008 Dec</c:v>
              </c:pt>
              <c:pt idx="276">
                <c:v>2009 Jan</c:v>
              </c:pt>
              <c:pt idx="277">
                <c:v>2009 Feb</c:v>
              </c:pt>
              <c:pt idx="278">
                <c:v>2009 Mar</c:v>
              </c:pt>
              <c:pt idx="279">
                <c:v>2009 Apr</c:v>
              </c:pt>
              <c:pt idx="280">
                <c:v>2009 May</c:v>
              </c:pt>
              <c:pt idx="281">
                <c:v>2009 Jun</c:v>
              </c:pt>
              <c:pt idx="282">
                <c:v>2009 Jul</c:v>
              </c:pt>
              <c:pt idx="283">
                <c:v>2009 Aug</c:v>
              </c:pt>
              <c:pt idx="284">
                <c:v>2009 Sep</c:v>
              </c:pt>
              <c:pt idx="285">
                <c:v>2009 Oct</c:v>
              </c:pt>
              <c:pt idx="286">
                <c:v>2009 Nov</c:v>
              </c:pt>
              <c:pt idx="287">
                <c:v>2009 Dec</c:v>
              </c:pt>
              <c:pt idx="288">
                <c:v>2010 Jan</c:v>
              </c:pt>
              <c:pt idx="289">
                <c:v>2010 Feb</c:v>
              </c:pt>
              <c:pt idx="290">
                <c:v>2010 Mar</c:v>
              </c:pt>
              <c:pt idx="291">
                <c:v>2010 Apr</c:v>
              </c:pt>
              <c:pt idx="292">
                <c:v>2010 May</c:v>
              </c:pt>
              <c:pt idx="293">
                <c:v>2010 Jun</c:v>
              </c:pt>
              <c:pt idx="294">
                <c:v>2010 Jul</c:v>
              </c:pt>
              <c:pt idx="295">
                <c:v>2010 Aug</c:v>
              </c:pt>
              <c:pt idx="296">
                <c:v>2010 Sep</c:v>
              </c:pt>
              <c:pt idx="297">
                <c:v>2010 Oct</c:v>
              </c:pt>
              <c:pt idx="298">
                <c:v>2010 Nov</c:v>
              </c:pt>
              <c:pt idx="299">
                <c:v>2010 Dec</c:v>
              </c:pt>
              <c:pt idx="300">
                <c:v>2011 Jan</c:v>
              </c:pt>
              <c:pt idx="301">
                <c:v>2011 Feb</c:v>
              </c:pt>
              <c:pt idx="302">
                <c:v>2011 Mar</c:v>
              </c:pt>
              <c:pt idx="303">
                <c:v>2011 Apr</c:v>
              </c:pt>
              <c:pt idx="304">
                <c:v>2011 May</c:v>
              </c:pt>
              <c:pt idx="305">
                <c:v>2011 Jun</c:v>
              </c:pt>
              <c:pt idx="306">
                <c:v>2011 Jul</c:v>
              </c:pt>
              <c:pt idx="307">
                <c:v>2011 Aug</c:v>
              </c:pt>
              <c:pt idx="308">
                <c:v>2011 Sep</c:v>
              </c:pt>
              <c:pt idx="309">
                <c:v>2011 Oct</c:v>
              </c:pt>
              <c:pt idx="310">
                <c:v>2011 Nov</c:v>
              </c:pt>
              <c:pt idx="311">
                <c:v>2011 Dec</c:v>
              </c:pt>
              <c:pt idx="312">
                <c:v>2012 Jan</c:v>
              </c:pt>
              <c:pt idx="313">
                <c:v>2012 Feb</c:v>
              </c:pt>
              <c:pt idx="314">
                <c:v>2012 Mar</c:v>
              </c:pt>
              <c:pt idx="315">
                <c:v>2012 Apr</c:v>
              </c:pt>
              <c:pt idx="316">
                <c:v>2012 May</c:v>
              </c:pt>
              <c:pt idx="317">
                <c:v>2012 Jun</c:v>
              </c:pt>
              <c:pt idx="318">
                <c:v>2012 Jul</c:v>
              </c:pt>
              <c:pt idx="319">
                <c:v>2012 Aug</c:v>
              </c:pt>
              <c:pt idx="320">
                <c:v>2012 Sep</c:v>
              </c:pt>
              <c:pt idx="321">
                <c:v>2012 Oct</c:v>
              </c:pt>
              <c:pt idx="322">
                <c:v>2012 Nov</c:v>
              </c:pt>
              <c:pt idx="323">
                <c:v>2012 Dec</c:v>
              </c:pt>
              <c:pt idx="324">
                <c:v>2013 Jan</c:v>
              </c:pt>
              <c:pt idx="325">
                <c:v>2013 Feb</c:v>
              </c:pt>
              <c:pt idx="326">
                <c:v>2013 Mar</c:v>
              </c:pt>
              <c:pt idx="327">
                <c:v>2013 Apr</c:v>
              </c:pt>
              <c:pt idx="328">
                <c:v>2013 May</c:v>
              </c:pt>
              <c:pt idx="329">
                <c:v>2013 Jun</c:v>
              </c:pt>
              <c:pt idx="330">
                <c:v>2013 Jul</c:v>
              </c:pt>
              <c:pt idx="331">
                <c:v>2013 Aug</c:v>
              </c:pt>
              <c:pt idx="332">
                <c:v>2013 Sep</c:v>
              </c:pt>
              <c:pt idx="333">
                <c:v>2013 Oct</c:v>
              </c:pt>
              <c:pt idx="334">
                <c:v>2013 Nov</c:v>
              </c:pt>
              <c:pt idx="335">
                <c:v>2013 Dec</c:v>
              </c:pt>
              <c:pt idx="336">
                <c:v>2014 Jan</c:v>
              </c:pt>
              <c:pt idx="337">
                <c:v>2014 Feb</c:v>
              </c:pt>
              <c:pt idx="338">
                <c:v>2014 Mar</c:v>
              </c:pt>
              <c:pt idx="339">
                <c:v>2014 Apr</c:v>
              </c:pt>
              <c:pt idx="340">
                <c:v>2014 May</c:v>
              </c:pt>
              <c:pt idx="341">
                <c:v>2014 Jun</c:v>
              </c:pt>
              <c:pt idx="342">
                <c:v>2014 Jul</c:v>
              </c:pt>
              <c:pt idx="343">
                <c:v>2014 Aug</c:v>
              </c:pt>
              <c:pt idx="344">
                <c:v>2014 Sep</c:v>
              </c:pt>
              <c:pt idx="345">
                <c:v>2014 Oct</c:v>
              </c:pt>
              <c:pt idx="346">
                <c:v>2014 Nov</c:v>
              </c:pt>
              <c:pt idx="347">
                <c:v>2014 Dec</c:v>
              </c:pt>
              <c:pt idx="348">
                <c:v>2015 Jan</c:v>
              </c:pt>
              <c:pt idx="349">
                <c:v>2015 Feb</c:v>
              </c:pt>
              <c:pt idx="350">
                <c:v>2015 Mar</c:v>
              </c:pt>
              <c:pt idx="351">
                <c:v>2015 Apr</c:v>
              </c:pt>
              <c:pt idx="352">
                <c:v>2015 May</c:v>
              </c:pt>
              <c:pt idx="353">
                <c:v>2015 Jun</c:v>
              </c:pt>
              <c:pt idx="354">
                <c:v>2015 Jul</c:v>
              </c:pt>
              <c:pt idx="355">
                <c:v>2015 Aug</c:v>
              </c:pt>
              <c:pt idx="356">
                <c:v>2015 Sep</c:v>
              </c:pt>
              <c:pt idx="357">
                <c:v>2015 Oct</c:v>
              </c:pt>
              <c:pt idx="358">
                <c:v>2015 Nov</c:v>
              </c:pt>
              <c:pt idx="359">
                <c:v>2015 Dec</c:v>
              </c:pt>
              <c:pt idx="360">
                <c:v>2016 Jan</c:v>
              </c:pt>
              <c:pt idx="361">
                <c:v>2016 Feb</c:v>
              </c:pt>
              <c:pt idx="362">
                <c:v>2016 Mar</c:v>
              </c:pt>
              <c:pt idx="363">
                <c:v>2016 Apr</c:v>
              </c:pt>
              <c:pt idx="364">
                <c:v>2016 May</c:v>
              </c:pt>
              <c:pt idx="365">
                <c:v>2016 Jun</c:v>
              </c:pt>
              <c:pt idx="366">
                <c:v>2016 Jul</c:v>
              </c:pt>
              <c:pt idx="367">
                <c:v>2016 Aug</c:v>
              </c:pt>
              <c:pt idx="368">
                <c:v>2016 Sep</c:v>
              </c:pt>
              <c:pt idx="369">
                <c:v>2016 Oct</c:v>
              </c:pt>
              <c:pt idx="370">
                <c:v>2016 Nov</c:v>
              </c:pt>
              <c:pt idx="371">
                <c:v>2016 Dec</c:v>
              </c:pt>
              <c:pt idx="372">
                <c:v>2017 Jan</c:v>
              </c:pt>
              <c:pt idx="373">
                <c:v>2017 Feb</c:v>
              </c:pt>
              <c:pt idx="374">
                <c:v>2017 Mar</c:v>
              </c:pt>
              <c:pt idx="375">
                <c:v>2017 Apr</c:v>
              </c:pt>
              <c:pt idx="376">
                <c:v>2017 May</c:v>
              </c:pt>
              <c:pt idx="377">
                <c:v>2017 Jun</c:v>
              </c:pt>
              <c:pt idx="378">
                <c:v>2017 Jul</c:v>
              </c:pt>
              <c:pt idx="379">
                <c:v>2017 Aug</c:v>
              </c:pt>
              <c:pt idx="380">
                <c:v>2017 Sep</c:v>
              </c:pt>
              <c:pt idx="381">
                <c:v>2017 Oct</c:v>
              </c:pt>
              <c:pt idx="382">
                <c:v>2017 Nov</c:v>
              </c:pt>
              <c:pt idx="383">
                <c:v>2017 Dec</c:v>
              </c:pt>
              <c:pt idx="384">
                <c:v>2018 Jan</c:v>
              </c:pt>
              <c:pt idx="385">
                <c:v>2018 Feb</c:v>
              </c:pt>
              <c:pt idx="386">
                <c:v>2018 Mar</c:v>
              </c:pt>
              <c:pt idx="387">
                <c:v>2018 Apr</c:v>
              </c:pt>
              <c:pt idx="388">
                <c:v>2018 May</c:v>
              </c:pt>
              <c:pt idx="389">
                <c:v>2018 Jun</c:v>
              </c:pt>
              <c:pt idx="390">
                <c:v>2018 Jul</c:v>
              </c:pt>
              <c:pt idx="391">
                <c:v>2018 Aug</c:v>
              </c:pt>
              <c:pt idx="392">
                <c:v>2018 Sep</c:v>
              </c:pt>
              <c:pt idx="393">
                <c:v>2018 Oct</c:v>
              </c:pt>
              <c:pt idx="394">
                <c:v>2018 Nov</c:v>
              </c:pt>
              <c:pt idx="395">
                <c:v>2018 Dec</c:v>
              </c:pt>
              <c:pt idx="396">
                <c:v>2019 Jan</c:v>
              </c:pt>
              <c:pt idx="397">
                <c:v>2019 Feb</c:v>
              </c:pt>
              <c:pt idx="398">
                <c:v>2019 Mar</c:v>
              </c:pt>
              <c:pt idx="399">
                <c:v>2019 Apr</c:v>
              </c:pt>
              <c:pt idx="400">
                <c:v>2019 May</c:v>
              </c:pt>
              <c:pt idx="401">
                <c:v>2019 Jun</c:v>
              </c:pt>
              <c:pt idx="402">
                <c:v>2019 Jul</c:v>
              </c:pt>
              <c:pt idx="403">
                <c:v>2019 Aug</c:v>
              </c:pt>
              <c:pt idx="404">
                <c:v>2019 Sep</c:v>
              </c:pt>
              <c:pt idx="405">
                <c:v>2019 Oct</c:v>
              </c:pt>
              <c:pt idx="406">
                <c:v>2019 Nov</c:v>
              </c:pt>
              <c:pt idx="407">
                <c:v>2019 Dec</c:v>
              </c:pt>
              <c:pt idx="408">
                <c:v>2020 Jan</c:v>
              </c:pt>
              <c:pt idx="409">
                <c:v>2020 Feb</c:v>
              </c:pt>
              <c:pt idx="410">
                <c:v>2020 Mar</c:v>
              </c:pt>
              <c:pt idx="411">
                <c:v>2020 Apr</c:v>
              </c:pt>
            </c:strLit>
          </c:cat>
          <c:val>
            <c:numLit>
              <c:formatCode>General</c:formatCode>
              <c:ptCount val="412"/>
              <c:pt idx="0">
                <c:v>1.0407407407407409E-2</c:v>
              </c:pt>
              <c:pt idx="1">
                <c:v>1.8142857142857148E-2</c:v>
              </c:pt>
              <c:pt idx="2">
                <c:v>2.5076923076923083E-2</c:v>
              </c:pt>
              <c:pt idx="3">
                <c:v>2.8758620689655186E-2</c:v>
              </c:pt>
              <c:pt idx="4">
                <c:v>2.9870967741935501E-2</c:v>
              </c:pt>
              <c:pt idx="5">
                <c:v>2.7133333333333346E-2</c:v>
              </c:pt>
              <c:pt idx="6">
                <c:v>2.3586206896551734E-2</c:v>
              </c:pt>
              <c:pt idx="7">
                <c:v>2.1566666666666675E-2</c:v>
              </c:pt>
              <c:pt idx="8">
                <c:v>2.5466666666666679E-2</c:v>
              </c:pt>
              <c:pt idx="9">
                <c:v>2.729032258064517E-2</c:v>
              </c:pt>
              <c:pt idx="10">
                <c:v>1.9333333333333338E-2</c:v>
              </c:pt>
              <c:pt idx="11">
                <c:v>9.8000000000000049E-3</c:v>
              </c:pt>
              <c:pt idx="12">
                <c:v>1.4966666666666673E-2</c:v>
              </c:pt>
              <c:pt idx="13">
                <c:v>2.1384615384615391E-2</c:v>
              </c:pt>
              <c:pt idx="14">
                <c:v>2.8677419354838724E-2</c:v>
              </c:pt>
              <c:pt idx="15">
                <c:v>3.5900000000000022E-2</c:v>
              </c:pt>
              <c:pt idx="16">
                <c:v>3.6689655172413807E-2</c:v>
              </c:pt>
              <c:pt idx="17">
                <c:v>3.0620689655172433E-2</c:v>
              </c:pt>
              <c:pt idx="18">
                <c:v>2.0933333333333342E-2</c:v>
              </c:pt>
              <c:pt idx="19">
                <c:v>2.6066666666666682E-2</c:v>
              </c:pt>
              <c:pt idx="20">
                <c:v>2.9933333333333347E-2</c:v>
              </c:pt>
              <c:pt idx="21">
                <c:v>2.7821428571428584E-2</c:v>
              </c:pt>
              <c:pt idx="22">
                <c:v>2.0964285714285723E-2</c:v>
              </c:pt>
              <c:pt idx="23">
                <c:v>2.0000000000000011E-2</c:v>
              </c:pt>
              <c:pt idx="24">
                <c:v>1.8333333333333344E-2</c:v>
              </c:pt>
              <c:pt idx="25">
                <c:v>1.982142857142858E-2</c:v>
              </c:pt>
              <c:pt idx="26">
                <c:v>2.5000000000000015E-2</c:v>
              </c:pt>
              <c:pt idx="27">
                <c:v>3.43793103448276E-2</c:v>
              </c:pt>
              <c:pt idx="28">
                <c:v>3.2290322580645174E-2</c:v>
              </c:pt>
              <c:pt idx="29">
                <c:v>2.3266666666666679E-2</c:v>
              </c:pt>
              <c:pt idx="30">
                <c:v>2.1838709677419365E-2</c:v>
              </c:pt>
              <c:pt idx="31">
                <c:v>1.9645161290322587E-2</c:v>
              </c:pt>
              <c:pt idx="32">
                <c:v>2.5933333333333343E-2</c:v>
              </c:pt>
              <c:pt idx="33">
                <c:v>2.5666666666666678E-2</c:v>
              </c:pt>
              <c:pt idx="34">
                <c:v>2.0714285714285713E-2</c:v>
              </c:pt>
              <c:pt idx="35">
                <c:v>1.4310344827586214E-2</c:v>
              </c:pt>
              <c:pt idx="36">
                <c:v>1.1827586206896558E-2</c:v>
              </c:pt>
              <c:pt idx="37">
                <c:v>1.6769230769230772E-2</c:v>
              </c:pt>
              <c:pt idx="38">
                <c:v>2.2774193548387108E-2</c:v>
              </c:pt>
              <c:pt idx="39">
                <c:v>3.2678571428571439E-2</c:v>
              </c:pt>
              <c:pt idx="40">
                <c:v>2.803225806451614E-2</c:v>
              </c:pt>
              <c:pt idx="41">
                <c:v>2.6166666666666682E-2</c:v>
              </c:pt>
              <c:pt idx="42">
                <c:v>1.7600000000000008E-2</c:v>
              </c:pt>
              <c:pt idx="43">
                <c:v>1.8032258064516138E-2</c:v>
              </c:pt>
              <c:pt idx="44">
                <c:v>2.5300000000000007E-2</c:v>
              </c:pt>
              <c:pt idx="45">
                <c:v>2.5400000000000013E-2</c:v>
              </c:pt>
              <c:pt idx="46">
                <c:v>1.6555555555555563E-2</c:v>
              </c:pt>
              <c:pt idx="47">
                <c:v>1.1153846153846155E-2</c:v>
              </c:pt>
              <c:pt idx="48">
                <c:v>1.503333333333334E-2</c:v>
              </c:pt>
              <c:pt idx="49">
                <c:v>2.0185185185185195E-2</c:v>
              </c:pt>
              <c:pt idx="50">
                <c:v>2.9000000000000015E-2</c:v>
              </c:pt>
              <c:pt idx="51">
                <c:v>2.9733333333333344E-2</c:v>
              </c:pt>
              <c:pt idx="52">
                <c:v>2.3285714285714298E-2</c:v>
              </c:pt>
              <c:pt idx="53">
                <c:v>1.5633333333333339E-2</c:v>
              </c:pt>
              <c:pt idx="54">
                <c:v>1.5166666666666672E-2</c:v>
              </c:pt>
              <c:pt idx="55">
                <c:v>1.3032258064516135E-2</c:v>
              </c:pt>
              <c:pt idx="56">
                <c:v>2.0400000000000008E-2</c:v>
              </c:pt>
              <c:pt idx="57">
                <c:v>1.8482758620689661E-2</c:v>
              </c:pt>
              <c:pt idx="58">
                <c:v>1.3172413793103454E-2</c:v>
              </c:pt>
              <c:pt idx="59">
                <c:v>1.1233333333333335E-2</c:v>
              </c:pt>
              <c:pt idx="60">
                <c:v>7.6129032258064541E-3</c:v>
              </c:pt>
              <c:pt idx="61">
                <c:v>1.3785714285714287E-2</c:v>
              </c:pt>
              <c:pt idx="62">
                <c:v>2.5571428571428582E-2</c:v>
              </c:pt>
              <c:pt idx="63">
                <c:v>3.2655172413793114E-2</c:v>
              </c:pt>
              <c:pt idx="64">
                <c:v>2.8096774193548401E-2</c:v>
              </c:pt>
              <c:pt idx="65">
                <c:v>2.3366666666666678E-2</c:v>
              </c:pt>
              <c:pt idx="66">
                <c:v>1.7387096774193558E-2</c:v>
              </c:pt>
              <c:pt idx="67">
                <c:v>1.7419354838709687E-2</c:v>
              </c:pt>
              <c:pt idx="68">
                <c:v>2.3433333333333344E-2</c:v>
              </c:pt>
              <c:pt idx="69">
                <c:v>1.7935483870967751E-2</c:v>
              </c:pt>
              <c:pt idx="70">
                <c:v>1.3966666666666672E-2</c:v>
              </c:pt>
              <c:pt idx="71">
                <c:v>8.8666666666666685E-3</c:v>
              </c:pt>
              <c:pt idx="72">
                <c:v>8.2258064516129072E-3</c:v>
              </c:pt>
              <c:pt idx="73">
                <c:v>1.7965517241379316E-2</c:v>
              </c:pt>
              <c:pt idx="74">
                <c:v>2.2413793103448289E-2</c:v>
              </c:pt>
              <c:pt idx="75">
                <c:v>2.6896551724137949E-2</c:v>
              </c:pt>
              <c:pt idx="76">
                <c:v>3.1096774193548397E-2</c:v>
              </c:pt>
              <c:pt idx="77">
                <c:v>2.1266666666666677E-2</c:v>
              </c:pt>
              <c:pt idx="78">
                <c:v>2.0903225806451625E-2</c:v>
              </c:pt>
              <c:pt idx="79">
                <c:v>2.019354838709678E-2</c:v>
              </c:pt>
              <c:pt idx="80">
                <c:v>2.190000000000001E-2</c:v>
              </c:pt>
              <c:pt idx="81">
                <c:v>2.1863636363636366E-2</c:v>
              </c:pt>
              <c:pt idx="82">
                <c:v>1.3833333333333338E-2</c:v>
              </c:pt>
              <c:pt idx="83">
                <c:v>1.6666666666666673E-2</c:v>
              </c:pt>
              <c:pt idx="84">
                <c:v>1.619354838709678E-2</c:v>
              </c:pt>
              <c:pt idx="85">
                <c:v>2.2214285714285725E-2</c:v>
              </c:pt>
              <c:pt idx="86">
                <c:v>2.3612903225806465E-2</c:v>
              </c:pt>
              <c:pt idx="87">
                <c:v>2.4000000000000014E-2</c:v>
              </c:pt>
              <c:pt idx="88">
                <c:v>2.5193548387096785E-2</c:v>
              </c:pt>
              <c:pt idx="89">
                <c:v>2.0750000000000011E-2</c:v>
              </c:pt>
              <c:pt idx="90">
                <c:v>2.1387096774193561E-2</c:v>
              </c:pt>
              <c:pt idx="91">
                <c:v>2.0064516129032265E-2</c:v>
              </c:pt>
              <c:pt idx="92">
                <c:v>2.186666666666668E-2</c:v>
              </c:pt>
              <c:pt idx="93">
                <c:v>1.861290322580646E-2</c:v>
              </c:pt>
              <c:pt idx="94">
                <c:v>1.4033333333333339E-2</c:v>
              </c:pt>
              <c:pt idx="95">
                <c:v>1.026666666666667E-2</c:v>
              </c:pt>
              <c:pt idx="96">
                <c:v>8.9354838709677434E-3</c:v>
              </c:pt>
              <c:pt idx="97">
                <c:v>1.6678571428571435E-2</c:v>
              </c:pt>
              <c:pt idx="98">
                <c:v>2.5290322580645171E-2</c:v>
              </c:pt>
              <c:pt idx="99">
                <c:v>2.9733333333333348E-2</c:v>
              </c:pt>
              <c:pt idx="100">
                <c:v>2.6250000000000013E-2</c:v>
              </c:pt>
              <c:pt idx="101">
                <c:v>2.1266666666666677E-2</c:v>
              </c:pt>
              <c:pt idx="102">
                <c:v>1.9193548387096783E-2</c:v>
              </c:pt>
              <c:pt idx="103">
                <c:v>1.7290322580645171E-2</c:v>
              </c:pt>
              <c:pt idx="104">
                <c:v>2.3700000000000009E-2</c:v>
              </c:pt>
              <c:pt idx="105">
                <c:v>2.0096774193548394E-2</c:v>
              </c:pt>
              <c:pt idx="106">
                <c:v>1.4766666666666674E-2</c:v>
              </c:pt>
              <c:pt idx="107">
                <c:v>1.290909090909091E-2</c:v>
              </c:pt>
              <c:pt idx="108">
                <c:v>2.0193548387096784E-2</c:v>
              </c:pt>
              <c:pt idx="109">
                <c:v>2.0464285714285716E-2</c:v>
              </c:pt>
              <c:pt idx="110">
                <c:v>3.0387096774193562E-2</c:v>
              </c:pt>
              <c:pt idx="111">
                <c:v>3.2500000000000008E-2</c:v>
              </c:pt>
              <c:pt idx="112">
                <c:v>3.2677419354838727E-2</c:v>
              </c:pt>
              <c:pt idx="113">
                <c:v>2.7900000000000019E-2</c:v>
              </c:pt>
              <c:pt idx="114">
                <c:v>2.7322580645161295E-2</c:v>
              </c:pt>
              <c:pt idx="115">
                <c:v>2.7225806451612915E-2</c:v>
              </c:pt>
              <c:pt idx="116">
                <c:v>2.8866666666666683E-2</c:v>
              </c:pt>
              <c:pt idx="117">
                <c:v>2.6466666666666677E-2</c:v>
              </c:pt>
              <c:pt idx="118">
                <c:v>1.8133333333333342E-2</c:v>
              </c:pt>
              <c:pt idx="119">
                <c:v>1.6214285714285719E-2</c:v>
              </c:pt>
              <c:pt idx="120">
                <c:v>1.8066666666666675E-2</c:v>
              </c:pt>
              <c:pt idx="121">
                <c:v>2.3586206896551734E-2</c:v>
              </c:pt>
              <c:pt idx="122">
                <c:v>3.2064516129032272E-2</c:v>
              </c:pt>
              <c:pt idx="123">
                <c:v>3.3466666666666672E-2</c:v>
              </c:pt>
              <c:pt idx="124">
                <c:v>3.5451612903225821E-2</c:v>
              </c:pt>
              <c:pt idx="125">
                <c:v>3.0827586206896566E-2</c:v>
              </c:pt>
              <c:pt idx="126">
                <c:v>2.3200000000000012E-2</c:v>
              </c:pt>
              <c:pt idx="127">
                <c:v>2.3931034482758635E-2</c:v>
              </c:pt>
              <c:pt idx="128">
                <c:v>2.9033333333333352E-2</c:v>
              </c:pt>
              <c:pt idx="129">
                <c:v>2.4032258064516143E-2</c:v>
              </c:pt>
              <c:pt idx="130">
                <c:v>1.8310344827586214E-2</c:v>
              </c:pt>
              <c:pt idx="131">
                <c:v>1.9633333333333339E-2</c:v>
              </c:pt>
              <c:pt idx="132">
                <c:v>1.7741935483870975E-2</c:v>
              </c:pt>
              <c:pt idx="133">
                <c:v>2.4107142857142865E-2</c:v>
              </c:pt>
              <c:pt idx="134">
                <c:v>2.8066666666666681E-2</c:v>
              </c:pt>
              <c:pt idx="135">
                <c:v>2.9785714285714301E-2</c:v>
              </c:pt>
              <c:pt idx="136">
                <c:v>3.0709677419354854E-2</c:v>
              </c:pt>
              <c:pt idx="137">
                <c:v>2.4600000000000014E-2</c:v>
              </c:pt>
              <c:pt idx="138">
                <c:v>2.2193548387096782E-2</c:v>
              </c:pt>
              <c:pt idx="139">
                <c:v>2.070000000000001E-2</c:v>
              </c:pt>
              <c:pt idx="140">
                <c:v>2.6206896551724149E-2</c:v>
              </c:pt>
              <c:pt idx="141">
                <c:v>2.4258064516129042E-2</c:v>
              </c:pt>
              <c:pt idx="142">
                <c:v>2.1758620689655183E-2</c:v>
              </c:pt>
              <c:pt idx="143">
                <c:v>1.6433333333333341E-2</c:v>
              </c:pt>
              <c:pt idx="144">
                <c:v>1.7741935483870971E-2</c:v>
              </c:pt>
              <c:pt idx="145">
                <c:v>2.7071428571428587E-2</c:v>
              </c:pt>
              <c:pt idx="146">
                <c:v>2.8483870967741947E-2</c:v>
              </c:pt>
              <c:pt idx="147">
                <c:v>3.5266666666666675E-2</c:v>
              </c:pt>
              <c:pt idx="148">
                <c:v>3.326666666666668E-2</c:v>
              </c:pt>
              <c:pt idx="149">
                <c:v>2.6466666666666683E-2</c:v>
              </c:pt>
              <c:pt idx="150">
                <c:v>2.0193548387096784E-2</c:v>
              </c:pt>
              <c:pt idx="151">
                <c:v>2.2129032258064528E-2</c:v>
              </c:pt>
              <c:pt idx="152">
                <c:v>2.7566666666666684E-2</c:v>
              </c:pt>
              <c:pt idx="153">
                <c:v>2.3741935483870977E-2</c:v>
              </c:pt>
              <c:pt idx="154">
                <c:v>2.1642857142857155E-2</c:v>
              </c:pt>
              <c:pt idx="155">
                <c:v>1.5266666666666673E-2</c:v>
              </c:pt>
              <c:pt idx="156">
                <c:v>1.7193548387096781E-2</c:v>
              </c:pt>
              <c:pt idx="157">
                <c:v>2.4607142857142873E-2</c:v>
              </c:pt>
              <c:pt idx="158">
                <c:v>3.4645161290322586E-2</c:v>
              </c:pt>
              <c:pt idx="159">
                <c:v>3.6793103448275875E-2</c:v>
              </c:pt>
              <c:pt idx="160">
                <c:v>3.6033333333333341E-2</c:v>
              </c:pt>
              <c:pt idx="161">
                <c:v>2.4733333333333347E-2</c:v>
              </c:pt>
              <c:pt idx="162">
                <c:v>2.4451612903225818E-2</c:v>
              </c:pt>
              <c:pt idx="163">
                <c:v>1.9258064516129037E-2</c:v>
              </c:pt>
              <c:pt idx="164">
                <c:v>2.9827586206896566E-2</c:v>
              </c:pt>
              <c:pt idx="165">
                <c:v>2.9451612903225819E-2</c:v>
              </c:pt>
              <c:pt idx="166">
                <c:v>1.9966666666666678E-2</c:v>
              </c:pt>
              <c:pt idx="167">
                <c:v>1.3172413793103452E-2</c:v>
              </c:pt>
              <c:pt idx="168">
                <c:v>1.593548387096775E-2</c:v>
              </c:pt>
              <c:pt idx="169">
                <c:v>2.4500000000000011E-2</c:v>
              </c:pt>
              <c:pt idx="170">
                <c:v>2.8903225806451632E-2</c:v>
              </c:pt>
              <c:pt idx="171">
                <c:v>3.3233333333333358E-2</c:v>
              </c:pt>
              <c:pt idx="172">
                <c:v>3.016129032258066E-2</c:v>
              </c:pt>
              <c:pt idx="173">
                <c:v>2.6142857142857155E-2</c:v>
              </c:pt>
              <c:pt idx="174">
                <c:v>1.8774193548387105E-2</c:v>
              </c:pt>
              <c:pt idx="175">
                <c:v>2.0612903225806462E-2</c:v>
              </c:pt>
              <c:pt idx="176">
                <c:v>2.4275862068965526E-2</c:v>
              </c:pt>
              <c:pt idx="177">
                <c:v>2.4967741935483886E-2</c:v>
              </c:pt>
              <c:pt idx="178">
                <c:v>1.5200000000000003E-2</c:v>
              </c:pt>
              <c:pt idx="179">
                <c:v>1.0866666666666669E-2</c:v>
              </c:pt>
              <c:pt idx="180">
                <c:v>1.5870967741935488E-2</c:v>
              </c:pt>
              <c:pt idx="181">
                <c:v>2.5160000000000009E-2</c:v>
              </c:pt>
              <c:pt idx="182">
                <c:v>2.7766666666666683E-2</c:v>
              </c:pt>
              <c:pt idx="183">
                <c:v>3.6100000000000007E-2</c:v>
              </c:pt>
              <c:pt idx="184">
                <c:v>3.4677419354838722E-2</c:v>
              </c:pt>
              <c:pt idx="185">
                <c:v>2.5766666666666681E-2</c:v>
              </c:pt>
              <c:pt idx="186">
                <c:v>2.306666666666668E-2</c:v>
              </c:pt>
              <c:pt idx="187">
                <c:v>2.0645161290322591E-2</c:v>
              </c:pt>
              <c:pt idx="188">
                <c:v>2.5966666666666683E-2</c:v>
              </c:pt>
              <c:pt idx="189">
                <c:v>2.6258064516129043E-2</c:v>
              </c:pt>
              <c:pt idx="190">
                <c:v>2.0700000000000007E-2</c:v>
              </c:pt>
              <c:pt idx="191">
                <c:v>2.1535714285714297E-2</c:v>
              </c:pt>
              <c:pt idx="192">
                <c:v>1.5516129032258071E-2</c:v>
              </c:pt>
              <c:pt idx="193">
                <c:v>2.3384615384615389E-2</c:v>
              </c:pt>
              <c:pt idx="194">
                <c:v>3.3000000000000015E-2</c:v>
              </c:pt>
              <c:pt idx="195">
                <c:v>3.5413793103448291E-2</c:v>
              </c:pt>
              <c:pt idx="196">
                <c:v>3.4451612903225813E-2</c:v>
              </c:pt>
              <c:pt idx="197">
                <c:v>2.7866666666666672E-2</c:v>
              </c:pt>
              <c:pt idx="198">
                <c:v>2.4354838709677432E-2</c:v>
              </c:pt>
              <c:pt idx="199">
                <c:v>2.7612903225806465E-2</c:v>
              </c:pt>
              <c:pt idx="200">
                <c:v>2.706666666666668E-2</c:v>
              </c:pt>
              <c:pt idx="201">
                <c:v>2.9100000000000011E-2</c:v>
              </c:pt>
              <c:pt idx="202">
                <c:v>1.9200000000000009E-2</c:v>
              </c:pt>
              <c:pt idx="203">
                <c:v>1.9285714285714291E-2</c:v>
              </c:pt>
              <c:pt idx="204">
                <c:v>9.2857142857142895E-3</c:v>
              </c:pt>
              <c:pt idx="205">
                <c:v>2.4148148148148158E-2</c:v>
              </c:pt>
              <c:pt idx="206">
                <c:v>3.3096774193548402E-2</c:v>
              </c:pt>
              <c:pt idx="207">
                <c:v>4.0966666666666672E-2</c:v>
              </c:pt>
              <c:pt idx="208">
                <c:v>3.5466666666666674E-2</c:v>
              </c:pt>
              <c:pt idx="209">
                <c:v>3.4066666666666683E-2</c:v>
              </c:pt>
              <c:pt idx="210">
                <c:v>2.1129032258064527E-2</c:v>
              </c:pt>
              <c:pt idx="211">
                <c:v>2.5451612903225822E-2</c:v>
              </c:pt>
              <c:pt idx="212">
                <c:v>3.1133333333333346E-2</c:v>
              </c:pt>
              <c:pt idx="213">
                <c:v>2.3258064516129041E-2</c:v>
              </c:pt>
              <c:pt idx="214">
                <c:v>2.0785714285714296E-2</c:v>
              </c:pt>
              <c:pt idx="215">
                <c:v>2.0137931034482765E-2</c:v>
              </c:pt>
              <c:pt idx="216">
                <c:v>1.658064516129033E-2</c:v>
              </c:pt>
              <c:pt idx="217">
                <c:v>2.8034482758620707E-2</c:v>
              </c:pt>
              <c:pt idx="218">
                <c:v>3.0580645161290342E-2</c:v>
              </c:pt>
              <c:pt idx="219">
                <c:v>3.9517241379310349E-2</c:v>
              </c:pt>
              <c:pt idx="220">
                <c:v>3.3935483870967752E-2</c:v>
              </c:pt>
              <c:pt idx="221">
                <c:v>3.0655172413793123E-2</c:v>
              </c:pt>
              <c:pt idx="222">
                <c:v>2.4633333333333347E-2</c:v>
              </c:pt>
              <c:pt idx="223">
                <c:v>2.5870967741935501E-2</c:v>
              </c:pt>
              <c:pt idx="224">
                <c:v>3.0862068965517256E-2</c:v>
              </c:pt>
              <c:pt idx="225">
                <c:v>2.8300000000000009E-2</c:v>
              </c:pt>
              <c:pt idx="226">
                <c:v>2.0866666666666679E-2</c:v>
              </c:pt>
              <c:pt idx="227">
                <c:v>1.6600000000000004E-2</c:v>
              </c:pt>
              <c:pt idx="228">
                <c:v>1.609677419354839E-2</c:v>
              </c:pt>
              <c:pt idx="229">
                <c:v>2.2821428571428583E-2</c:v>
              </c:pt>
              <c:pt idx="230">
                <c:v>3.4483870967741949E-2</c:v>
              </c:pt>
              <c:pt idx="231">
                <c:v>3.8233333333333341E-2</c:v>
              </c:pt>
              <c:pt idx="232">
                <c:v>3.2387096774193561E-2</c:v>
              </c:pt>
              <c:pt idx="233">
                <c:v>2.6833333333333351E-2</c:v>
              </c:pt>
              <c:pt idx="234">
                <c:v>2.4258064516129042E-2</c:v>
              </c:pt>
              <c:pt idx="235">
                <c:v>2.5966666666666683E-2</c:v>
              </c:pt>
              <c:pt idx="236">
                <c:v>2.7733333333333349E-2</c:v>
              </c:pt>
              <c:pt idx="237">
                <c:v>2.4833333333333343E-2</c:v>
              </c:pt>
              <c:pt idx="238">
                <c:v>2.0966666666666679E-2</c:v>
              </c:pt>
              <c:pt idx="239">
                <c:v>1.6400000000000005E-2</c:v>
              </c:pt>
              <c:pt idx="240">
                <c:v>2.1903225806451626E-2</c:v>
              </c:pt>
              <c:pt idx="241">
                <c:v>2.4642857142857154E-2</c:v>
              </c:pt>
              <c:pt idx="242">
                <c:v>3.5333333333333349E-2</c:v>
              </c:pt>
              <c:pt idx="243">
                <c:v>3.5100000000000013E-2</c:v>
              </c:pt>
              <c:pt idx="244">
                <c:v>3.5310344827586215E-2</c:v>
              </c:pt>
              <c:pt idx="245">
                <c:v>2.8866666666666686E-2</c:v>
              </c:pt>
              <c:pt idx="246">
                <c:v>2.3366666666666678E-2</c:v>
              </c:pt>
              <c:pt idx="247">
                <c:v>2.8774193548387113E-2</c:v>
              </c:pt>
              <c:pt idx="248">
                <c:v>3.0800000000000015E-2</c:v>
              </c:pt>
              <c:pt idx="249">
                <c:v>3.0129032258064532E-2</c:v>
              </c:pt>
              <c:pt idx="250">
                <c:v>2.0827586206896561E-2</c:v>
              </c:pt>
              <c:pt idx="251">
                <c:v>1.746428571428572E-2</c:v>
              </c:pt>
              <c:pt idx="252">
                <c:v>1.9172413793103457E-2</c:v>
              </c:pt>
              <c:pt idx="253">
                <c:v>2.7392857142857156E-2</c:v>
              </c:pt>
              <c:pt idx="254">
                <c:v>3.0870967741935505E-2</c:v>
              </c:pt>
              <c:pt idx="255">
                <c:v>3.5366666666666671E-2</c:v>
              </c:pt>
              <c:pt idx="256">
                <c:v>3.8033333333333343E-2</c:v>
              </c:pt>
              <c:pt idx="257">
                <c:v>2.6200000000000015E-2</c:v>
              </c:pt>
              <c:pt idx="258">
                <c:v>2.0433333333333342E-2</c:v>
              </c:pt>
              <c:pt idx="259">
                <c:v>2.448387096774195E-2</c:v>
              </c:pt>
              <c:pt idx="260">
                <c:v>3.0366666666666684E-2</c:v>
              </c:pt>
              <c:pt idx="261">
                <c:v>2.6677419354838725E-2</c:v>
              </c:pt>
              <c:pt idx="262">
                <c:v>2.0241379310344837E-2</c:v>
              </c:pt>
              <c:pt idx="263">
                <c:v>2.2433333333333347E-2</c:v>
              </c:pt>
              <c:pt idx="264">
                <c:v>2.1193548387096785E-2</c:v>
              </c:pt>
              <c:pt idx="265">
                <c:v>2.5500000000000005E-2</c:v>
              </c:pt>
              <c:pt idx="266">
                <c:v>3.2709677419354856E-2</c:v>
              </c:pt>
              <c:pt idx="267">
                <c:v>4.1733333333333351E-2</c:v>
              </c:pt>
              <c:pt idx="268">
                <c:v>3.6548387096774201E-2</c:v>
              </c:pt>
              <c:pt idx="269">
                <c:v>3.2586206896551735E-2</c:v>
              </c:pt>
              <c:pt idx="270">
                <c:v>2.6633333333333339E-2</c:v>
              </c:pt>
              <c:pt idx="271">
                <c:v>2.3129032258064525E-2</c:v>
              </c:pt>
              <c:pt idx="272">
                <c:v>3.0266666666666678E-2</c:v>
              </c:pt>
              <c:pt idx="273">
                <c:v>2.8258064516129049E-2</c:v>
              </c:pt>
              <c:pt idx="274">
                <c:v>2.2535714285714294E-2</c:v>
              </c:pt>
              <c:pt idx="275">
                <c:v>2.1566666666666678E-2</c:v>
              </c:pt>
              <c:pt idx="276">
                <c:v>1.7032258064516137E-2</c:v>
              </c:pt>
              <c:pt idx="277">
                <c:v>2.9214285714285724E-2</c:v>
              </c:pt>
              <c:pt idx="278">
                <c:v>3.4666666666666672E-2</c:v>
              </c:pt>
              <c:pt idx="279">
                <c:v>3.963333333333334E-2</c:v>
              </c:pt>
              <c:pt idx="280">
                <c:v>3.0258064516129047E-2</c:v>
              </c:pt>
              <c:pt idx="281">
                <c:v>2.7827586206896564E-2</c:v>
              </c:pt>
              <c:pt idx="282">
                <c:v>2.1935483870967751E-2</c:v>
              </c:pt>
              <c:pt idx="283">
                <c:v>2.3870967741935499E-2</c:v>
              </c:pt>
              <c:pt idx="284">
                <c:v>2.5500000000000012E-2</c:v>
              </c:pt>
              <c:pt idx="285">
                <c:v>2.5387096774193561E-2</c:v>
              </c:pt>
              <c:pt idx="286">
                <c:v>2.356666666666668E-2</c:v>
              </c:pt>
              <c:pt idx="287">
                <c:v>2.013333333333334E-2</c:v>
              </c:pt>
              <c:pt idx="288">
                <c:v>2.0806451612903228E-2</c:v>
              </c:pt>
              <c:pt idx="289">
                <c:v>2.8892857142857161E-2</c:v>
              </c:pt>
              <c:pt idx="290">
                <c:v>3.7225806451612914E-2</c:v>
              </c:pt>
              <c:pt idx="291">
                <c:v>3.9066666666666673E-2</c:v>
              </c:pt>
              <c:pt idx="292">
                <c:v>3.5064516129032268E-2</c:v>
              </c:pt>
              <c:pt idx="293">
                <c:v>2.6379310344827597E-2</c:v>
              </c:pt>
              <c:pt idx="294">
                <c:v>2.6193548387096789E-2</c:v>
              </c:pt>
              <c:pt idx="295">
                <c:v>2.429032258064517E-2</c:v>
              </c:pt>
              <c:pt idx="296">
                <c:v>2.6166666666666675E-2</c:v>
              </c:pt>
              <c:pt idx="297">
                <c:v>2.8290322580645174E-2</c:v>
              </c:pt>
              <c:pt idx="298">
                <c:v>2.6310344827586221E-2</c:v>
              </c:pt>
              <c:pt idx="299">
                <c:v>2.1000000000000005E-2</c:v>
              </c:pt>
              <c:pt idx="300">
                <c:v>1.6354838709677424E-2</c:v>
              </c:pt>
              <c:pt idx="301">
                <c:v>3.196428571428573E-2</c:v>
              </c:pt>
              <c:pt idx="302">
                <c:v>3.574193548387098E-2</c:v>
              </c:pt>
              <c:pt idx="303">
                <c:v>3.790000000000001E-2</c:v>
              </c:pt>
              <c:pt idx="304">
                <c:v>3.8774193548387112E-2</c:v>
              </c:pt>
              <c:pt idx="305">
                <c:v>2.9033333333333348E-2</c:v>
              </c:pt>
              <c:pt idx="306">
                <c:v>2.1548387096774202E-2</c:v>
              </c:pt>
              <c:pt idx="307">
                <c:v>2.2870967741935498E-2</c:v>
              </c:pt>
              <c:pt idx="308">
                <c:v>2.8733333333333347E-2</c:v>
              </c:pt>
              <c:pt idx="309">
                <c:v>2.7225806451612915E-2</c:v>
              </c:pt>
              <c:pt idx="310">
                <c:v>2.3800000000000009E-2</c:v>
              </c:pt>
              <c:pt idx="311">
                <c:v>1.8900000000000011E-2</c:v>
              </c:pt>
              <c:pt idx="312">
                <c:v>2.0870967741935496E-2</c:v>
              </c:pt>
              <c:pt idx="313">
                <c:v>2.7120000000000012E-2</c:v>
              </c:pt>
              <c:pt idx="314">
                <c:v>3.5645161290322594E-2</c:v>
              </c:pt>
              <c:pt idx="315">
                <c:v>3.5068965517241389E-2</c:v>
              </c:pt>
              <c:pt idx="316">
                <c:v>3.5677419354838716E-2</c:v>
              </c:pt>
              <c:pt idx="317">
                <c:v>2.6833333333333344E-2</c:v>
              </c:pt>
              <c:pt idx="318">
                <c:v>2.3900000000000015E-2</c:v>
              </c:pt>
              <c:pt idx="319">
                <c:v>2.5838709677419365E-2</c:v>
              </c:pt>
              <c:pt idx="320">
                <c:v>3.0400000000000021E-2</c:v>
              </c:pt>
              <c:pt idx="321">
                <c:v>2.9032258064516144E-2</c:v>
              </c:pt>
              <c:pt idx="322">
                <c:v>2.9466666666666686E-2</c:v>
              </c:pt>
              <c:pt idx="323">
                <c:v>2.7379310344827597E-2</c:v>
              </c:pt>
              <c:pt idx="324">
                <c:v>2.141935483870969E-2</c:v>
              </c:pt>
              <c:pt idx="325">
                <c:v>3.0888888888888903E-2</c:v>
              </c:pt>
              <c:pt idx="326">
                <c:v>3.1161290322580661E-2</c:v>
              </c:pt>
              <c:pt idx="327">
                <c:v>3.4666666666666672E-2</c:v>
              </c:pt>
              <c:pt idx="328">
                <c:v>3.3677419354838728E-2</c:v>
              </c:pt>
              <c:pt idx="329">
                <c:v>2.3166666666666679E-2</c:v>
              </c:pt>
              <c:pt idx="330">
                <c:v>2.5096774193548402E-2</c:v>
              </c:pt>
              <c:pt idx="331">
                <c:v>2.0129032258064523E-2</c:v>
              </c:pt>
              <c:pt idx="332">
                <c:v>2.703333333333335E-2</c:v>
              </c:pt>
              <c:pt idx="333">
                <c:v>2.7322580645161305E-2</c:v>
              </c:pt>
              <c:pt idx="334">
                <c:v>2.2862068965517256E-2</c:v>
              </c:pt>
              <c:pt idx="335">
                <c:v>1.8500000000000009E-2</c:v>
              </c:pt>
              <c:pt idx="336">
                <c:v>1.9290322580645173E-2</c:v>
              </c:pt>
              <c:pt idx="337">
                <c:v>2.6714285714285729E-2</c:v>
              </c:pt>
              <c:pt idx="338">
                <c:v>3.1677419354838733E-2</c:v>
              </c:pt>
              <c:pt idx="339">
                <c:v>3.7766666666666678E-2</c:v>
              </c:pt>
              <c:pt idx="340">
                <c:v>3.5870967741935503E-2</c:v>
              </c:pt>
              <c:pt idx="341">
                <c:v>2.5466666666666683E-2</c:v>
              </c:pt>
              <c:pt idx="342">
                <c:v>2.1580645161290331E-2</c:v>
              </c:pt>
              <c:pt idx="343">
                <c:v>2.4548387096774205E-2</c:v>
              </c:pt>
              <c:pt idx="344">
                <c:v>3.0366666666666677E-2</c:v>
              </c:pt>
              <c:pt idx="345">
                <c:v>3.1741935483870984E-2</c:v>
              </c:pt>
              <c:pt idx="346">
                <c:v>2.5862068965517251E-2</c:v>
              </c:pt>
              <c:pt idx="347">
                <c:v>2.3862068965517257E-2</c:v>
              </c:pt>
              <c:pt idx="348">
                <c:v>1.4451612903225814E-2</c:v>
              </c:pt>
              <c:pt idx="349">
                <c:v>2.8250000000000015E-2</c:v>
              </c:pt>
              <c:pt idx="350">
                <c:v>3.3354838709677433E-2</c:v>
              </c:pt>
              <c:pt idx="351">
                <c:v>3.966666666666667E-2</c:v>
              </c:pt>
              <c:pt idx="352">
                <c:v>3.8000000000000006E-2</c:v>
              </c:pt>
              <c:pt idx="353">
                <c:v>2.764285714285716E-2</c:v>
              </c:pt>
              <c:pt idx="354">
                <c:v>2.4645161290322591E-2</c:v>
              </c:pt>
              <c:pt idx="355">
                <c:v>2.7096774193548397E-2</c:v>
              </c:pt>
              <c:pt idx="356">
                <c:v>3.1066666666666687E-2</c:v>
              </c:pt>
              <c:pt idx="357">
                <c:v>2.8741935483870978E-2</c:v>
              </c:pt>
              <c:pt idx="358">
                <c:v>2.7300000000000008E-2</c:v>
              </c:pt>
              <c:pt idx="359">
                <c:v>2.3333333333333341E-2</c:v>
              </c:pt>
              <c:pt idx="360">
                <c:v>2.5967741935483884E-2</c:v>
              </c:pt>
              <c:pt idx="361">
                <c:v>2.5965517241379313E-2</c:v>
              </c:pt>
              <c:pt idx="362">
                <c:v>3.2806451612903235E-2</c:v>
              </c:pt>
              <c:pt idx="363">
                <c:v>3.6166666666666673E-2</c:v>
              </c:pt>
              <c:pt idx="364">
                <c:v>3.3233333333333351E-2</c:v>
              </c:pt>
              <c:pt idx="365">
                <c:v>2.8100000000000017E-2</c:v>
              </c:pt>
              <c:pt idx="366">
                <c:v>2.1354838709677429E-2</c:v>
              </c:pt>
              <c:pt idx="367">
                <c:v>2.4451612903225818E-2</c:v>
              </c:pt>
              <c:pt idx="368">
                <c:v>3.0166666666666685E-2</c:v>
              </c:pt>
              <c:pt idx="369">
                <c:v>3.1774193548387113E-2</c:v>
              </c:pt>
              <c:pt idx="370">
                <c:v>2.8300000000000009E-2</c:v>
              </c:pt>
              <c:pt idx="371">
                <c:v>2.3068965517241389E-2</c:v>
              </c:pt>
              <c:pt idx="372">
                <c:v>3.0193548387096786E-2</c:v>
              </c:pt>
              <c:pt idx="373">
                <c:v>3.5178571428571441E-2</c:v>
              </c:pt>
              <c:pt idx="374">
                <c:v>3.4935483870967753E-2</c:v>
              </c:pt>
              <c:pt idx="375">
                <c:v>3.9866666666666682E-2</c:v>
              </c:pt>
              <c:pt idx="376">
                <c:v>3.1172413793103464E-2</c:v>
              </c:pt>
              <c:pt idx="377">
                <c:v>2.4633333333333347E-2</c:v>
              </c:pt>
              <c:pt idx="378">
                <c:v>2.0419354838709686E-2</c:v>
              </c:pt>
              <c:pt idx="379">
                <c:v>2.3612903225806461E-2</c:v>
              </c:pt>
              <c:pt idx="380">
                <c:v>2.8392857142857161E-2</c:v>
              </c:pt>
              <c:pt idx="381">
                <c:v>2.9000000000000019E-2</c:v>
              </c:pt>
              <c:pt idx="382">
                <c:v>2.7407407407407419E-2</c:v>
              </c:pt>
              <c:pt idx="383">
                <c:v>2.0233333333333339E-2</c:v>
              </c:pt>
              <c:pt idx="384">
                <c:v>1.9322580645161302E-2</c:v>
              </c:pt>
              <c:pt idx="385">
                <c:v>2.8857142857142869E-2</c:v>
              </c:pt>
              <c:pt idx="386">
                <c:v>3.0645161290322596E-2</c:v>
              </c:pt>
              <c:pt idx="387">
                <c:v>3.9724137931034485E-2</c:v>
              </c:pt>
              <c:pt idx="388">
                <c:v>3.4580645161290328E-2</c:v>
              </c:pt>
              <c:pt idx="389">
                <c:v>2.9933333333333353E-2</c:v>
              </c:pt>
              <c:pt idx="390">
                <c:v>2.3774193548387106E-2</c:v>
              </c:pt>
              <c:pt idx="391">
                <c:v>2.8033333333333344E-2</c:v>
              </c:pt>
              <c:pt idx="392">
                <c:v>3.0766666666666685E-2</c:v>
              </c:pt>
              <c:pt idx="393">
                <c:v>3.113333333333335E-2</c:v>
              </c:pt>
              <c:pt idx="394">
                <c:v>3.075000000000001E-2</c:v>
              </c:pt>
              <c:pt idx="395">
                <c:v>2.3300000000000008E-2</c:v>
              </c:pt>
              <c:pt idx="396">
                <c:v>2.7967741935483882E-2</c:v>
              </c:pt>
              <c:pt idx="397">
                <c:v>3.7250000000000012E-2</c:v>
              </c:pt>
              <c:pt idx="398">
                <c:v>4.096774193548388E-2</c:v>
              </c:pt>
              <c:pt idx="399">
                <c:v>4.0566666666666681E-2</c:v>
              </c:pt>
              <c:pt idx="400">
                <c:v>3.7533333333333342E-2</c:v>
              </c:pt>
              <c:pt idx="401">
                <c:v>3.1133333333333346E-2</c:v>
              </c:pt>
              <c:pt idx="402">
                <c:v>2.3225806451612915E-2</c:v>
              </c:pt>
              <c:pt idx="403">
                <c:v>2.5516129032258077E-2</c:v>
              </c:pt>
              <c:pt idx="404">
                <c:v>2.8500000000000015E-2</c:v>
              </c:pt>
              <c:pt idx="405">
                <c:v>3.2935483870967751E-2</c:v>
              </c:pt>
              <c:pt idx="406">
                <c:v>3.0642857142857163E-2</c:v>
              </c:pt>
              <c:pt idx="407">
                <c:v>2.5903225806451626E-2</c:v>
              </c:pt>
              <c:pt idx="408">
                <c:v>2.9838709677419369E-2</c:v>
              </c:pt>
              <c:pt idx="409">
                <c:v>3.4896551724137949E-2</c:v>
              </c:pt>
              <c:pt idx="410">
                <c:v>3.8870967741935492E-2</c:v>
              </c:pt>
              <c:pt idx="411">
                <c:v>3.8000000000000006E-2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412936"/>
        <c:axId val="322411760"/>
      </c:lineChart>
      <c:catAx>
        <c:axId val="3224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11760"/>
        <c:crosses val="autoZero"/>
        <c:auto val="1"/>
        <c:lblAlgn val="ctr"/>
        <c:lblOffset val="100"/>
        <c:tickLblSkip val="25"/>
        <c:noMultiLvlLbl val="0"/>
      </c:catAx>
      <c:valAx>
        <c:axId val="322411760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</a:t>
            </a:r>
            <a:r>
              <a:rPr lang="en-US" baseline="0" dirty="0"/>
              <a:t> Annual VOC </a:t>
            </a:r>
            <a:r>
              <a:rPr lang="en-US" baseline="0" dirty="0" smtClean="0"/>
              <a:t>Concentrations (ppb)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Atlanta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'VOC Conc'!$B$4:$B$42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xVal>
          <c:yVal>
            <c:numRef>
              <c:f>'VOC Conc'!$C$4:$C$42</c:f>
              <c:numCache>
                <c:formatCode>General</c:formatCode>
                <c:ptCount val="39"/>
                <c:pt idx="13">
                  <c:v>202.26630758438796</c:v>
                </c:pt>
                <c:pt idx="14">
                  <c:v>105.59501082251084</c:v>
                </c:pt>
                <c:pt idx="15">
                  <c:v>81</c:v>
                </c:pt>
                <c:pt idx="16">
                  <c:v>106</c:v>
                </c:pt>
                <c:pt idx="17">
                  <c:v>88</c:v>
                </c:pt>
                <c:pt idx="18">
                  <c:v>133</c:v>
                </c:pt>
                <c:pt idx="19">
                  <c:v>108</c:v>
                </c:pt>
                <c:pt idx="20">
                  <c:v>81</c:v>
                </c:pt>
                <c:pt idx="21">
                  <c:v>89</c:v>
                </c:pt>
                <c:pt idx="22">
                  <c:v>95</c:v>
                </c:pt>
                <c:pt idx="23">
                  <c:v>91</c:v>
                </c:pt>
                <c:pt idx="24">
                  <c:v>84</c:v>
                </c:pt>
                <c:pt idx="25">
                  <c:v>83</c:v>
                </c:pt>
                <c:pt idx="26">
                  <c:v>93</c:v>
                </c:pt>
                <c:pt idx="27">
                  <c:v>83</c:v>
                </c:pt>
                <c:pt idx="28">
                  <c:v>68</c:v>
                </c:pt>
                <c:pt idx="29">
                  <c:v>72</c:v>
                </c:pt>
                <c:pt idx="30">
                  <c:v>75</c:v>
                </c:pt>
                <c:pt idx="31">
                  <c:v>67</c:v>
                </c:pt>
                <c:pt idx="32">
                  <c:v>27</c:v>
                </c:pt>
                <c:pt idx="33">
                  <c:v>34</c:v>
                </c:pt>
                <c:pt idx="34">
                  <c:v>43</c:v>
                </c:pt>
                <c:pt idx="35">
                  <c:v>47</c:v>
                </c:pt>
                <c:pt idx="36">
                  <c:v>50</c:v>
                </c:pt>
                <c:pt idx="37">
                  <c:v>64</c:v>
                </c:pt>
                <c:pt idx="38">
                  <c:v>74</c:v>
                </c:pt>
              </c:numCache>
            </c:numRef>
          </c:yVal>
          <c:smooth val="1"/>
        </c:ser>
        <c:ser>
          <c:idx val="1"/>
          <c:order val="1"/>
          <c:tx>
            <c:v>Los Angeles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'VOC Conc'!$B$4:$B$42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xVal>
          <c:yVal>
            <c:numRef>
              <c:f>'VOC Conc'!$D$4:$D$42</c:f>
              <c:numCache>
                <c:formatCode>General</c:formatCode>
                <c:ptCount val="39"/>
                <c:pt idx="5">
                  <c:v>36.842188405797103</c:v>
                </c:pt>
                <c:pt idx="6">
                  <c:v>40.289961538461547</c:v>
                </c:pt>
                <c:pt idx="7">
                  <c:v>33.254000000000005</c:v>
                </c:pt>
                <c:pt idx="11">
                  <c:v>93.068589743589726</c:v>
                </c:pt>
                <c:pt idx="12">
                  <c:v>93.978202764976956</c:v>
                </c:pt>
                <c:pt idx="13">
                  <c:v>88.98418254159634</c:v>
                </c:pt>
                <c:pt idx="14">
                  <c:v>328.88082916350697</c:v>
                </c:pt>
                <c:pt idx="15">
                  <c:v>457</c:v>
                </c:pt>
                <c:pt idx="16">
                  <c:v>614</c:v>
                </c:pt>
                <c:pt idx="17">
                  <c:v>336</c:v>
                </c:pt>
                <c:pt idx="18">
                  <c:v>312</c:v>
                </c:pt>
                <c:pt idx="19">
                  <c:v>310</c:v>
                </c:pt>
                <c:pt idx="20">
                  <c:v>349</c:v>
                </c:pt>
                <c:pt idx="21">
                  <c:v>319</c:v>
                </c:pt>
                <c:pt idx="22">
                  <c:v>66</c:v>
                </c:pt>
                <c:pt idx="23">
                  <c:v>81</c:v>
                </c:pt>
                <c:pt idx="24">
                  <c:v>136</c:v>
                </c:pt>
                <c:pt idx="25">
                  <c:v>169</c:v>
                </c:pt>
                <c:pt idx="26">
                  <c:v>152</c:v>
                </c:pt>
                <c:pt idx="27">
                  <c:v>122</c:v>
                </c:pt>
                <c:pt idx="28">
                  <c:v>108</c:v>
                </c:pt>
                <c:pt idx="29">
                  <c:v>143</c:v>
                </c:pt>
                <c:pt idx="30">
                  <c:v>129</c:v>
                </c:pt>
                <c:pt idx="31">
                  <c:v>123</c:v>
                </c:pt>
                <c:pt idx="32">
                  <c:v>217</c:v>
                </c:pt>
                <c:pt idx="33">
                  <c:v>188</c:v>
                </c:pt>
                <c:pt idx="34">
                  <c:v>154</c:v>
                </c:pt>
                <c:pt idx="35">
                  <c:v>145</c:v>
                </c:pt>
                <c:pt idx="36">
                  <c:v>39</c:v>
                </c:pt>
                <c:pt idx="37">
                  <c:v>39</c:v>
                </c:pt>
                <c:pt idx="38">
                  <c:v>40</c:v>
                </c:pt>
              </c:numCache>
            </c:numRef>
          </c:yVal>
          <c:smooth val="1"/>
        </c:ser>
        <c:ser>
          <c:idx val="2"/>
          <c:order val="2"/>
          <c:tx>
            <c:v>San Francisco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'VOC Conc'!$B$4:$B$42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xVal>
          <c:yVal>
            <c:numRef>
              <c:f>'VOC Conc'!$E$4:$E$42</c:f>
              <c:numCache>
                <c:formatCode>General</c:formatCode>
                <c:ptCount val="39"/>
                <c:pt idx="5">
                  <c:v>69.497</c:v>
                </c:pt>
                <c:pt idx="6">
                  <c:v>51.129787878787873</c:v>
                </c:pt>
                <c:pt idx="7">
                  <c:v>11.631792929292999</c:v>
                </c:pt>
                <c:pt idx="11">
                  <c:v>55.726839994997889</c:v>
                </c:pt>
                <c:pt idx="12">
                  <c:v>45.191688897084433</c:v>
                </c:pt>
                <c:pt idx="13">
                  <c:v>44.181816993464039</c:v>
                </c:pt>
                <c:pt idx="14">
                  <c:v>52.971288609364088</c:v>
                </c:pt>
                <c:pt idx="15">
                  <c:v>43</c:v>
                </c:pt>
                <c:pt idx="16">
                  <c:v>36</c:v>
                </c:pt>
                <c:pt idx="17">
                  <c:v>35</c:v>
                </c:pt>
                <c:pt idx="18">
                  <c:v>38</c:v>
                </c:pt>
                <c:pt idx="19">
                  <c:v>37</c:v>
                </c:pt>
                <c:pt idx="20">
                  <c:v>35</c:v>
                </c:pt>
                <c:pt idx="21">
                  <c:v>28</c:v>
                </c:pt>
                <c:pt idx="22">
                  <c:v>35</c:v>
                </c:pt>
                <c:pt idx="23">
                  <c:v>50</c:v>
                </c:pt>
                <c:pt idx="24">
                  <c:v>34</c:v>
                </c:pt>
                <c:pt idx="25">
                  <c:v>30</c:v>
                </c:pt>
                <c:pt idx="26">
                  <c:v>35</c:v>
                </c:pt>
                <c:pt idx="27">
                  <c:v>32</c:v>
                </c:pt>
                <c:pt idx="28">
                  <c:v>27</c:v>
                </c:pt>
                <c:pt idx="29">
                  <c:v>27</c:v>
                </c:pt>
                <c:pt idx="30">
                  <c:v>28</c:v>
                </c:pt>
                <c:pt idx="31">
                  <c:v>33</c:v>
                </c:pt>
                <c:pt idx="32">
                  <c:v>27</c:v>
                </c:pt>
                <c:pt idx="33">
                  <c:v>31</c:v>
                </c:pt>
                <c:pt idx="34">
                  <c:v>26</c:v>
                </c:pt>
                <c:pt idx="35">
                  <c:v>26</c:v>
                </c:pt>
                <c:pt idx="36">
                  <c:v>25</c:v>
                </c:pt>
                <c:pt idx="37">
                  <c:v>26</c:v>
                </c:pt>
                <c:pt idx="38">
                  <c:v>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911816"/>
        <c:axId val="406907504"/>
      </c:scatterChart>
      <c:valAx>
        <c:axId val="406911816"/>
        <c:scaling>
          <c:orientation val="minMax"/>
          <c:max val="2019"/>
          <c:min val="199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07504"/>
        <c:crosses val="autoZero"/>
        <c:crossBetween val="midCat"/>
        <c:majorUnit val="2"/>
      </c:valAx>
      <c:valAx>
        <c:axId val="40690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1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Atlanta Monthly</a:t>
            </a:r>
            <a:r>
              <a:rPr lang="en-US" baseline="0" dirty="0"/>
              <a:t> Average NO2 </a:t>
            </a:r>
            <a:r>
              <a:rPr lang="en-US" baseline="0" dirty="0" smtClean="0"/>
              <a:t>Concentrations (ppb)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Lit>
              <c:ptCount val="439"/>
              <c:pt idx="0">
                <c:v>1982 May</c:v>
              </c:pt>
              <c:pt idx="1">
                <c:v>1982 Jun</c:v>
              </c:pt>
              <c:pt idx="2">
                <c:v>1982 Jul</c:v>
              </c:pt>
              <c:pt idx="3">
                <c:v>1982 Aug</c:v>
              </c:pt>
              <c:pt idx="4">
                <c:v>1982 Sep</c:v>
              </c:pt>
              <c:pt idx="5">
                <c:v>1982 Oct</c:v>
              </c:pt>
              <c:pt idx="6">
                <c:v>1982 Nov</c:v>
              </c:pt>
              <c:pt idx="7">
                <c:v>1982 Dec</c:v>
              </c:pt>
              <c:pt idx="8">
                <c:v>1983 Jan</c:v>
              </c:pt>
              <c:pt idx="9">
                <c:v>1983 Feb</c:v>
              </c:pt>
              <c:pt idx="10">
                <c:v>1983 Mar</c:v>
              </c:pt>
              <c:pt idx="11">
                <c:v>1983 Apr</c:v>
              </c:pt>
              <c:pt idx="12">
                <c:v>1983 May</c:v>
              </c:pt>
              <c:pt idx="13">
                <c:v>1983 Jun</c:v>
              </c:pt>
              <c:pt idx="14">
                <c:v>1983 Jul</c:v>
              </c:pt>
              <c:pt idx="15">
                <c:v>1983 Aug</c:v>
              </c:pt>
              <c:pt idx="16">
                <c:v>1983 Sep</c:v>
              </c:pt>
              <c:pt idx="17">
                <c:v>1983 Oct</c:v>
              </c:pt>
              <c:pt idx="18">
                <c:v>1983 Nov</c:v>
              </c:pt>
              <c:pt idx="19">
                <c:v>1983 Dec</c:v>
              </c:pt>
              <c:pt idx="20">
                <c:v>1984 Jan</c:v>
              </c:pt>
              <c:pt idx="21">
                <c:v>1984 Feb</c:v>
              </c:pt>
              <c:pt idx="22">
                <c:v>1984 Mar</c:v>
              </c:pt>
              <c:pt idx="23">
                <c:v>1984 Apr</c:v>
              </c:pt>
              <c:pt idx="24">
                <c:v>1984 May</c:v>
              </c:pt>
              <c:pt idx="25">
                <c:v>1984 Jun</c:v>
              </c:pt>
              <c:pt idx="26">
                <c:v>1984 Jul</c:v>
              </c:pt>
              <c:pt idx="27">
                <c:v>1984 Aug</c:v>
              </c:pt>
              <c:pt idx="28">
                <c:v>1984 Sep</c:v>
              </c:pt>
              <c:pt idx="29">
                <c:v>1984 Oct</c:v>
              </c:pt>
              <c:pt idx="30">
                <c:v>1984 Nov</c:v>
              </c:pt>
              <c:pt idx="31">
                <c:v>1985 Mar</c:v>
              </c:pt>
              <c:pt idx="32">
                <c:v>1985 Apr</c:v>
              </c:pt>
              <c:pt idx="33">
                <c:v>1985 May</c:v>
              </c:pt>
              <c:pt idx="34">
                <c:v>1985 Jun</c:v>
              </c:pt>
              <c:pt idx="35">
                <c:v>1985 Jul</c:v>
              </c:pt>
              <c:pt idx="36">
                <c:v>1985 Aug</c:v>
              </c:pt>
              <c:pt idx="37">
                <c:v>1985 Sep</c:v>
              </c:pt>
              <c:pt idx="38">
                <c:v>1985 Dec</c:v>
              </c:pt>
              <c:pt idx="39">
                <c:v>1986 Jan</c:v>
              </c:pt>
              <c:pt idx="40">
                <c:v>1986 Feb</c:v>
              </c:pt>
              <c:pt idx="41">
                <c:v>1986 Mar</c:v>
              </c:pt>
              <c:pt idx="42">
                <c:v>1986 Apr</c:v>
              </c:pt>
              <c:pt idx="43">
                <c:v>1986 May</c:v>
              </c:pt>
              <c:pt idx="44">
                <c:v>1986 Jun</c:v>
              </c:pt>
              <c:pt idx="45">
                <c:v>1986 Jul</c:v>
              </c:pt>
              <c:pt idx="46">
                <c:v>1986 Aug</c:v>
              </c:pt>
              <c:pt idx="47">
                <c:v>1986 Sep</c:v>
              </c:pt>
              <c:pt idx="48">
                <c:v>1986 Oct</c:v>
              </c:pt>
              <c:pt idx="49">
                <c:v>1986 Nov</c:v>
              </c:pt>
              <c:pt idx="50">
                <c:v>1986 Dec</c:v>
              </c:pt>
              <c:pt idx="51">
                <c:v>1987 Jan</c:v>
              </c:pt>
              <c:pt idx="52">
                <c:v>1987 Feb</c:v>
              </c:pt>
              <c:pt idx="53">
                <c:v>1987 Mar</c:v>
              </c:pt>
              <c:pt idx="54">
                <c:v>1987 Apr</c:v>
              </c:pt>
              <c:pt idx="55">
                <c:v>1987 May</c:v>
              </c:pt>
              <c:pt idx="56">
                <c:v>1987 Jun</c:v>
              </c:pt>
              <c:pt idx="57">
                <c:v>1987 Jul</c:v>
              </c:pt>
              <c:pt idx="58">
                <c:v>1987 Aug</c:v>
              </c:pt>
              <c:pt idx="59">
                <c:v>1987 Sep</c:v>
              </c:pt>
              <c:pt idx="60">
                <c:v>1987 Oct</c:v>
              </c:pt>
              <c:pt idx="61">
                <c:v>1987 Nov</c:v>
              </c:pt>
              <c:pt idx="62">
                <c:v>1987 Dec</c:v>
              </c:pt>
              <c:pt idx="63">
                <c:v>1988 Jan</c:v>
              </c:pt>
              <c:pt idx="64">
                <c:v>1988 Feb</c:v>
              </c:pt>
              <c:pt idx="65">
                <c:v>1988 Mar</c:v>
              </c:pt>
              <c:pt idx="66">
                <c:v>1988 Apr</c:v>
              </c:pt>
              <c:pt idx="67">
                <c:v>1988 May</c:v>
              </c:pt>
              <c:pt idx="68">
                <c:v>1988 Jun</c:v>
              </c:pt>
              <c:pt idx="69">
                <c:v>1988 Jul</c:v>
              </c:pt>
              <c:pt idx="70">
                <c:v>1988 Aug</c:v>
              </c:pt>
              <c:pt idx="71">
                <c:v>1988 Sep</c:v>
              </c:pt>
              <c:pt idx="72">
                <c:v>1988 Oct</c:v>
              </c:pt>
              <c:pt idx="73">
                <c:v>1988 Nov</c:v>
              </c:pt>
              <c:pt idx="74">
                <c:v>1988 Dec</c:v>
              </c:pt>
              <c:pt idx="75">
                <c:v>1989 Jan</c:v>
              </c:pt>
              <c:pt idx="76">
                <c:v>1989 Feb</c:v>
              </c:pt>
              <c:pt idx="77">
                <c:v>1989 Mar</c:v>
              </c:pt>
              <c:pt idx="78">
                <c:v>1989 Apr</c:v>
              </c:pt>
              <c:pt idx="79">
                <c:v>1989 May</c:v>
              </c:pt>
              <c:pt idx="80">
                <c:v>1989 Jun</c:v>
              </c:pt>
              <c:pt idx="81">
                <c:v>1989 Jul</c:v>
              </c:pt>
              <c:pt idx="82">
                <c:v>1989 Aug</c:v>
              </c:pt>
              <c:pt idx="83">
                <c:v>1989 Sep</c:v>
              </c:pt>
              <c:pt idx="84">
                <c:v>1989 Oct</c:v>
              </c:pt>
              <c:pt idx="85">
                <c:v>1989 Nov</c:v>
              </c:pt>
              <c:pt idx="86">
                <c:v>1989 Dec</c:v>
              </c:pt>
              <c:pt idx="87">
                <c:v>1990 Jan</c:v>
              </c:pt>
              <c:pt idx="88">
                <c:v>1990 Feb</c:v>
              </c:pt>
              <c:pt idx="89">
                <c:v>1990 Mar</c:v>
              </c:pt>
              <c:pt idx="90">
                <c:v>1990 Apr</c:v>
              </c:pt>
              <c:pt idx="91">
                <c:v>1990 May</c:v>
              </c:pt>
              <c:pt idx="92">
                <c:v>1990 Jun</c:v>
              </c:pt>
              <c:pt idx="93">
                <c:v>1990 Jul</c:v>
              </c:pt>
              <c:pt idx="94">
                <c:v>1990 Aug</c:v>
              </c:pt>
              <c:pt idx="95">
                <c:v>1990 Sep</c:v>
              </c:pt>
              <c:pt idx="96">
                <c:v>1990 Oct</c:v>
              </c:pt>
              <c:pt idx="97">
                <c:v>1990 Nov</c:v>
              </c:pt>
              <c:pt idx="98">
                <c:v>1990 Dec</c:v>
              </c:pt>
              <c:pt idx="99">
                <c:v>1991 Jan</c:v>
              </c:pt>
              <c:pt idx="100">
                <c:v>1991 Feb</c:v>
              </c:pt>
              <c:pt idx="101">
                <c:v>1991 Mar</c:v>
              </c:pt>
              <c:pt idx="102">
                <c:v>1991 Apr</c:v>
              </c:pt>
              <c:pt idx="103">
                <c:v>1991 May</c:v>
              </c:pt>
              <c:pt idx="104">
                <c:v>1991 Jun</c:v>
              </c:pt>
              <c:pt idx="105">
                <c:v>1991 Jul</c:v>
              </c:pt>
              <c:pt idx="106">
                <c:v>1991 Aug</c:v>
              </c:pt>
              <c:pt idx="107">
                <c:v>1991 Sep</c:v>
              </c:pt>
              <c:pt idx="108">
                <c:v>1991 Oct</c:v>
              </c:pt>
              <c:pt idx="109">
                <c:v>1991 Nov</c:v>
              </c:pt>
              <c:pt idx="110">
                <c:v>1991 Dec</c:v>
              </c:pt>
              <c:pt idx="111">
                <c:v>1992 Jan</c:v>
              </c:pt>
              <c:pt idx="112">
                <c:v>1992 Feb</c:v>
              </c:pt>
              <c:pt idx="113">
                <c:v>1992 Mar</c:v>
              </c:pt>
              <c:pt idx="114">
                <c:v>1992 Apr</c:v>
              </c:pt>
              <c:pt idx="115">
                <c:v>1992 May</c:v>
              </c:pt>
              <c:pt idx="116">
                <c:v>1992 Jun</c:v>
              </c:pt>
              <c:pt idx="117">
                <c:v>1992 Jul</c:v>
              </c:pt>
              <c:pt idx="118">
                <c:v>1992 Aug</c:v>
              </c:pt>
              <c:pt idx="119">
                <c:v>1992 Sep</c:v>
              </c:pt>
              <c:pt idx="120">
                <c:v>1992 Oct</c:v>
              </c:pt>
              <c:pt idx="121">
                <c:v>1992 Nov</c:v>
              </c:pt>
              <c:pt idx="122">
                <c:v>1992 Dec</c:v>
              </c:pt>
              <c:pt idx="123">
                <c:v>1993 Jan</c:v>
              </c:pt>
              <c:pt idx="124">
                <c:v>1993 Feb</c:v>
              </c:pt>
              <c:pt idx="125">
                <c:v>1993 Mar</c:v>
              </c:pt>
              <c:pt idx="126">
                <c:v>1993 Apr</c:v>
              </c:pt>
              <c:pt idx="127">
                <c:v>1993 May</c:v>
              </c:pt>
              <c:pt idx="128">
                <c:v>1993 Jun</c:v>
              </c:pt>
              <c:pt idx="129">
                <c:v>1993 Jul</c:v>
              </c:pt>
              <c:pt idx="130">
                <c:v>1993 Aug</c:v>
              </c:pt>
              <c:pt idx="131">
                <c:v>1993 Sep</c:v>
              </c:pt>
              <c:pt idx="132">
                <c:v>1993 Oct</c:v>
              </c:pt>
              <c:pt idx="133">
                <c:v>1993 Nov</c:v>
              </c:pt>
              <c:pt idx="134">
                <c:v>1993 Dec</c:v>
              </c:pt>
              <c:pt idx="135">
                <c:v>1994 Jan</c:v>
              </c:pt>
              <c:pt idx="136">
                <c:v>1994 Feb</c:v>
              </c:pt>
              <c:pt idx="137">
                <c:v>1994 Mar</c:v>
              </c:pt>
              <c:pt idx="138">
                <c:v>1994 Apr</c:v>
              </c:pt>
              <c:pt idx="139">
                <c:v>1994 May</c:v>
              </c:pt>
              <c:pt idx="140">
                <c:v>1994 Jun</c:v>
              </c:pt>
              <c:pt idx="141">
                <c:v>1994 Jul</c:v>
              </c:pt>
              <c:pt idx="142">
                <c:v>1994 Aug</c:v>
              </c:pt>
              <c:pt idx="143">
                <c:v>1994 Sep</c:v>
              </c:pt>
              <c:pt idx="144">
                <c:v>1994 Oct</c:v>
              </c:pt>
              <c:pt idx="145">
                <c:v>1994 Nov</c:v>
              </c:pt>
              <c:pt idx="146">
                <c:v>1994 Dec</c:v>
              </c:pt>
              <c:pt idx="147">
                <c:v>1995 Jan</c:v>
              </c:pt>
              <c:pt idx="148">
                <c:v>1995 Feb</c:v>
              </c:pt>
              <c:pt idx="149">
                <c:v>1995 Mar</c:v>
              </c:pt>
              <c:pt idx="150">
                <c:v>1995 Apr</c:v>
              </c:pt>
              <c:pt idx="151">
                <c:v>1995 May</c:v>
              </c:pt>
              <c:pt idx="152">
                <c:v>1995 Jun</c:v>
              </c:pt>
              <c:pt idx="153">
                <c:v>1995 Jul</c:v>
              </c:pt>
              <c:pt idx="154">
                <c:v>1995 Aug</c:v>
              </c:pt>
              <c:pt idx="155">
                <c:v>1995 Sep</c:v>
              </c:pt>
              <c:pt idx="156">
                <c:v>1995 Oct</c:v>
              </c:pt>
              <c:pt idx="157">
                <c:v>1995 Nov</c:v>
              </c:pt>
              <c:pt idx="158">
                <c:v>1995 Dec</c:v>
              </c:pt>
              <c:pt idx="159">
                <c:v>1996 Jan</c:v>
              </c:pt>
              <c:pt idx="160">
                <c:v>1996 Feb</c:v>
              </c:pt>
              <c:pt idx="161">
                <c:v>1996 Mar</c:v>
              </c:pt>
              <c:pt idx="162">
                <c:v>1996 Apr</c:v>
              </c:pt>
              <c:pt idx="163">
                <c:v>1996 May</c:v>
              </c:pt>
              <c:pt idx="164">
                <c:v>1996 Jun</c:v>
              </c:pt>
              <c:pt idx="165">
                <c:v>1996 Jul</c:v>
              </c:pt>
              <c:pt idx="166">
                <c:v>1996 Aug</c:v>
              </c:pt>
              <c:pt idx="167">
                <c:v>1996 Sep</c:v>
              </c:pt>
              <c:pt idx="168">
                <c:v>1996 Oct</c:v>
              </c:pt>
              <c:pt idx="169">
                <c:v>1996 Nov</c:v>
              </c:pt>
              <c:pt idx="170">
                <c:v>1996 Dec</c:v>
              </c:pt>
              <c:pt idx="171">
                <c:v>1997 Jan</c:v>
              </c:pt>
              <c:pt idx="172">
                <c:v>1997 Feb</c:v>
              </c:pt>
              <c:pt idx="173">
                <c:v>1997 Mar</c:v>
              </c:pt>
              <c:pt idx="174">
                <c:v>1997 Apr</c:v>
              </c:pt>
              <c:pt idx="175">
                <c:v>1997 May</c:v>
              </c:pt>
              <c:pt idx="176">
                <c:v>1997 Jun</c:v>
              </c:pt>
              <c:pt idx="177">
                <c:v>1997 Jul</c:v>
              </c:pt>
              <c:pt idx="178">
                <c:v>1997 Aug</c:v>
              </c:pt>
              <c:pt idx="179">
                <c:v>1997 Sep</c:v>
              </c:pt>
              <c:pt idx="180">
                <c:v>1997 Oct</c:v>
              </c:pt>
              <c:pt idx="181">
                <c:v>1997 Nov</c:v>
              </c:pt>
              <c:pt idx="182">
                <c:v>1997 Dec</c:v>
              </c:pt>
              <c:pt idx="183">
                <c:v>1998 Jan</c:v>
              </c:pt>
              <c:pt idx="184">
                <c:v>1998 Jun</c:v>
              </c:pt>
              <c:pt idx="185">
                <c:v>1998 Aug</c:v>
              </c:pt>
              <c:pt idx="186">
                <c:v>1998 Sep</c:v>
              </c:pt>
              <c:pt idx="187">
                <c:v>1998 Oct</c:v>
              </c:pt>
              <c:pt idx="188">
                <c:v>1998 Nov</c:v>
              </c:pt>
              <c:pt idx="189">
                <c:v>1998 Dec</c:v>
              </c:pt>
              <c:pt idx="190">
                <c:v>1999 Jan</c:v>
              </c:pt>
              <c:pt idx="191">
                <c:v>1999 Feb</c:v>
              </c:pt>
              <c:pt idx="192">
                <c:v>1999 Mar</c:v>
              </c:pt>
              <c:pt idx="193">
                <c:v>1999 Apr</c:v>
              </c:pt>
              <c:pt idx="194">
                <c:v>1999 May</c:v>
              </c:pt>
              <c:pt idx="195">
                <c:v>1999 Jun</c:v>
              </c:pt>
              <c:pt idx="196">
                <c:v>1999 Jul</c:v>
              </c:pt>
              <c:pt idx="197">
                <c:v>1999 Aug</c:v>
              </c:pt>
              <c:pt idx="198">
                <c:v>1999 Sep</c:v>
              </c:pt>
              <c:pt idx="199">
                <c:v>1999 Oct</c:v>
              </c:pt>
              <c:pt idx="200">
                <c:v>1999 Nov</c:v>
              </c:pt>
              <c:pt idx="201">
                <c:v>1999 Dec</c:v>
              </c:pt>
              <c:pt idx="202">
                <c:v>2000 Jan</c:v>
              </c:pt>
              <c:pt idx="203">
                <c:v>2000 Feb</c:v>
              </c:pt>
              <c:pt idx="204">
                <c:v>2000 Mar</c:v>
              </c:pt>
              <c:pt idx="205">
                <c:v>2000 Apr</c:v>
              </c:pt>
              <c:pt idx="206">
                <c:v>2000 May</c:v>
              </c:pt>
              <c:pt idx="207">
                <c:v>2000 Jun</c:v>
              </c:pt>
              <c:pt idx="208">
                <c:v>2000 Jul</c:v>
              </c:pt>
              <c:pt idx="209">
                <c:v>2000 Aug</c:v>
              </c:pt>
              <c:pt idx="210">
                <c:v>2000 Sep</c:v>
              </c:pt>
              <c:pt idx="211">
                <c:v>2000 Oct</c:v>
              </c:pt>
              <c:pt idx="212">
                <c:v>2000 Nov</c:v>
              </c:pt>
              <c:pt idx="213">
                <c:v>2000 Dec</c:v>
              </c:pt>
              <c:pt idx="214">
                <c:v>2001 Jan</c:v>
              </c:pt>
              <c:pt idx="215">
                <c:v>2001 Feb</c:v>
              </c:pt>
              <c:pt idx="216">
                <c:v>2001 Mar</c:v>
              </c:pt>
              <c:pt idx="217">
                <c:v>2001 Apr</c:v>
              </c:pt>
              <c:pt idx="218">
                <c:v>2001 May</c:v>
              </c:pt>
              <c:pt idx="219">
                <c:v>2001 Jun</c:v>
              </c:pt>
              <c:pt idx="220">
                <c:v>2001 Jul</c:v>
              </c:pt>
              <c:pt idx="221">
                <c:v>2001 Aug</c:v>
              </c:pt>
              <c:pt idx="222">
                <c:v>2001 Sep</c:v>
              </c:pt>
              <c:pt idx="223">
                <c:v>2001 Oct</c:v>
              </c:pt>
              <c:pt idx="224">
                <c:v>2001 Nov</c:v>
              </c:pt>
              <c:pt idx="225">
                <c:v>2001 Dec</c:v>
              </c:pt>
              <c:pt idx="226">
                <c:v>2002 Jan</c:v>
              </c:pt>
              <c:pt idx="227">
                <c:v>2002 Feb</c:v>
              </c:pt>
              <c:pt idx="228">
                <c:v>2002 Mar</c:v>
              </c:pt>
              <c:pt idx="229">
                <c:v>2002 Apr</c:v>
              </c:pt>
              <c:pt idx="230">
                <c:v>2002 May</c:v>
              </c:pt>
              <c:pt idx="231">
                <c:v>2002 Jun</c:v>
              </c:pt>
              <c:pt idx="232">
                <c:v>2002 Jul</c:v>
              </c:pt>
              <c:pt idx="233">
                <c:v>2002 Aug</c:v>
              </c:pt>
              <c:pt idx="234">
                <c:v>2002 Sep</c:v>
              </c:pt>
              <c:pt idx="235">
                <c:v>2002 Oct</c:v>
              </c:pt>
              <c:pt idx="236">
                <c:v>2002 Nov</c:v>
              </c:pt>
              <c:pt idx="237">
                <c:v>2002 Dec</c:v>
              </c:pt>
              <c:pt idx="238">
                <c:v>2003 Apr</c:v>
              </c:pt>
              <c:pt idx="239">
                <c:v>2003 May</c:v>
              </c:pt>
              <c:pt idx="240">
                <c:v>2003 Jun</c:v>
              </c:pt>
              <c:pt idx="241">
                <c:v>2003 Jul</c:v>
              </c:pt>
              <c:pt idx="242">
                <c:v>2003 Aug</c:v>
              </c:pt>
              <c:pt idx="243">
                <c:v>2003 Sep</c:v>
              </c:pt>
              <c:pt idx="244">
                <c:v>2003 Oct</c:v>
              </c:pt>
              <c:pt idx="245">
                <c:v>2003 Nov</c:v>
              </c:pt>
              <c:pt idx="246">
                <c:v>2003 Dec</c:v>
              </c:pt>
              <c:pt idx="247">
                <c:v>2004 Jan</c:v>
              </c:pt>
              <c:pt idx="248">
                <c:v>2004 Feb</c:v>
              </c:pt>
              <c:pt idx="249">
                <c:v>2004 Mar</c:v>
              </c:pt>
              <c:pt idx="250">
                <c:v>2004 Apr</c:v>
              </c:pt>
              <c:pt idx="251">
                <c:v>2004 May</c:v>
              </c:pt>
              <c:pt idx="252">
                <c:v>2004 Jun</c:v>
              </c:pt>
              <c:pt idx="253">
                <c:v>2004 Jul</c:v>
              </c:pt>
              <c:pt idx="254">
                <c:v>2004 Aug</c:v>
              </c:pt>
              <c:pt idx="255">
                <c:v>2004 Sep</c:v>
              </c:pt>
              <c:pt idx="256">
                <c:v>2004 Oct</c:v>
              </c:pt>
              <c:pt idx="257">
                <c:v>2004 Nov</c:v>
              </c:pt>
              <c:pt idx="258">
                <c:v>2004 Dec</c:v>
              </c:pt>
              <c:pt idx="259">
                <c:v>2005 Jan</c:v>
              </c:pt>
              <c:pt idx="260">
                <c:v>2005 Feb</c:v>
              </c:pt>
              <c:pt idx="261">
                <c:v>2005 Mar</c:v>
              </c:pt>
              <c:pt idx="262">
                <c:v>2005 Apr</c:v>
              </c:pt>
              <c:pt idx="263">
                <c:v>2005 May</c:v>
              </c:pt>
              <c:pt idx="264">
                <c:v>2005 Jun</c:v>
              </c:pt>
              <c:pt idx="265">
                <c:v>2005 Jul</c:v>
              </c:pt>
              <c:pt idx="266">
                <c:v>2005 Aug</c:v>
              </c:pt>
              <c:pt idx="267">
                <c:v>2005 Sep</c:v>
              </c:pt>
              <c:pt idx="268">
                <c:v>2005 Oct</c:v>
              </c:pt>
              <c:pt idx="269">
                <c:v>2005 Nov</c:v>
              </c:pt>
              <c:pt idx="270">
                <c:v>2005 Dec</c:v>
              </c:pt>
              <c:pt idx="271">
                <c:v>2006 Jan</c:v>
              </c:pt>
              <c:pt idx="272">
                <c:v>2006 Feb</c:v>
              </c:pt>
              <c:pt idx="273">
                <c:v>2006 Mar</c:v>
              </c:pt>
              <c:pt idx="274">
                <c:v>2006 Apr</c:v>
              </c:pt>
              <c:pt idx="275">
                <c:v>2006 May</c:v>
              </c:pt>
              <c:pt idx="276">
                <c:v>2006 Jun</c:v>
              </c:pt>
              <c:pt idx="277">
                <c:v>2006 Jul</c:v>
              </c:pt>
              <c:pt idx="278">
                <c:v>2006 Aug</c:v>
              </c:pt>
              <c:pt idx="279">
                <c:v>2006 Sep</c:v>
              </c:pt>
              <c:pt idx="280">
                <c:v>2006 Oct</c:v>
              </c:pt>
              <c:pt idx="281">
                <c:v>2006 Nov</c:v>
              </c:pt>
              <c:pt idx="282">
                <c:v>2006 Dec</c:v>
              </c:pt>
              <c:pt idx="283">
                <c:v>2007 Jan</c:v>
              </c:pt>
              <c:pt idx="284">
                <c:v>2007 Feb</c:v>
              </c:pt>
              <c:pt idx="285">
                <c:v>2007 Mar</c:v>
              </c:pt>
              <c:pt idx="286">
                <c:v>2007 Apr</c:v>
              </c:pt>
              <c:pt idx="287">
                <c:v>2007 May</c:v>
              </c:pt>
              <c:pt idx="288">
                <c:v>2007 Jun</c:v>
              </c:pt>
              <c:pt idx="289">
                <c:v>2007 Jul</c:v>
              </c:pt>
              <c:pt idx="290">
                <c:v>2007 Aug</c:v>
              </c:pt>
              <c:pt idx="291">
                <c:v>2007 Sep</c:v>
              </c:pt>
              <c:pt idx="292">
                <c:v>2007 Oct</c:v>
              </c:pt>
              <c:pt idx="293">
                <c:v>2007 Nov</c:v>
              </c:pt>
              <c:pt idx="294">
                <c:v>2007 Dec</c:v>
              </c:pt>
              <c:pt idx="295">
                <c:v>2008 Jan</c:v>
              </c:pt>
              <c:pt idx="296">
                <c:v>2008 Feb</c:v>
              </c:pt>
              <c:pt idx="297">
                <c:v>2008 Mar</c:v>
              </c:pt>
              <c:pt idx="298">
                <c:v>2008 Apr</c:v>
              </c:pt>
              <c:pt idx="299">
                <c:v>2008 May</c:v>
              </c:pt>
              <c:pt idx="300">
                <c:v>2008 Jun</c:v>
              </c:pt>
              <c:pt idx="301">
                <c:v>2008 Jul</c:v>
              </c:pt>
              <c:pt idx="302">
                <c:v>2008 Aug</c:v>
              </c:pt>
              <c:pt idx="303">
                <c:v>2008 Sep</c:v>
              </c:pt>
              <c:pt idx="304">
                <c:v>2008 Oct</c:v>
              </c:pt>
              <c:pt idx="305">
                <c:v>2008 Nov</c:v>
              </c:pt>
              <c:pt idx="306">
                <c:v>2008 Dec</c:v>
              </c:pt>
              <c:pt idx="307">
                <c:v>2009 Jan</c:v>
              </c:pt>
              <c:pt idx="308">
                <c:v>2009 Feb</c:v>
              </c:pt>
              <c:pt idx="309">
                <c:v>2009 Mar</c:v>
              </c:pt>
              <c:pt idx="310">
                <c:v>2009 Apr</c:v>
              </c:pt>
              <c:pt idx="311">
                <c:v>2009 May</c:v>
              </c:pt>
              <c:pt idx="312">
                <c:v>2009 Jun</c:v>
              </c:pt>
              <c:pt idx="313">
                <c:v>2009 Jul</c:v>
              </c:pt>
              <c:pt idx="314">
                <c:v>2009 Aug</c:v>
              </c:pt>
              <c:pt idx="315">
                <c:v>2009 Sep</c:v>
              </c:pt>
              <c:pt idx="316">
                <c:v>2009 Oct</c:v>
              </c:pt>
              <c:pt idx="317">
                <c:v>2009 Nov</c:v>
              </c:pt>
              <c:pt idx="318">
                <c:v>2009 Dec</c:v>
              </c:pt>
              <c:pt idx="319">
                <c:v>2010 Jan</c:v>
              </c:pt>
              <c:pt idx="320">
                <c:v>2010 Feb</c:v>
              </c:pt>
              <c:pt idx="321">
                <c:v>2010 Mar</c:v>
              </c:pt>
              <c:pt idx="322">
                <c:v>2010 Apr</c:v>
              </c:pt>
              <c:pt idx="323">
                <c:v>2010 May</c:v>
              </c:pt>
              <c:pt idx="324">
                <c:v>2010 Jun</c:v>
              </c:pt>
              <c:pt idx="325">
                <c:v>2010 Jul</c:v>
              </c:pt>
              <c:pt idx="326">
                <c:v>2010 Aug</c:v>
              </c:pt>
              <c:pt idx="327">
                <c:v>2010 Sep</c:v>
              </c:pt>
              <c:pt idx="328">
                <c:v>2010 Oct</c:v>
              </c:pt>
              <c:pt idx="329">
                <c:v>2010 Nov</c:v>
              </c:pt>
              <c:pt idx="330">
                <c:v>2010 Dec</c:v>
              </c:pt>
              <c:pt idx="331">
                <c:v>2011 Jan</c:v>
              </c:pt>
              <c:pt idx="332">
                <c:v>2011 Feb</c:v>
              </c:pt>
              <c:pt idx="333">
                <c:v>2011 Mar</c:v>
              </c:pt>
              <c:pt idx="334">
                <c:v>2011 Apr</c:v>
              </c:pt>
              <c:pt idx="335">
                <c:v>2011 May</c:v>
              </c:pt>
              <c:pt idx="336">
                <c:v>2011 Jun</c:v>
              </c:pt>
              <c:pt idx="337">
                <c:v>2011 Jul</c:v>
              </c:pt>
              <c:pt idx="338">
                <c:v>2011 Aug</c:v>
              </c:pt>
              <c:pt idx="339">
                <c:v>2011 Sep</c:v>
              </c:pt>
              <c:pt idx="340">
                <c:v>2011 Oct</c:v>
              </c:pt>
              <c:pt idx="341">
                <c:v>2011 Nov</c:v>
              </c:pt>
              <c:pt idx="342">
                <c:v>2011 Dec</c:v>
              </c:pt>
              <c:pt idx="343">
                <c:v>2012 Jan</c:v>
              </c:pt>
              <c:pt idx="344">
                <c:v>2012 Feb</c:v>
              </c:pt>
              <c:pt idx="345">
                <c:v>2012 Mar</c:v>
              </c:pt>
              <c:pt idx="346">
                <c:v>2012 Apr</c:v>
              </c:pt>
              <c:pt idx="347">
                <c:v>2012 May</c:v>
              </c:pt>
              <c:pt idx="348">
                <c:v>2012 Jun</c:v>
              </c:pt>
              <c:pt idx="349">
                <c:v>2012 Jul</c:v>
              </c:pt>
              <c:pt idx="350">
                <c:v>2012 Aug</c:v>
              </c:pt>
              <c:pt idx="351">
                <c:v>2012 Sep</c:v>
              </c:pt>
              <c:pt idx="352">
                <c:v>2012 Oct</c:v>
              </c:pt>
              <c:pt idx="353">
                <c:v>2012 Nov</c:v>
              </c:pt>
              <c:pt idx="354">
                <c:v>2012 Dec</c:v>
              </c:pt>
              <c:pt idx="355">
                <c:v>2013 Jan</c:v>
              </c:pt>
              <c:pt idx="356">
                <c:v>2013 Feb</c:v>
              </c:pt>
              <c:pt idx="357">
                <c:v>2013 Mar</c:v>
              </c:pt>
              <c:pt idx="358">
                <c:v>2013 Apr</c:v>
              </c:pt>
              <c:pt idx="359">
                <c:v>2013 May</c:v>
              </c:pt>
              <c:pt idx="360">
                <c:v>2013 Jun</c:v>
              </c:pt>
              <c:pt idx="361">
                <c:v>2013 Jul</c:v>
              </c:pt>
              <c:pt idx="362">
                <c:v>2013 Aug</c:v>
              </c:pt>
              <c:pt idx="363">
                <c:v>2013 Sep</c:v>
              </c:pt>
              <c:pt idx="364">
                <c:v>2013 Oct</c:v>
              </c:pt>
              <c:pt idx="365">
                <c:v>2013 Nov</c:v>
              </c:pt>
              <c:pt idx="366">
                <c:v>2013 Dec</c:v>
              </c:pt>
              <c:pt idx="367">
                <c:v>2014 Jan</c:v>
              </c:pt>
              <c:pt idx="368">
                <c:v>2014 Feb</c:v>
              </c:pt>
              <c:pt idx="369">
                <c:v>2014 Mar</c:v>
              </c:pt>
              <c:pt idx="370">
                <c:v>2014 Apr</c:v>
              </c:pt>
              <c:pt idx="371">
                <c:v>2014 May</c:v>
              </c:pt>
              <c:pt idx="372">
                <c:v>2014 Jun</c:v>
              </c:pt>
              <c:pt idx="373">
                <c:v>2014 Jul</c:v>
              </c:pt>
              <c:pt idx="374">
                <c:v>2014 Aug</c:v>
              </c:pt>
              <c:pt idx="375">
                <c:v>2014 Sep</c:v>
              </c:pt>
              <c:pt idx="376">
                <c:v>2014 Oct</c:v>
              </c:pt>
              <c:pt idx="377">
                <c:v>2014 Nov</c:v>
              </c:pt>
              <c:pt idx="378">
                <c:v>2014 Dec</c:v>
              </c:pt>
              <c:pt idx="379">
                <c:v>2015 Jan</c:v>
              </c:pt>
              <c:pt idx="380">
                <c:v>2015 Feb</c:v>
              </c:pt>
              <c:pt idx="381">
                <c:v>2015 Mar</c:v>
              </c:pt>
              <c:pt idx="382">
                <c:v>2015 Apr</c:v>
              </c:pt>
              <c:pt idx="383">
                <c:v>2015 May</c:v>
              </c:pt>
              <c:pt idx="384">
                <c:v>2015 Jun</c:v>
              </c:pt>
              <c:pt idx="385">
                <c:v>2015 Jul</c:v>
              </c:pt>
              <c:pt idx="386">
                <c:v>2015 Aug</c:v>
              </c:pt>
              <c:pt idx="387">
                <c:v>2015 Sep</c:v>
              </c:pt>
              <c:pt idx="388">
                <c:v>2015 Oct</c:v>
              </c:pt>
              <c:pt idx="389">
                <c:v>2015 Nov</c:v>
              </c:pt>
              <c:pt idx="390">
                <c:v>2015 Dec</c:v>
              </c:pt>
              <c:pt idx="391">
                <c:v>2016 Jan</c:v>
              </c:pt>
              <c:pt idx="392">
                <c:v>2016 Feb</c:v>
              </c:pt>
              <c:pt idx="393">
                <c:v>2016 Mar</c:v>
              </c:pt>
              <c:pt idx="394">
                <c:v>2016 Apr</c:v>
              </c:pt>
              <c:pt idx="395">
                <c:v>2016 May</c:v>
              </c:pt>
              <c:pt idx="396">
                <c:v>2016 Jun</c:v>
              </c:pt>
              <c:pt idx="397">
                <c:v>2016 Jul</c:v>
              </c:pt>
              <c:pt idx="398">
                <c:v>2016 Aug</c:v>
              </c:pt>
              <c:pt idx="399">
                <c:v>2016 Sep</c:v>
              </c:pt>
              <c:pt idx="400">
                <c:v>2016 Oct</c:v>
              </c:pt>
              <c:pt idx="401">
                <c:v>2016 Nov</c:v>
              </c:pt>
              <c:pt idx="402">
                <c:v>2016 Dec</c:v>
              </c:pt>
              <c:pt idx="403">
                <c:v>2017 Jan</c:v>
              </c:pt>
              <c:pt idx="404">
                <c:v>2017 Feb</c:v>
              </c:pt>
              <c:pt idx="405">
                <c:v>2017 Mar</c:v>
              </c:pt>
              <c:pt idx="406">
                <c:v>2017 Apr</c:v>
              </c:pt>
              <c:pt idx="407">
                <c:v>2017 May</c:v>
              </c:pt>
              <c:pt idx="408">
                <c:v>2017 Jun</c:v>
              </c:pt>
              <c:pt idx="409">
                <c:v>2017 Jul</c:v>
              </c:pt>
              <c:pt idx="410">
                <c:v>2017 Aug</c:v>
              </c:pt>
              <c:pt idx="411">
                <c:v>2017 Sep</c:v>
              </c:pt>
              <c:pt idx="412">
                <c:v>2017 Oct</c:v>
              </c:pt>
              <c:pt idx="413">
                <c:v>2017 Nov</c:v>
              </c:pt>
              <c:pt idx="414">
                <c:v>2017 Dec</c:v>
              </c:pt>
              <c:pt idx="415">
                <c:v>2018 Jan</c:v>
              </c:pt>
              <c:pt idx="416">
                <c:v>2018 Feb</c:v>
              </c:pt>
              <c:pt idx="417">
                <c:v>2018 Mar</c:v>
              </c:pt>
              <c:pt idx="418">
                <c:v>2018 Apr</c:v>
              </c:pt>
              <c:pt idx="419">
                <c:v>2018 May</c:v>
              </c:pt>
              <c:pt idx="420">
                <c:v>2018 Jun</c:v>
              </c:pt>
              <c:pt idx="421">
                <c:v>2018 Jul</c:v>
              </c:pt>
              <c:pt idx="422">
                <c:v>2018 Aug</c:v>
              </c:pt>
              <c:pt idx="423">
                <c:v>2018 Sep</c:v>
              </c:pt>
              <c:pt idx="424">
                <c:v>2018 Oct</c:v>
              </c:pt>
              <c:pt idx="425">
                <c:v>2018 Nov</c:v>
              </c:pt>
              <c:pt idx="426">
                <c:v>2018 Dec</c:v>
              </c:pt>
              <c:pt idx="427">
                <c:v>2019 Jan</c:v>
              </c:pt>
              <c:pt idx="428">
                <c:v>2019 Feb</c:v>
              </c:pt>
              <c:pt idx="429">
                <c:v>2019 Mar</c:v>
              </c:pt>
              <c:pt idx="430">
                <c:v>2019 Apr</c:v>
              </c:pt>
              <c:pt idx="431">
                <c:v>2019 May</c:v>
              </c:pt>
              <c:pt idx="432">
                <c:v>2019 Jun</c:v>
              </c:pt>
              <c:pt idx="433">
                <c:v>2019 Jul</c:v>
              </c:pt>
              <c:pt idx="434">
                <c:v>2019 Aug</c:v>
              </c:pt>
              <c:pt idx="435">
                <c:v>2019 Sep</c:v>
              </c:pt>
              <c:pt idx="436">
                <c:v>2019 Oct</c:v>
              </c:pt>
              <c:pt idx="437">
                <c:v>2019 Nov</c:v>
              </c:pt>
              <c:pt idx="438">
                <c:v>2019 Dec</c:v>
              </c:pt>
            </c:strLit>
          </c:cat>
          <c:val>
            <c:numLit>
              <c:formatCode>General</c:formatCode>
              <c:ptCount val="439"/>
              <c:pt idx="0">
                <c:v>41.377777777777773</c:v>
              </c:pt>
              <c:pt idx="1">
                <c:v>33.919999999999995</c:v>
              </c:pt>
              <c:pt idx="2">
                <c:v>31.796551724137924</c:v>
              </c:pt>
              <c:pt idx="3">
                <c:v>31.436666666666671</c:v>
              </c:pt>
              <c:pt idx="4">
                <c:v>37.769230769230759</c:v>
              </c:pt>
              <c:pt idx="5">
                <c:v>35.893548387096772</c:v>
              </c:pt>
              <c:pt idx="6">
                <c:v>33.168965517241375</c:v>
              </c:pt>
              <c:pt idx="7">
                <c:v>30.145161290322587</c:v>
              </c:pt>
              <c:pt idx="8">
                <c:v>43.878260869565217</c:v>
              </c:pt>
              <c:pt idx="9">
                <c:v>27.557142857142853</c:v>
              </c:pt>
              <c:pt idx="10">
                <c:v>34.596666666666664</c:v>
              </c:pt>
              <c:pt idx="11">
                <c:v>40.338095238095235</c:v>
              </c:pt>
              <c:pt idx="12">
                <c:v>32.919354838709673</c:v>
              </c:pt>
              <c:pt idx="13">
                <c:v>29.971428571428568</c:v>
              </c:pt>
              <c:pt idx="14">
                <c:v>32.567741935483873</c:v>
              </c:pt>
              <c:pt idx="15">
                <c:v>19.350000000000001</c:v>
              </c:pt>
              <c:pt idx="16">
                <c:v>26.331250000000001</c:v>
              </c:pt>
              <c:pt idx="17">
                <c:v>33.258064516129032</c:v>
              </c:pt>
              <c:pt idx="18">
                <c:v>33.210344827586205</c:v>
              </c:pt>
              <c:pt idx="19">
                <c:v>36.287500000000001</c:v>
              </c:pt>
              <c:pt idx="20">
                <c:v>38.305263157894736</c:v>
              </c:pt>
              <c:pt idx="21">
                <c:v>26.175000000000001</c:v>
              </c:pt>
              <c:pt idx="22">
                <c:v>27.299999999999997</c:v>
              </c:pt>
              <c:pt idx="23">
                <c:v>27.296666666666667</c:v>
              </c:pt>
              <c:pt idx="24">
                <c:v>35.054838709677419</c:v>
              </c:pt>
              <c:pt idx="25">
                <c:v>36.378571428571426</c:v>
              </c:pt>
              <c:pt idx="26">
                <c:v>27.643333333333334</c:v>
              </c:pt>
              <c:pt idx="27">
                <c:v>29.472413793103449</c:v>
              </c:pt>
              <c:pt idx="28">
                <c:v>39.06333333333334</c:v>
              </c:pt>
              <c:pt idx="29">
                <c:v>39.522580645161291</c:v>
              </c:pt>
              <c:pt idx="30">
                <c:v>36.43</c:v>
              </c:pt>
              <c:pt idx="31">
                <c:v>26.072727272727267</c:v>
              </c:pt>
              <c:pt idx="32">
                <c:v>32.627272727272732</c:v>
              </c:pt>
              <c:pt idx="33">
                <c:v>29.353333333333339</c:v>
              </c:pt>
              <c:pt idx="34">
                <c:v>36.783333333333324</c:v>
              </c:pt>
              <c:pt idx="35">
                <c:v>35.886666666666663</c:v>
              </c:pt>
              <c:pt idx="36">
                <c:v>25.954838709677414</c:v>
              </c:pt>
              <c:pt idx="37">
                <c:v>30.608695652173907</c:v>
              </c:pt>
              <c:pt idx="38">
                <c:v>37.069230769230771</c:v>
              </c:pt>
              <c:pt idx="39">
                <c:v>43.913333333333327</c:v>
              </c:pt>
              <c:pt idx="40">
                <c:v>41.414285714285704</c:v>
              </c:pt>
              <c:pt idx="41">
                <c:v>40.945161290322581</c:v>
              </c:pt>
              <c:pt idx="42">
                <c:v>48.17307692307692</c:v>
              </c:pt>
              <c:pt idx="43">
                <c:v>32.028571428571432</c:v>
              </c:pt>
              <c:pt idx="44">
                <c:v>38.427272727272737</c:v>
              </c:pt>
              <c:pt idx="45">
                <c:v>38.906451612903219</c:v>
              </c:pt>
              <c:pt idx="46">
                <c:v>30.253333333333334</c:v>
              </c:pt>
              <c:pt idx="47">
                <c:v>32.14</c:v>
              </c:pt>
              <c:pt idx="48">
                <c:v>28.737499999999997</c:v>
              </c:pt>
              <c:pt idx="49">
                <c:v>26.10384615384616</c:v>
              </c:pt>
              <c:pt idx="50">
                <c:v>34.5</c:v>
              </c:pt>
              <c:pt idx="51">
                <c:v>39.741935483870968</c:v>
              </c:pt>
              <c:pt idx="52">
                <c:v>42.785714285714285</c:v>
              </c:pt>
              <c:pt idx="53">
                <c:v>40.678571428571431</c:v>
              </c:pt>
              <c:pt idx="54">
                <c:v>41.5</c:v>
              </c:pt>
              <c:pt idx="55">
                <c:v>27.733333333333334</c:v>
              </c:pt>
              <c:pt idx="56">
                <c:v>33.1</c:v>
              </c:pt>
              <c:pt idx="57">
                <c:v>34.935483870967744</c:v>
              </c:pt>
              <c:pt idx="58">
                <c:v>32.58064516129032</c:v>
              </c:pt>
              <c:pt idx="59">
                <c:v>35.833333333333336</c:v>
              </c:pt>
              <c:pt idx="60">
                <c:v>46.548387096774192</c:v>
              </c:pt>
              <c:pt idx="61">
                <c:v>36.733333333333334</c:v>
              </c:pt>
              <c:pt idx="62">
                <c:v>34.41935483870968</c:v>
              </c:pt>
              <c:pt idx="63">
                <c:v>40.29032258064516</c:v>
              </c:pt>
              <c:pt idx="64">
                <c:v>45.896551724137929</c:v>
              </c:pt>
              <c:pt idx="65">
                <c:v>43.87096774193548</c:v>
              </c:pt>
              <c:pt idx="66">
                <c:v>38.633333333333333</c:v>
              </c:pt>
              <c:pt idx="67">
                <c:v>40.944444444444443</c:v>
              </c:pt>
              <c:pt idx="68">
                <c:v>47.857142857142854</c:v>
              </c:pt>
              <c:pt idx="69">
                <c:v>38.322580645161288</c:v>
              </c:pt>
              <c:pt idx="70">
                <c:v>31.516129032258064</c:v>
              </c:pt>
              <c:pt idx="71">
                <c:v>29.310344827586206</c:v>
              </c:pt>
              <c:pt idx="72">
                <c:v>39.70967741935484</c:v>
              </c:pt>
              <c:pt idx="73">
                <c:v>36.517241379310342</c:v>
              </c:pt>
              <c:pt idx="74">
                <c:v>44.5</c:v>
              </c:pt>
              <c:pt idx="75">
                <c:v>40.70967741935484</c:v>
              </c:pt>
              <c:pt idx="76">
                <c:v>28.2</c:v>
              </c:pt>
              <c:pt idx="77">
                <c:v>31.333333333333332</c:v>
              </c:pt>
              <c:pt idx="78">
                <c:v>30.166666666666668</c:v>
              </c:pt>
              <c:pt idx="79">
                <c:v>32.692307692307693</c:v>
              </c:pt>
              <c:pt idx="80">
                <c:v>25.133333333333333</c:v>
              </c:pt>
              <c:pt idx="81">
                <c:v>29.129032258064516</c:v>
              </c:pt>
              <c:pt idx="82">
                <c:v>49.107142857142854</c:v>
              </c:pt>
              <c:pt idx="83">
                <c:v>22.633333333333333</c:v>
              </c:pt>
              <c:pt idx="84">
                <c:v>29.56</c:v>
              </c:pt>
              <c:pt idx="85">
                <c:v>35.85</c:v>
              </c:pt>
              <c:pt idx="86">
                <c:v>36.200000000000003</c:v>
              </c:pt>
              <c:pt idx="87">
                <c:v>34.96153846153846</c:v>
              </c:pt>
              <c:pt idx="88">
                <c:v>30.464285714285715</c:v>
              </c:pt>
              <c:pt idx="89">
                <c:v>35.107142857142854</c:v>
              </c:pt>
              <c:pt idx="90">
                <c:v>35.06666666666667</c:v>
              </c:pt>
              <c:pt idx="91">
                <c:v>30.548387096774192</c:v>
              </c:pt>
              <c:pt idx="92">
                <c:v>31.4</c:v>
              </c:pt>
              <c:pt idx="93">
                <c:v>31.266666666666666</c:v>
              </c:pt>
              <c:pt idx="94">
                <c:v>35.483870967741936</c:v>
              </c:pt>
              <c:pt idx="95">
                <c:v>28.2</c:v>
              </c:pt>
              <c:pt idx="96">
                <c:v>26.125</c:v>
              </c:pt>
              <c:pt idx="97">
                <c:v>36.285714285714285</c:v>
              </c:pt>
              <c:pt idx="98">
                <c:v>31.933333333333334</c:v>
              </c:pt>
              <c:pt idx="99">
                <c:v>34.451612903225808</c:v>
              </c:pt>
              <c:pt idx="100">
                <c:v>36.714285714285715</c:v>
              </c:pt>
              <c:pt idx="101">
                <c:v>40</c:v>
              </c:pt>
              <c:pt idx="102">
                <c:v>33.533333333333331</c:v>
              </c:pt>
              <c:pt idx="103">
                <c:v>26.741935483870968</c:v>
              </c:pt>
              <c:pt idx="104">
                <c:v>29.12</c:v>
              </c:pt>
              <c:pt idx="105">
                <c:v>24.580645161290324</c:v>
              </c:pt>
              <c:pt idx="106">
                <c:v>22.967741935483872</c:v>
              </c:pt>
              <c:pt idx="107">
                <c:v>28.533333333333335</c:v>
              </c:pt>
              <c:pt idx="108">
                <c:v>29.806451612903224</c:v>
              </c:pt>
              <c:pt idx="109">
                <c:v>37.06666666666667</c:v>
              </c:pt>
              <c:pt idx="110">
                <c:v>30.032258064516128</c:v>
              </c:pt>
              <c:pt idx="111">
                <c:v>33.08</c:v>
              </c:pt>
              <c:pt idx="112">
                <c:v>35.137931034482762</c:v>
              </c:pt>
              <c:pt idx="113">
                <c:v>37.41935483870968</c:v>
              </c:pt>
              <c:pt idx="114">
                <c:v>29.6</c:v>
              </c:pt>
              <c:pt idx="115">
                <c:v>29.451612903225808</c:v>
              </c:pt>
              <c:pt idx="116">
                <c:v>24.107142857142858</c:v>
              </c:pt>
              <c:pt idx="117">
                <c:v>29.555555555555557</c:v>
              </c:pt>
              <c:pt idx="118">
                <c:v>31.551724137931036</c:v>
              </c:pt>
              <c:pt idx="119">
                <c:v>17.733333333333334</c:v>
              </c:pt>
              <c:pt idx="120">
                <c:v>34.56666666666667</c:v>
              </c:pt>
              <c:pt idx="121">
                <c:v>29.827586206896552</c:v>
              </c:pt>
              <c:pt idx="122">
                <c:v>26.70967741935484</c:v>
              </c:pt>
              <c:pt idx="123">
                <c:v>29.433333333333334</c:v>
              </c:pt>
              <c:pt idx="124">
                <c:v>33.714285714285715</c:v>
              </c:pt>
              <c:pt idx="125">
                <c:v>35.333333333333336</c:v>
              </c:pt>
              <c:pt idx="126">
                <c:v>31.533333333333335</c:v>
              </c:pt>
              <c:pt idx="127">
                <c:v>26.06451612903226</c:v>
              </c:pt>
              <c:pt idx="128">
                <c:v>26.586206896551722</c:v>
              </c:pt>
              <c:pt idx="129">
                <c:v>32.275862068965516</c:v>
              </c:pt>
              <c:pt idx="130">
                <c:v>26.870967741935484</c:v>
              </c:pt>
              <c:pt idx="131">
                <c:v>26.966666666666665</c:v>
              </c:pt>
              <c:pt idx="132">
                <c:v>26.892857142857142</c:v>
              </c:pt>
              <c:pt idx="133">
                <c:v>33.791666666666664</c:v>
              </c:pt>
              <c:pt idx="134">
                <c:v>31.193548387096776</c:v>
              </c:pt>
              <c:pt idx="135">
                <c:v>30.071428571428573</c:v>
              </c:pt>
              <c:pt idx="136">
                <c:v>33.214285714285715</c:v>
              </c:pt>
              <c:pt idx="137">
                <c:v>35.70967741935484</c:v>
              </c:pt>
              <c:pt idx="138">
                <c:v>30.766666666666666</c:v>
              </c:pt>
              <c:pt idx="139">
                <c:v>30.866666666666667</c:v>
              </c:pt>
              <c:pt idx="140">
                <c:v>22.73076923076923</c:v>
              </c:pt>
              <c:pt idx="141">
                <c:v>20.758620689655171</c:v>
              </c:pt>
              <c:pt idx="142">
                <c:v>27.533333333333335</c:v>
              </c:pt>
              <c:pt idx="143">
                <c:v>24.033333333333335</c:v>
              </c:pt>
              <c:pt idx="144">
                <c:v>22.419354838709676</c:v>
              </c:pt>
              <c:pt idx="145">
                <c:v>25.925925925925927</c:v>
              </c:pt>
              <c:pt idx="146">
                <c:v>30.272727272727273</c:v>
              </c:pt>
              <c:pt idx="147">
                <c:v>31.35483870967742</c:v>
              </c:pt>
              <c:pt idx="148">
                <c:v>33.071428571428569</c:v>
              </c:pt>
              <c:pt idx="149">
                <c:v>35.677419354838712</c:v>
              </c:pt>
              <c:pt idx="150">
                <c:v>32.533333333333331</c:v>
              </c:pt>
              <c:pt idx="151">
                <c:v>29.032258064516128</c:v>
              </c:pt>
              <c:pt idx="152">
                <c:v>28.566666666666666</c:v>
              </c:pt>
              <c:pt idx="153">
                <c:v>29.35483870967742</c:v>
              </c:pt>
              <c:pt idx="154">
                <c:v>26.161290322580644</c:v>
              </c:pt>
              <c:pt idx="155">
                <c:v>23.166666666666668</c:v>
              </c:pt>
              <c:pt idx="156">
                <c:v>27.956521739130434</c:v>
              </c:pt>
              <c:pt idx="157">
                <c:v>30.1</c:v>
              </c:pt>
              <c:pt idx="158">
                <c:v>32.612903225806448</c:v>
              </c:pt>
              <c:pt idx="159">
                <c:v>30.258064516129032</c:v>
              </c:pt>
              <c:pt idx="160">
                <c:v>35.379310344827587</c:v>
              </c:pt>
              <c:pt idx="161">
                <c:v>31.9375</c:v>
              </c:pt>
              <c:pt idx="162">
                <c:v>41.266666666666666</c:v>
              </c:pt>
              <c:pt idx="163">
                <c:v>35.258064516129032</c:v>
              </c:pt>
              <c:pt idx="164">
                <c:v>37.482758620689658</c:v>
              </c:pt>
              <c:pt idx="165">
                <c:v>33.483870967741936</c:v>
              </c:pt>
              <c:pt idx="166">
                <c:v>32.741935483870968</c:v>
              </c:pt>
              <c:pt idx="167">
                <c:v>28.866666666666667</c:v>
              </c:pt>
              <c:pt idx="168">
                <c:v>33.366666666666667</c:v>
              </c:pt>
              <c:pt idx="169">
                <c:v>28.866666666666667</c:v>
              </c:pt>
              <c:pt idx="170">
                <c:v>29</c:v>
              </c:pt>
              <c:pt idx="171">
                <c:v>35.857142857142854</c:v>
              </c:pt>
              <c:pt idx="172">
                <c:v>27.857142857142858</c:v>
              </c:pt>
              <c:pt idx="173">
                <c:v>32.935483870967744</c:v>
              </c:pt>
              <c:pt idx="174">
                <c:v>36.799999999999997</c:v>
              </c:pt>
              <c:pt idx="175">
                <c:v>34.903225806451616</c:v>
              </c:pt>
              <c:pt idx="176">
                <c:v>25.333333333333332</c:v>
              </c:pt>
              <c:pt idx="177">
                <c:v>31.741935483870968</c:v>
              </c:pt>
              <c:pt idx="178">
                <c:v>32.666666666666664</c:v>
              </c:pt>
              <c:pt idx="179">
                <c:v>39</c:v>
              </c:pt>
              <c:pt idx="180">
                <c:v>27.387096774193548</c:v>
              </c:pt>
              <c:pt idx="181">
                <c:v>30.133333333333333</c:v>
              </c:pt>
              <c:pt idx="182">
                <c:v>26.23076923076923</c:v>
              </c:pt>
              <c:pt idx="183">
                <c:v>19.652173913043477</c:v>
              </c:pt>
              <c:pt idx="184">
                <c:v>58</c:v>
              </c:pt>
              <c:pt idx="185">
                <c:v>39.294117647058826</c:v>
              </c:pt>
              <c:pt idx="186">
                <c:v>37.074074074074076</c:v>
              </c:pt>
              <c:pt idx="187">
                <c:v>50.833333333333336</c:v>
              </c:pt>
              <c:pt idx="188">
                <c:v>39.625</c:v>
              </c:pt>
              <c:pt idx="189">
                <c:v>36.333333333333336</c:v>
              </c:pt>
              <c:pt idx="190">
                <c:v>40.777777777777779</c:v>
              </c:pt>
              <c:pt idx="191">
                <c:v>43.148148148148145</c:v>
              </c:pt>
              <c:pt idx="192">
                <c:v>45.612903225806448</c:v>
              </c:pt>
              <c:pt idx="193">
                <c:v>35.96551724137931</c:v>
              </c:pt>
              <c:pt idx="194">
                <c:v>40.70967741935484</c:v>
              </c:pt>
              <c:pt idx="195">
                <c:v>30.793103448275861</c:v>
              </c:pt>
              <c:pt idx="196">
                <c:v>42.444444444444443</c:v>
              </c:pt>
              <c:pt idx="197">
                <c:v>50.266666666666666</c:v>
              </c:pt>
              <c:pt idx="198">
                <c:v>43.2</c:v>
              </c:pt>
              <c:pt idx="199">
                <c:v>33.322580645161288</c:v>
              </c:pt>
              <c:pt idx="200">
                <c:v>42.166666666666664</c:v>
              </c:pt>
              <c:pt idx="201">
                <c:v>43.620689655172413</c:v>
              </c:pt>
              <c:pt idx="202">
                <c:v>35.096774193548384</c:v>
              </c:pt>
              <c:pt idx="203">
                <c:v>48.310344827586206</c:v>
              </c:pt>
              <c:pt idx="204">
                <c:v>45.64</c:v>
              </c:pt>
              <c:pt idx="205">
                <c:v>39.172413793103445</c:v>
              </c:pt>
              <c:pt idx="206">
                <c:v>38.096774193548384</c:v>
              </c:pt>
              <c:pt idx="207">
                <c:v>38.93333333333333</c:v>
              </c:pt>
              <c:pt idx="208">
                <c:v>34.225806451612904</c:v>
              </c:pt>
              <c:pt idx="209">
                <c:v>28.75</c:v>
              </c:pt>
              <c:pt idx="210">
                <c:v>24</c:v>
              </c:pt>
              <c:pt idx="211">
                <c:v>47.12903225806452</c:v>
              </c:pt>
              <c:pt idx="212">
                <c:v>37.56666666666667</c:v>
              </c:pt>
              <c:pt idx="213">
                <c:v>35.193548387096776</c:v>
              </c:pt>
              <c:pt idx="214">
                <c:v>46.58064516129032</c:v>
              </c:pt>
              <c:pt idx="215">
                <c:v>39.392857142857146</c:v>
              </c:pt>
              <c:pt idx="216">
                <c:v>38.799999999999997</c:v>
              </c:pt>
              <c:pt idx="217">
                <c:v>39.06666666666667</c:v>
              </c:pt>
              <c:pt idx="218">
                <c:v>36.548387096774192</c:v>
              </c:pt>
              <c:pt idx="219">
                <c:v>26.966666666666665</c:v>
              </c:pt>
              <c:pt idx="220">
                <c:v>25.548387096774192</c:v>
              </c:pt>
              <c:pt idx="221">
                <c:v>29.766666666666666</c:v>
              </c:pt>
              <c:pt idx="222">
                <c:v>28.9</c:v>
              </c:pt>
              <c:pt idx="223">
                <c:v>37.064516129032256</c:v>
              </c:pt>
              <c:pt idx="224">
                <c:v>44.481481481481481</c:v>
              </c:pt>
              <c:pt idx="225">
                <c:v>36.928571428571431</c:v>
              </c:pt>
              <c:pt idx="226">
                <c:v>39.387096774193552</c:v>
              </c:pt>
              <c:pt idx="227">
                <c:v>40.714285714285715</c:v>
              </c:pt>
              <c:pt idx="228">
                <c:v>37.12903225806452</c:v>
              </c:pt>
              <c:pt idx="229">
                <c:v>31.9</c:v>
              </c:pt>
              <c:pt idx="230">
                <c:v>28.967741935483872</c:v>
              </c:pt>
              <c:pt idx="231">
                <c:v>32.56666666666667</c:v>
              </c:pt>
              <c:pt idx="232">
                <c:v>27.806451612903224</c:v>
              </c:pt>
              <c:pt idx="233">
                <c:v>31.193548387096776</c:v>
              </c:pt>
              <c:pt idx="234">
                <c:v>23.576923076923077</c:v>
              </c:pt>
              <c:pt idx="235">
                <c:v>21.482758620689655</c:v>
              </c:pt>
              <c:pt idx="236">
                <c:v>28.533333333333335</c:v>
              </c:pt>
              <c:pt idx="237">
                <c:v>34.823529411764703</c:v>
              </c:pt>
              <c:pt idx="238">
                <c:v>35.033333333333331</c:v>
              </c:pt>
              <c:pt idx="239">
                <c:v>28.35483870967742</c:v>
              </c:pt>
              <c:pt idx="240">
                <c:v>30.7</c:v>
              </c:pt>
              <c:pt idx="241">
                <c:v>24.2</c:v>
              </c:pt>
              <c:pt idx="242">
                <c:v>22.419354838709676</c:v>
              </c:pt>
              <c:pt idx="243">
                <c:v>30.866666666666667</c:v>
              </c:pt>
              <c:pt idx="244">
                <c:v>31.29032258064516</c:v>
              </c:pt>
              <c:pt idx="245">
                <c:v>30.1</c:v>
              </c:pt>
              <c:pt idx="246">
                <c:v>34.483870967741936</c:v>
              </c:pt>
              <c:pt idx="247">
                <c:v>37.838709677419352</c:v>
              </c:pt>
              <c:pt idx="248">
                <c:v>32.96551724137931</c:v>
              </c:pt>
              <c:pt idx="249">
                <c:v>41.41935483870968</c:v>
              </c:pt>
              <c:pt idx="250">
                <c:v>37.06666666666667</c:v>
              </c:pt>
              <c:pt idx="251">
                <c:v>31.741935483870968</c:v>
              </c:pt>
              <c:pt idx="252">
                <c:v>25.857142857142858</c:v>
              </c:pt>
              <c:pt idx="253">
                <c:v>30.2</c:v>
              </c:pt>
              <c:pt idx="254">
                <c:v>28.548387096774192</c:v>
              </c:pt>
              <c:pt idx="255">
                <c:v>21.413793103448278</c:v>
              </c:pt>
              <c:pt idx="256">
                <c:v>23.903225806451612</c:v>
              </c:pt>
              <c:pt idx="257">
                <c:v>26.2</c:v>
              </c:pt>
              <c:pt idx="258">
                <c:v>35.064516129032256</c:v>
              </c:pt>
              <c:pt idx="259">
                <c:v>30.741935483870968</c:v>
              </c:pt>
              <c:pt idx="260">
                <c:v>32.321428571428569</c:v>
              </c:pt>
              <c:pt idx="261">
                <c:v>37.322580645161288</c:v>
              </c:pt>
              <c:pt idx="262">
                <c:v>36.266666666666666</c:v>
              </c:pt>
              <c:pt idx="263">
                <c:v>37.483870967741936</c:v>
              </c:pt>
              <c:pt idx="264">
                <c:v>23.433333333333334</c:v>
              </c:pt>
              <c:pt idx="265">
                <c:v>22.551724137931036</c:v>
              </c:pt>
              <c:pt idx="266">
                <c:v>22.419354838709676</c:v>
              </c:pt>
              <c:pt idx="267">
                <c:v>28.655172413793103</c:v>
              </c:pt>
              <c:pt idx="268">
                <c:v>29.64516129032258</c:v>
              </c:pt>
              <c:pt idx="269">
                <c:v>29.633333333333333</c:v>
              </c:pt>
              <c:pt idx="270">
                <c:v>32.06666666666667</c:v>
              </c:pt>
              <c:pt idx="271">
                <c:v>30.129032258064516</c:v>
              </c:pt>
              <c:pt idx="272">
                <c:v>35.928571428571431</c:v>
              </c:pt>
              <c:pt idx="273">
                <c:v>37.333333333333336</c:v>
              </c:pt>
              <c:pt idx="274">
                <c:v>36.93333333333333</c:v>
              </c:pt>
              <c:pt idx="275">
                <c:v>38.967741935483872</c:v>
              </c:pt>
              <c:pt idx="276">
                <c:v>44.3</c:v>
              </c:pt>
              <c:pt idx="277">
                <c:v>29.451612903225808</c:v>
              </c:pt>
              <c:pt idx="278">
                <c:v>26.866666666666667</c:v>
              </c:pt>
              <c:pt idx="279">
                <c:v>26</c:v>
              </c:pt>
              <c:pt idx="280">
                <c:v>30.806451612903224</c:v>
              </c:pt>
              <c:pt idx="281">
                <c:v>29.666666666666668</c:v>
              </c:pt>
              <c:pt idx="282">
                <c:v>35.612903225806448</c:v>
              </c:pt>
              <c:pt idx="283">
                <c:v>29.758064516129025</c:v>
              </c:pt>
              <c:pt idx="284">
                <c:v>37.767857142857146</c:v>
              </c:pt>
              <c:pt idx="285">
                <c:v>43.48</c:v>
              </c:pt>
              <c:pt idx="286">
                <c:v>31.7</c:v>
              </c:pt>
              <c:pt idx="287">
                <c:v>35.032258064516128</c:v>
              </c:pt>
              <c:pt idx="288">
                <c:v>27.962962962962962</c:v>
              </c:pt>
              <c:pt idx="289">
                <c:v>30.5</c:v>
              </c:pt>
              <c:pt idx="290">
                <c:v>35.157894736842103</c:v>
              </c:pt>
              <c:pt idx="291">
                <c:v>27.61904761904762</c:v>
              </c:pt>
              <c:pt idx="292">
                <c:v>25.129032258064516</c:v>
              </c:pt>
              <c:pt idx="293">
                <c:v>34.466666666666669</c:v>
              </c:pt>
              <c:pt idx="294">
                <c:v>27.35483870967742</c:v>
              </c:pt>
              <c:pt idx="295">
                <c:v>33.451612903225808</c:v>
              </c:pt>
              <c:pt idx="296">
                <c:v>36.310344827586206</c:v>
              </c:pt>
              <c:pt idx="297">
                <c:v>37.612903225806448</c:v>
              </c:pt>
              <c:pt idx="298">
                <c:v>29.033333333333335</c:v>
              </c:pt>
              <c:pt idx="299">
                <c:v>28.53846153846154</c:v>
              </c:pt>
              <c:pt idx="300">
                <c:v>33.57692307692308</c:v>
              </c:pt>
              <c:pt idx="301">
                <c:v>27.758620689655171</c:v>
              </c:pt>
              <c:pt idx="302">
                <c:v>23.93548387096774</c:v>
              </c:pt>
              <c:pt idx="303">
                <c:v>20.892857142857142</c:v>
              </c:pt>
              <c:pt idx="304">
                <c:v>26.258064516129032</c:v>
              </c:pt>
              <c:pt idx="305">
                <c:v>29.533333333333335</c:v>
              </c:pt>
              <c:pt idx="306">
                <c:v>24.066666666666666</c:v>
              </c:pt>
              <c:pt idx="307">
                <c:v>27.612903225806452</c:v>
              </c:pt>
              <c:pt idx="308">
                <c:v>34.714285714285715</c:v>
              </c:pt>
              <c:pt idx="309">
                <c:v>28.548387096774192</c:v>
              </c:pt>
              <c:pt idx="310">
                <c:v>25.933333333333334</c:v>
              </c:pt>
              <c:pt idx="311">
                <c:v>14.774193548387096</c:v>
              </c:pt>
              <c:pt idx="312">
                <c:v>27.379310344827587</c:v>
              </c:pt>
              <c:pt idx="313">
                <c:v>26.903225806451612</c:v>
              </c:pt>
              <c:pt idx="314">
                <c:v>19.70967741935484</c:v>
              </c:pt>
              <c:pt idx="315">
                <c:v>18.733333333333334</c:v>
              </c:pt>
              <c:pt idx="316">
                <c:v>17.214285714285715</c:v>
              </c:pt>
              <c:pt idx="317">
                <c:v>27.033333333333335</c:v>
              </c:pt>
              <c:pt idx="318">
                <c:v>22.483870967741936</c:v>
              </c:pt>
              <c:pt idx="319">
                <c:v>30.93548387096774</c:v>
              </c:pt>
              <c:pt idx="320">
                <c:v>26.607142857142858</c:v>
              </c:pt>
              <c:pt idx="321">
                <c:v>33.967741935483872</c:v>
              </c:pt>
              <c:pt idx="322">
                <c:v>40.9</c:v>
              </c:pt>
              <c:pt idx="323">
                <c:v>26.677419354838708</c:v>
              </c:pt>
              <c:pt idx="324">
                <c:v>26.107142857142858</c:v>
              </c:pt>
              <c:pt idx="325">
                <c:v>25.774193548387096</c:v>
              </c:pt>
              <c:pt idx="326">
                <c:v>20.06451612903226</c:v>
              </c:pt>
              <c:pt idx="327">
                <c:v>37.866666666666667</c:v>
              </c:pt>
              <c:pt idx="328">
                <c:v>40.032258064516128</c:v>
              </c:pt>
              <c:pt idx="329">
                <c:v>28.3</c:v>
              </c:pt>
              <c:pt idx="330">
                <c:v>29.29032258064516</c:v>
              </c:pt>
              <c:pt idx="331">
                <c:v>32.096774193548384</c:v>
              </c:pt>
              <c:pt idx="332">
                <c:v>34.785714285714285</c:v>
              </c:pt>
              <c:pt idx="333">
                <c:v>30.580645161290324</c:v>
              </c:pt>
              <c:pt idx="334">
                <c:v>31.966666666666665</c:v>
              </c:pt>
              <c:pt idx="335">
                <c:v>33.774193548387096</c:v>
              </c:pt>
              <c:pt idx="336">
                <c:v>32.333333333333336</c:v>
              </c:pt>
              <c:pt idx="337">
                <c:v>25.293333333333337</c:v>
              </c:pt>
              <c:pt idx="338">
                <c:v>33.454838709677418</c:v>
              </c:pt>
              <c:pt idx="339">
                <c:v>31.663333333333334</c:v>
              </c:pt>
              <c:pt idx="340">
                <c:v>32.070967741935483</c:v>
              </c:pt>
              <c:pt idx="341">
                <c:v>27.58</c:v>
              </c:pt>
              <c:pt idx="342">
                <c:v>28.841935483870969</c:v>
              </c:pt>
              <c:pt idx="343">
                <c:v>29.274193548387093</c:v>
              </c:pt>
              <c:pt idx="344">
                <c:v>28.289655172413791</c:v>
              </c:pt>
              <c:pt idx="345">
                <c:v>29.832258064516132</c:v>
              </c:pt>
              <c:pt idx="346">
                <c:v>28.195999999999998</c:v>
              </c:pt>
              <c:pt idx="347">
                <c:v>28.161290322580651</c:v>
              </c:pt>
              <c:pt idx="348">
                <c:v>28.856666666666666</c:v>
              </c:pt>
              <c:pt idx="349">
                <c:v>24.467741935483875</c:v>
              </c:pt>
              <c:pt idx="350">
                <c:v>22.06129032258065</c:v>
              </c:pt>
              <c:pt idx="351">
                <c:v>24.133333333333336</c:v>
              </c:pt>
              <c:pt idx="352">
                <c:v>26.038709677419359</c:v>
              </c:pt>
              <c:pt idx="353">
                <c:v>31.44</c:v>
              </c:pt>
              <c:pt idx="354">
                <c:v>23.058064516129026</c:v>
              </c:pt>
              <c:pt idx="355">
                <c:v>25.893548387096775</c:v>
              </c:pt>
              <c:pt idx="356">
                <c:v>29.214285714285715</c:v>
              </c:pt>
              <c:pt idx="357">
                <c:v>27.183870967741932</c:v>
              </c:pt>
              <c:pt idx="358">
                <c:v>25.38666666666667</c:v>
              </c:pt>
              <c:pt idx="359">
                <c:v>21.225806451612904</c:v>
              </c:pt>
              <c:pt idx="360">
                <c:v>16.010344827586206</c:v>
              </c:pt>
              <c:pt idx="361">
                <c:v>13.364516129032257</c:v>
              </c:pt>
              <c:pt idx="362">
                <c:v>16.987096774193546</c:v>
              </c:pt>
              <c:pt idx="363">
                <c:v>22.173333333333332</c:v>
              </c:pt>
              <c:pt idx="364">
                <c:v>22.448387096774198</c:v>
              </c:pt>
              <c:pt idx="365">
                <c:v>23.469230769230762</c:v>
              </c:pt>
              <c:pt idx="366">
                <c:v>23.793103448275858</c:v>
              </c:pt>
              <c:pt idx="367">
                <c:v>32.877419354838715</c:v>
              </c:pt>
              <c:pt idx="368">
                <c:v>30.678571428571423</c:v>
              </c:pt>
              <c:pt idx="369">
                <c:v>33.79032258064516</c:v>
              </c:pt>
              <c:pt idx="370">
                <c:v>28.596551724137932</c:v>
              </c:pt>
              <c:pt idx="371">
                <c:v>26.032258064516132</c:v>
              </c:pt>
              <c:pt idx="372">
                <c:v>19.624137931034483</c:v>
              </c:pt>
              <c:pt idx="373">
                <c:v>19.93225806451613</c:v>
              </c:pt>
              <c:pt idx="374">
                <c:v>22.858064516129037</c:v>
              </c:pt>
              <c:pt idx="375">
                <c:v>14.281818181818183</c:v>
              </c:pt>
              <c:pt idx="376">
                <c:v>19.99666666666667</c:v>
              </c:pt>
              <c:pt idx="377">
                <c:v>26.206896551724135</c:v>
              </c:pt>
              <c:pt idx="378">
                <c:v>20.321428571428577</c:v>
              </c:pt>
              <c:pt idx="379">
                <c:v>29.361290322580647</c:v>
              </c:pt>
              <c:pt idx="380">
                <c:v>29.250000000000007</c:v>
              </c:pt>
              <c:pt idx="381">
                <c:v>26.909677419354839</c:v>
              </c:pt>
              <c:pt idx="382">
                <c:v>23.156666666666673</c:v>
              </c:pt>
              <c:pt idx="383">
                <c:v>24.654838709677417</c:v>
              </c:pt>
              <c:pt idx="384">
                <c:v>21.343478260869563</c:v>
              </c:pt>
              <c:pt idx="385">
                <c:v>20.749999999999996</c:v>
              </c:pt>
              <c:pt idx="386">
                <c:v>22.011538461538464</c:v>
              </c:pt>
              <c:pt idx="387">
                <c:v>18.203703703703702</c:v>
              </c:pt>
              <c:pt idx="388">
                <c:v>17.893548387096775</c:v>
              </c:pt>
              <c:pt idx="389">
                <c:v>18.616666666666667</c:v>
              </c:pt>
              <c:pt idx="390">
                <c:v>20.949999999999996</c:v>
              </c:pt>
              <c:pt idx="391">
                <c:v>24.309677419354834</c:v>
              </c:pt>
              <c:pt idx="392">
                <c:v>24.488888888888891</c:v>
              </c:pt>
              <c:pt idx="393">
                <c:v>29.916129032258063</c:v>
              </c:pt>
              <c:pt idx="394">
                <c:v>26.123333333333338</c:v>
              </c:pt>
              <c:pt idx="395">
                <c:v>24.364516129032257</c:v>
              </c:pt>
              <c:pt idx="396">
                <c:v>26.076666666666664</c:v>
              </c:pt>
              <c:pt idx="397">
                <c:v>19.993548387096777</c:v>
              </c:pt>
              <c:pt idx="398">
                <c:v>15.787096774193548</c:v>
              </c:pt>
              <c:pt idx="399">
                <c:v>25.523333333333333</c:v>
              </c:pt>
              <c:pt idx="400">
                <c:v>27.876923076923081</c:v>
              </c:pt>
              <c:pt idx="401">
                <c:v>33.855172413793106</c:v>
              </c:pt>
              <c:pt idx="402">
                <c:v>23.72666666666667</c:v>
              </c:pt>
              <c:pt idx="403">
                <c:v>24.745161290322585</c:v>
              </c:pt>
              <c:pt idx="404">
                <c:v>30.167857142857144</c:v>
              </c:pt>
              <c:pt idx="405">
                <c:v>25.325806451612909</c:v>
              </c:pt>
              <c:pt idx="406">
                <c:v>22.592857142857149</c:v>
              </c:pt>
              <c:pt idx="407">
                <c:v>20.416129032258063</c:v>
              </c:pt>
              <c:pt idx="408">
                <c:v>15.123999999999999</c:v>
              </c:pt>
              <c:pt idx="409">
                <c:v>16.88636363636364</c:v>
              </c:pt>
              <c:pt idx="410">
                <c:v>15.977419354838709</c:v>
              </c:pt>
              <c:pt idx="411">
                <c:v>21.118518518518513</c:v>
              </c:pt>
              <c:pt idx="412">
                <c:v>17.448387096774194</c:v>
              </c:pt>
              <c:pt idx="413">
                <c:v>19.643333333333331</c:v>
              </c:pt>
              <c:pt idx="414">
                <c:v>21.995833333333337</c:v>
              </c:pt>
              <c:pt idx="415">
                <c:v>26.874193548387101</c:v>
              </c:pt>
              <c:pt idx="416">
                <c:v>15.517857142857142</c:v>
              </c:pt>
              <c:pt idx="417">
                <c:v>20.626666666666662</c:v>
              </c:pt>
              <c:pt idx="418">
                <c:v>22.289285714285715</c:v>
              </c:pt>
              <c:pt idx="419">
                <c:v>16</c:v>
              </c:pt>
              <c:pt idx="420">
                <c:v>15.866666666666665</c:v>
              </c:pt>
              <c:pt idx="421">
                <c:v>13.766666666666664</c:v>
              </c:pt>
              <c:pt idx="422">
                <c:v>13.61290322580645</c:v>
              </c:pt>
              <c:pt idx="423">
                <c:v>14.088461538461539</c:v>
              </c:pt>
              <c:pt idx="424">
                <c:v>19.216129032258067</c:v>
              </c:pt>
              <c:pt idx="425">
                <c:v>18.216666666666665</c:v>
              </c:pt>
              <c:pt idx="426">
                <c:v>20.28709677419355</c:v>
              </c:pt>
              <c:pt idx="427">
                <c:v>22.916666666666664</c:v>
              </c:pt>
              <c:pt idx="428">
                <c:v>19.485185185185188</c:v>
              </c:pt>
              <c:pt idx="429">
                <c:v>26.712903225806453</c:v>
              </c:pt>
              <c:pt idx="430">
                <c:v>23.876666666666662</c:v>
              </c:pt>
              <c:pt idx="431">
                <c:v>20.700000000000003</c:v>
              </c:pt>
              <c:pt idx="432">
                <c:v>18.381481481481476</c:v>
              </c:pt>
              <c:pt idx="433">
                <c:v>19.233333333333338</c:v>
              </c:pt>
              <c:pt idx="434">
                <c:v>19.261290322580646</c:v>
              </c:pt>
              <c:pt idx="435">
                <c:v>27.38666666666667</c:v>
              </c:pt>
              <c:pt idx="436">
                <c:v>18.84666666666666</c:v>
              </c:pt>
              <c:pt idx="437">
                <c:v>21.500000000000004</c:v>
              </c:pt>
              <c:pt idx="438">
                <c:v>18.945161290322584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916128"/>
        <c:axId val="406917304"/>
      </c:lineChart>
      <c:catAx>
        <c:axId val="406916128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7304"/>
        <c:crosses val="autoZero"/>
        <c:auto val="1"/>
        <c:lblAlgn val="ctr"/>
        <c:lblOffset val="100"/>
        <c:tickLblSkip val="25"/>
        <c:tickMarkSkip val="100"/>
        <c:noMultiLvlLbl val="0"/>
      </c:catAx>
      <c:valAx>
        <c:axId val="40691730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Los Angeles Monthly Average NO2 </a:t>
            </a:r>
            <a:r>
              <a:rPr lang="en-US" dirty="0" smtClean="0"/>
              <a:t>Concentrations (ppb)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Lit>
              <c:ptCount val="472"/>
              <c:pt idx="0">
                <c:v>1980 Jan</c:v>
              </c:pt>
              <c:pt idx="1">
                <c:v>1980 Feb</c:v>
              </c:pt>
              <c:pt idx="2">
                <c:v>1980 Mar</c:v>
              </c:pt>
              <c:pt idx="3">
                <c:v>1980 Apr</c:v>
              </c:pt>
              <c:pt idx="4">
                <c:v>1980 May</c:v>
              </c:pt>
              <c:pt idx="5">
                <c:v>1980 Jun</c:v>
              </c:pt>
              <c:pt idx="6">
                <c:v>1980 Jul</c:v>
              </c:pt>
              <c:pt idx="7">
                <c:v>1980 Aug</c:v>
              </c:pt>
              <c:pt idx="8">
                <c:v>1980 Sep</c:v>
              </c:pt>
              <c:pt idx="9">
                <c:v>1980 Oct</c:v>
              </c:pt>
              <c:pt idx="10">
                <c:v>1980 Nov</c:v>
              </c:pt>
              <c:pt idx="11">
                <c:v>1980 Dec</c:v>
              </c:pt>
              <c:pt idx="12">
                <c:v>1981 Jan</c:v>
              </c:pt>
              <c:pt idx="13">
                <c:v>1981 Feb</c:v>
              </c:pt>
              <c:pt idx="14">
                <c:v>1981 Mar</c:v>
              </c:pt>
              <c:pt idx="15">
                <c:v>1981 Apr</c:v>
              </c:pt>
              <c:pt idx="16">
                <c:v>1981 May</c:v>
              </c:pt>
              <c:pt idx="17">
                <c:v>1981 Jun</c:v>
              </c:pt>
              <c:pt idx="18">
                <c:v>1981 Jul</c:v>
              </c:pt>
              <c:pt idx="19">
                <c:v>1981 Aug</c:v>
              </c:pt>
              <c:pt idx="20">
                <c:v>1981 Sep</c:v>
              </c:pt>
              <c:pt idx="21">
                <c:v>1981 Oct</c:v>
              </c:pt>
              <c:pt idx="22">
                <c:v>1981 Nov</c:v>
              </c:pt>
              <c:pt idx="23">
                <c:v>1981 Dec</c:v>
              </c:pt>
              <c:pt idx="24">
                <c:v>1982 Jan</c:v>
              </c:pt>
              <c:pt idx="25">
                <c:v>1982 Feb</c:v>
              </c:pt>
              <c:pt idx="26">
                <c:v>1982 Mar</c:v>
              </c:pt>
              <c:pt idx="27">
                <c:v>1982 Apr</c:v>
              </c:pt>
              <c:pt idx="28">
                <c:v>1982 May</c:v>
              </c:pt>
              <c:pt idx="29">
                <c:v>1982 Jun</c:v>
              </c:pt>
              <c:pt idx="30">
                <c:v>1982 Jul</c:v>
              </c:pt>
              <c:pt idx="31">
                <c:v>1982 Aug</c:v>
              </c:pt>
              <c:pt idx="32">
                <c:v>1982 Sep</c:v>
              </c:pt>
              <c:pt idx="33">
                <c:v>1982 Oct</c:v>
              </c:pt>
              <c:pt idx="34">
                <c:v>1982 Nov</c:v>
              </c:pt>
              <c:pt idx="35">
                <c:v>1982 Dec</c:v>
              </c:pt>
              <c:pt idx="36">
                <c:v>1983 Jan</c:v>
              </c:pt>
              <c:pt idx="37">
                <c:v>1983 Feb</c:v>
              </c:pt>
              <c:pt idx="38">
                <c:v>1983 Mar</c:v>
              </c:pt>
              <c:pt idx="39">
                <c:v>1983 Apr</c:v>
              </c:pt>
              <c:pt idx="40">
                <c:v>1983 May</c:v>
              </c:pt>
              <c:pt idx="41">
                <c:v>1983 Jun</c:v>
              </c:pt>
              <c:pt idx="42">
                <c:v>1983 Jul</c:v>
              </c:pt>
              <c:pt idx="43">
                <c:v>1983 Aug</c:v>
              </c:pt>
              <c:pt idx="44">
                <c:v>1983 Sep</c:v>
              </c:pt>
              <c:pt idx="45">
                <c:v>1983 Oct</c:v>
              </c:pt>
              <c:pt idx="46">
                <c:v>1983 Nov</c:v>
              </c:pt>
              <c:pt idx="47">
                <c:v>1983 Dec</c:v>
              </c:pt>
              <c:pt idx="48">
                <c:v>1984 Jan</c:v>
              </c:pt>
              <c:pt idx="49">
                <c:v>1984 Feb</c:v>
              </c:pt>
              <c:pt idx="50">
                <c:v>1984 Mar</c:v>
              </c:pt>
              <c:pt idx="51">
                <c:v>1984 Apr</c:v>
              </c:pt>
              <c:pt idx="52">
                <c:v>1984 May</c:v>
              </c:pt>
              <c:pt idx="53">
                <c:v>1984 Jun</c:v>
              </c:pt>
              <c:pt idx="54">
                <c:v>1984 Jul</c:v>
              </c:pt>
              <c:pt idx="55">
                <c:v>1984 Aug</c:v>
              </c:pt>
              <c:pt idx="56">
                <c:v>1984 Sep</c:v>
              </c:pt>
              <c:pt idx="57">
                <c:v>1984 Oct</c:v>
              </c:pt>
              <c:pt idx="58">
                <c:v>1984 Nov</c:v>
              </c:pt>
              <c:pt idx="59">
                <c:v>1984 Dec</c:v>
              </c:pt>
              <c:pt idx="60">
                <c:v>1985 Jan</c:v>
              </c:pt>
              <c:pt idx="61">
                <c:v>1985 Feb</c:v>
              </c:pt>
              <c:pt idx="62">
                <c:v>1985 Mar</c:v>
              </c:pt>
              <c:pt idx="63">
                <c:v>1985 Apr</c:v>
              </c:pt>
              <c:pt idx="64">
                <c:v>1985 May</c:v>
              </c:pt>
              <c:pt idx="65">
                <c:v>1985 Jun</c:v>
              </c:pt>
              <c:pt idx="66">
                <c:v>1985 Jul</c:v>
              </c:pt>
              <c:pt idx="67">
                <c:v>1985 Aug</c:v>
              </c:pt>
              <c:pt idx="68">
                <c:v>1985 Sep</c:v>
              </c:pt>
              <c:pt idx="69">
                <c:v>1985 Oct</c:v>
              </c:pt>
              <c:pt idx="70">
                <c:v>1985 Nov</c:v>
              </c:pt>
              <c:pt idx="71">
                <c:v>1985 Dec</c:v>
              </c:pt>
              <c:pt idx="72">
                <c:v>1986 Jan</c:v>
              </c:pt>
              <c:pt idx="73">
                <c:v>1986 Feb</c:v>
              </c:pt>
              <c:pt idx="74">
                <c:v>1986 Mar</c:v>
              </c:pt>
              <c:pt idx="75">
                <c:v>1986 Apr</c:v>
              </c:pt>
              <c:pt idx="76">
                <c:v>1986 May</c:v>
              </c:pt>
              <c:pt idx="77">
                <c:v>1986 Jun</c:v>
              </c:pt>
              <c:pt idx="78">
                <c:v>1986 Jul</c:v>
              </c:pt>
              <c:pt idx="79">
                <c:v>1986 Aug</c:v>
              </c:pt>
              <c:pt idx="80">
                <c:v>1986 Sep</c:v>
              </c:pt>
              <c:pt idx="81">
                <c:v>1986 Oct</c:v>
              </c:pt>
              <c:pt idx="82">
                <c:v>1986 Nov</c:v>
              </c:pt>
              <c:pt idx="83">
                <c:v>1986 Dec</c:v>
              </c:pt>
              <c:pt idx="84">
                <c:v>1987 Jan</c:v>
              </c:pt>
              <c:pt idx="85">
                <c:v>1987 Feb</c:v>
              </c:pt>
              <c:pt idx="86">
                <c:v>1987 Mar</c:v>
              </c:pt>
              <c:pt idx="87">
                <c:v>1987 Apr</c:v>
              </c:pt>
              <c:pt idx="88">
                <c:v>1987 May</c:v>
              </c:pt>
              <c:pt idx="89">
                <c:v>1987 Jun</c:v>
              </c:pt>
              <c:pt idx="90">
                <c:v>1987 Jul</c:v>
              </c:pt>
              <c:pt idx="91">
                <c:v>1987 Aug</c:v>
              </c:pt>
              <c:pt idx="92">
                <c:v>1987 Sep</c:v>
              </c:pt>
              <c:pt idx="93">
                <c:v>1987 Oct</c:v>
              </c:pt>
              <c:pt idx="94">
                <c:v>1987 Nov</c:v>
              </c:pt>
              <c:pt idx="95">
                <c:v>1987 Dec</c:v>
              </c:pt>
              <c:pt idx="96">
                <c:v>1988 Jan</c:v>
              </c:pt>
              <c:pt idx="97">
                <c:v>1988 Feb</c:v>
              </c:pt>
              <c:pt idx="98">
                <c:v>1988 Mar</c:v>
              </c:pt>
              <c:pt idx="99">
                <c:v>1988 Apr</c:v>
              </c:pt>
              <c:pt idx="100">
                <c:v>1988 May</c:v>
              </c:pt>
              <c:pt idx="101">
                <c:v>1988 Jun</c:v>
              </c:pt>
              <c:pt idx="102">
                <c:v>1988 Jul</c:v>
              </c:pt>
              <c:pt idx="103">
                <c:v>1988 Aug</c:v>
              </c:pt>
              <c:pt idx="104">
                <c:v>1988 Sep</c:v>
              </c:pt>
              <c:pt idx="105">
                <c:v>1988 Oct</c:v>
              </c:pt>
              <c:pt idx="106">
                <c:v>1988 Nov</c:v>
              </c:pt>
              <c:pt idx="107">
                <c:v>1988 Dec</c:v>
              </c:pt>
              <c:pt idx="108">
                <c:v>1989 Jan</c:v>
              </c:pt>
              <c:pt idx="109">
                <c:v>1989 Feb</c:v>
              </c:pt>
              <c:pt idx="110">
                <c:v>1989 Mar</c:v>
              </c:pt>
              <c:pt idx="111">
                <c:v>1989 Apr</c:v>
              </c:pt>
              <c:pt idx="112">
                <c:v>1989 May</c:v>
              </c:pt>
              <c:pt idx="113">
                <c:v>1989 Jun</c:v>
              </c:pt>
              <c:pt idx="114">
                <c:v>1989 Jul</c:v>
              </c:pt>
              <c:pt idx="115">
                <c:v>1989 Aug</c:v>
              </c:pt>
              <c:pt idx="116">
                <c:v>1989 Sep</c:v>
              </c:pt>
              <c:pt idx="117">
                <c:v>1989 Oct</c:v>
              </c:pt>
              <c:pt idx="118">
                <c:v>1989 Nov</c:v>
              </c:pt>
              <c:pt idx="119">
                <c:v>1989 Dec</c:v>
              </c:pt>
              <c:pt idx="120">
                <c:v>1990 Jan</c:v>
              </c:pt>
              <c:pt idx="121">
                <c:v>1990 Feb</c:v>
              </c:pt>
              <c:pt idx="122">
                <c:v>1990 Mar</c:v>
              </c:pt>
              <c:pt idx="123">
                <c:v>1990 Apr</c:v>
              </c:pt>
              <c:pt idx="124">
                <c:v>1990 May</c:v>
              </c:pt>
              <c:pt idx="125">
                <c:v>1990 Jun</c:v>
              </c:pt>
              <c:pt idx="126">
                <c:v>1990 Jul</c:v>
              </c:pt>
              <c:pt idx="127">
                <c:v>1990 Aug</c:v>
              </c:pt>
              <c:pt idx="128">
                <c:v>1990 Sep</c:v>
              </c:pt>
              <c:pt idx="129">
                <c:v>1990 Oct</c:v>
              </c:pt>
              <c:pt idx="130">
                <c:v>1990 Nov</c:v>
              </c:pt>
              <c:pt idx="131">
                <c:v>1990 Dec</c:v>
              </c:pt>
              <c:pt idx="132">
                <c:v>1991 Jan</c:v>
              </c:pt>
              <c:pt idx="133">
                <c:v>1991 Feb</c:v>
              </c:pt>
              <c:pt idx="134">
                <c:v>1991 Mar</c:v>
              </c:pt>
              <c:pt idx="135">
                <c:v>1991 Apr</c:v>
              </c:pt>
              <c:pt idx="136">
                <c:v>1991 May</c:v>
              </c:pt>
              <c:pt idx="137">
                <c:v>1991 Jun</c:v>
              </c:pt>
              <c:pt idx="138">
                <c:v>1991 Jul</c:v>
              </c:pt>
              <c:pt idx="139">
                <c:v>1991 Aug</c:v>
              </c:pt>
              <c:pt idx="140">
                <c:v>1991 Sep</c:v>
              </c:pt>
              <c:pt idx="141">
                <c:v>1991 Oct</c:v>
              </c:pt>
              <c:pt idx="142">
                <c:v>1991 Nov</c:v>
              </c:pt>
              <c:pt idx="143">
                <c:v>1991 Dec</c:v>
              </c:pt>
              <c:pt idx="144">
                <c:v>1992 Jan</c:v>
              </c:pt>
              <c:pt idx="145">
                <c:v>1992 Feb</c:v>
              </c:pt>
              <c:pt idx="146">
                <c:v>1992 Mar</c:v>
              </c:pt>
              <c:pt idx="147">
                <c:v>1992 Apr</c:v>
              </c:pt>
              <c:pt idx="148">
                <c:v>1992 May</c:v>
              </c:pt>
              <c:pt idx="149">
                <c:v>1992 Jun</c:v>
              </c:pt>
              <c:pt idx="150">
                <c:v>1992 Jul</c:v>
              </c:pt>
              <c:pt idx="151">
                <c:v>1992 Aug</c:v>
              </c:pt>
              <c:pt idx="152">
                <c:v>1992 Sep</c:v>
              </c:pt>
              <c:pt idx="153">
                <c:v>1992 Oct</c:v>
              </c:pt>
              <c:pt idx="154">
                <c:v>1992 Nov</c:v>
              </c:pt>
              <c:pt idx="155">
                <c:v>1992 Dec</c:v>
              </c:pt>
              <c:pt idx="156">
                <c:v>1993 Jan</c:v>
              </c:pt>
              <c:pt idx="157">
                <c:v>1993 Feb</c:v>
              </c:pt>
              <c:pt idx="158">
                <c:v>1993 Mar</c:v>
              </c:pt>
              <c:pt idx="159">
                <c:v>1993 Apr</c:v>
              </c:pt>
              <c:pt idx="160">
                <c:v>1993 May</c:v>
              </c:pt>
              <c:pt idx="161">
                <c:v>1993 Jun</c:v>
              </c:pt>
              <c:pt idx="162">
                <c:v>1993 Jul</c:v>
              </c:pt>
              <c:pt idx="163">
                <c:v>1993 Aug</c:v>
              </c:pt>
              <c:pt idx="164">
                <c:v>1993 Sep</c:v>
              </c:pt>
              <c:pt idx="165">
                <c:v>1993 Oct</c:v>
              </c:pt>
              <c:pt idx="166">
                <c:v>1993 Nov</c:v>
              </c:pt>
              <c:pt idx="167">
                <c:v>1993 Dec</c:v>
              </c:pt>
              <c:pt idx="168">
                <c:v>1994 Jan</c:v>
              </c:pt>
              <c:pt idx="169">
                <c:v>1994 Feb</c:v>
              </c:pt>
              <c:pt idx="170">
                <c:v>1994 Mar</c:v>
              </c:pt>
              <c:pt idx="171">
                <c:v>1994 Apr</c:v>
              </c:pt>
              <c:pt idx="172">
                <c:v>1994 May</c:v>
              </c:pt>
              <c:pt idx="173">
                <c:v>1994 Jun</c:v>
              </c:pt>
              <c:pt idx="174">
                <c:v>1994 Jul</c:v>
              </c:pt>
              <c:pt idx="175">
                <c:v>1994 Aug</c:v>
              </c:pt>
              <c:pt idx="176">
                <c:v>1994 Sep</c:v>
              </c:pt>
              <c:pt idx="177">
                <c:v>1994 Oct</c:v>
              </c:pt>
              <c:pt idx="178">
                <c:v>1994 Nov</c:v>
              </c:pt>
              <c:pt idx="179">
                <c:v>1994 Dec</c:v>
              </c:pt>
              <c:pt idx="180">
                <c:v>1995 Jan</c:v>
              </c:pt>
              <c:pt idx="181">
                <c:v>1995 Feb</c:v>
              </c:pt>
              <c:pt idx="182">
                <c:v>1995 Mar</c:v>
              </c:pt>
              <c:pt idx="183">
                <c:v>1995 Apr</c:v>
              </c:pt>
              <c:pt idx="184">
                <c:v>1995 May</c:v>
              </c:pt>
              <c:pt idx="185">
                <c:v>1995 Jun</c:v>
              </c:pt>
              <c:pt idx="186">
                <c:v>1995 Jul</c:v>
              </c:pt>
              <c:pt idx="187">
                <c:v>1995 Aug</c:v>
              </c:pt>
              <c:pt idx="188">
                <c:v>1995 Sep</c:v>
              </c:pt>
              <c:pt idx="189">
                <c:v>1995 Oct</c:v>
              </c:pt>
              <c:pt idx="190">
                <c:v>1995 Nov</c:v>
              </c:pt>
              <c:pt idx="191">
                <c:v>1995 Dec</c:v>
              </c:pt>
              <c:pt idx="192">
                <c:v>1996 Jan</c:v>
              </c:pt>
              <c:pt idx="193">
                <c:v>1996 Feb</c:v>
              </c:pt>
              <c:pt idx="194">
                <c:v>1996 Jul</c:v>
              </c:pt>
              <c:pt idx="195">
                <c:v>1996 Aug</c:v>
              </c:pt>
              <c:pt idx="196">
                <c:v>1996 Sep</c:v>
              </c:pt>
              <c:pt idx="197">
                <c:v>1996 Oct</c:v>
              </c:pt>
              <c:pt idx="198">
                <c:v>1996 Nov</c:v>
              </c:pt>
              <c:pt idx="199">
                <c:v>1996 Dec</c:v>
              </c:pt>
              <c:pt idx="200">
                <c:v>1997 Jan</c:v>
              </c:pt>
              <c:pt idx="201">
                <c:v>1997 Feb</c:v>
              </c:pt>
              <c:pt idx="202">
                <c:v>1997 Mar</c:v>
              </c:pt>
              <c:pt idx="203">
                <c:v>1997 Apr</c:v>
              </c:pt>
              <c:pt idx="204">
                <c:v>1997 May</c:v>
              </c:pt>
              <c:pt idx="205">
                <c:v>1997 Jun</c:v>
              </c:pt>
              <c:pt idx="206">
                <c:v>1997 Jul</c:v>
              </c:pt>
              <c:pt idx="207">
                <c:v>1997 Aug</c:v>
              </c:pt>
              <c:pt idx="208">
                <c:v>1997 Sep</c:v>
              </c:pt>
              <c:pt idx="209">
                <c:v>1997 Oct</c:v>
              </c:pt>
              <c:pt idx="210">
                <c:v>1997 Nov</c:v>
              </c:pt>
              <c:pt idx="211">
                <c:v>1997 Dec</c:v>
              </c:pt>
              <c:pt idx="212">
                <c:v>1998 Jan</c:v>
              </c:pt>
              <c:pt idx="213">
                <c:v>1998 Feb</c:v>
              </c:pt>
              <c:pt idx="214">
                <c:v>1998 Mar</c:v>
              </c:pt>
              <c:pt idx="215">
                <c:v>1998 Apr</c:v>
              </c:pt>
              <c:pt idx="216">
                <c:v>1998 May</c:v>
              </c:pt>
              <c:pt idx="217">
                <c:v>1998 Jun</c:v>
              </c:pt>
              <c:pt idx="218">
                <c:v>1998 Jul</c:v>
              </c:pt>
              <c:pt idx="219">
                <c:v>1998 Aug</c:v>
              </c:pt>
              <c:pt idx="220">
                <c:v>1998 Sep</c:v>
              </c:pt>
              <c:pt idx="221">
                <c:v>1998 Oct</c:v>
              </c:pt>
              <c:pt idx="222">
                <c:v>1998 Nov</c:v>
              </c:pt>
              <c:pt idx="223">
                <c:v>1998 Dec</c:v>
              </c:pt>
              <c:pt idx="224">
                <c:v>1999 Jan</c:v>
              </c:pt>
              <c:pt idx="225">
                <c:v>1999 Feb</c:v>
              </c:pt>
              <c:pt idx="226">
                <c:v>1999 Mar</c:v>
              </c:pt>
              <c:pt idx="227">
                <c:v>1999 Apr</c:v>
              </c:pt>
              <c:pt idx="228">
                <c:v>1999 May</c:v>
              </c:pt>
              <c:pt idx="229">
                <c:v>1999 Jun</c:v>
              </c:pt>
              <c:pt idx="230">
                <c:v>1999 Jul</c:v>
              </c:pt>
              <c:pt idx="231">
                <c:v>1999 Aug</c:v>
              </c:pt>
              <c:pt idx="232">
                <c:v>1999 Sep</c:v>
              </c:pt>
              <c:pt idx="233">
                <c:v>1999 Oct</c:v>
              </c:pt>
              <c:pt idx="234">
                <c:v>1999 Nov</c:v>
              </c:pt>
              <c:pt idx="235">
                <c:v>1999 Dec</c:v>
              </c:pt>
              <c:pt idx="236">
                <c:v>2000 Jan</c:v>
              </c:pt>
              <c:pt idx="237">
                <c:v>2000 Feb</c:v>
              </c:pt>
              <c:pt idx="238">
                <c:v>2000 Mar</c:v>
              </c:pt>
              <c:pt idx="239">
                <c:v>2000 Apr</c:v>
              </c:pt>
              <c:pt idx="240">
                <c:v>2000 May</c:v>
              </c:pt>
              <c:pt idx="241">
                <c:v>2000 Jun</c:v>
              </c:pt>
              <c:pt idx="242">
                <c:v>2000 Jul</c:v>
              </c:pt>
              <c:pt idx="243">
                <c:v>2000 Aug</c:v>
              </c:pt>
              <c:pt idx="244">
                <c:v>2000 Sep</c:v>
              </c:pt>
              <c:pt idx="245">
                <c:v>2000 Oct</c:v>
              </c:pt>
              <c:pt idx="246">
                <c:v>2000 Nov</c:v>
              </c:pt>
              <c:pt idx="247">
                <c:v>2000 Dec</c:v>
              </c:pt>
              <c:pt idx="248">
                <c:v>2001 Jan</c:v>
              </c:pt>
              <c:pt idx="249">
                <c:v>2001 Feb</c:v>
              </c:pt>
              <c:pt idx="250">
                <c:v>2001 Mar</c:v>
              </c:pt>
              <c:pt idx="251">
                <c:v>2001 Apr</c:v>
              </c:pt>
              <c:pt idx="252">
                <c:v>2001 May</c:v>
              </c:pt>
              <c:pt idx="253">
                <c:v>2001 Jun</c:v>
              </c:pt>
              <c:pt idx="254">
                <c:v>2001 Jul</c:v>
              </c:pt>
              <c:pt idx="255">
                <c:v>2001 Aug</c:v>
              </c:pt>
              <c:pt idx="256">
                <c:v>2001 Sep</c:v>
              </c:pt>
              <c:pt idx="257">
                <c:v>2001 Oct</c:v>
              </c:pt>
              <c:pt idx="258">
                <c:v>2001 Nov</c:v>
              </c:pt>
              <c:pt idx="259">
                <c:v>2001 Dec</c:v>
              </c:pt>
              <c:pt idx="260">
                <c:v>2002 Jan</c:v>
              </c:pt>
              <c:pt idx="261">
                <c:v>2002 Feb</c:v>
              </c:pt>
              <c:pt idx="262">
                <c:v>2002 Mar</c:v>
              </c:pt>
              <c:pt idx="263">
                <c:v>2002 Apr</c:v>
              </c:pt>
              <c:pt idx="264">
                <c:v>2002 May</c:v>
              </c:pt>
              <c:pt idx="265">
                <c:v>2002 Jun</c:v>
              </c:pt>
              <c:pt idx="266">
                <c:v>2002 Jul</c:v>
              </c:pt>
              <c:pt idx="267">
                <c:v>2002 Aug</c:v>
              </c:pt>
              <c:pt idx="268">
                <c:v>2002 Sep</c:v>
              </c:pt>
              <c:pt idx="269">
                <c:v>2002 Oct</c:v>
              </c:pt>
              <c:pt idx="270">
                <c:v>2002 Nov</c:v>
              </c:pt>
              <c:pt idx="271">
                <c:v>2002 Dec</c:v>
              </c:pt>
              <c:pt idx="272">
                <c:v>2003 Jan</c:v>
              </c:pt>
              <c:pt idx="273">
                <c:v>2003 Feb</c:v>
              </c:pt>
              <c:pt idx="274">
                <c:v>2003 Mar</c:v>
              </c:pt>
              <c:pt idx="275">
                <c:v>2003 Apr</c:v>
              </c:pt>
              <c:pt idx="276">
                <c:v>2003 May</c:v>
              </c:pt>
              <c:pt idx="277">
                <c:v>2003 Jun</c:v>
              </c:pt>
              <c:pt idx="278">
                <c:v>2003 Jul</c:v>
              </c:pt>
              <c:pt idx="279">
                <c:v>2003 Aug</c:v>
              </c:pt>
              <c:pt idx="280">
                <c:v>2003 Sep</c:v>
              </c:pt>
              <c:pt idx="281">
                <c:v>2003 Oct</c:v>
              </c:pt>
              <c:pt idx="282">
                <c:v>2003 Nov</c:v>
              </c:pt>
              <c:pt idx="283">
                <c:v>2003 Dec</c:v>
              </c:pt>
              <c:pt idx="284">
                <c:v>2004 Jan</c:v>
              </c:pt>
              <c:pt idx="285">
                <c:v>2004 Feb</c:v>
              </c:pt>
              <c:pt idx="286">
                <c:v>2004 Mar</c:v>
              </c:pt>
              <c:pt idx="287">
                <c:v>2004 Apr</c:v>
              </c:pt>
              <c:pt idx="288">
                <c:v>2004 May</c:v>
              </c:pt>
              <c:pt idx="289">
                <c:v>2004 Jun</c:v>
              </c:pt>
              <c:pt idx="290">
                <c:v>2004 Jul</c:v>
              </c:pt>
              <c:pt idx="291">
                <c:v>2004 Aug</c:v>
              </c:pt>
              <c:pt idx="292">
                <c:v>2004 Sep</c:v>
              </c:pt>
              <c:pt idx="293">
                <c:v>2004 Oct</c:v>
              </c:pt>
              <c:pt idx="294">
                <c:v>2004 Nov</c:v>
              </c:pt>
              <c:pt idx="295">
                <c:v>2004 Dec</c:v>
              </c:pt>
              <c:pt idx="296">
                <c:v>2005 Jan</c:v>
              </c:pt>
              <c:pt idx="297">
                <c:v>2005 Feb</c:v>
              </c:pt>
              <c:pt idx="298">
                <c:v>2005 Mar</c:v>
              </c:pt>
              <c:pt idx="299">
                <c:v>2005 Apr</c:v>
              </c:pt>
              <c:pt idx="300">
                <c:v>2005 May</c:v>
              </c:pt>
              <c:pt idx="301">
                <c:v>2005 Jun</c:v>
              </c:pt>
              <c:pt idx="302">
                <c:v>2005 Jul</c:v>
              </c:pt>
              <c:pt idx="303">
                <c:v>2005 Aug</c:v>
              </c:pt>
              <c:pt idx="304">
                <c:v>2005 Sep</c:v>
              </c:pt>
              <c:pt idx="305">
                <c:v>2005 Oct</c:v>
              </c:pt>
              <c:pt idx="306">
                <c:v>2005 Nov</c:v>
              </c:pt>
              <c:pt idx="307">
                <c:v>2005 Dec</c:v>
              </c:pt>
              <c:pt idx="308">
                <c:v>2006 Jan</c:v>
              </c:pt>
              <c:pt idx="309">
                <c:v>2006 Feb</c:v>
              </c:pt>
              <c:pt idx="310">
                <c:v>2006 Mar</c:v>
              </c:pt>
              <c:pt idx="311">
                <c:v>2006 Apr</c:v>
              </c:pt>
              <c:pt idx="312">
                <c:v>2006 May</c:v>
              </c:pt>
              <c:pt idx="313">
                <c:v>2006 Jun</c:v>
              </c:pt>
              <c:pt idx="314">
                <c:v>2006 Jul</c:v>
              </c:pt>
              <c:pt idx="315">
                <c:v>2006 Aug</c:v>
              </c:pt>
              <c:pt idx="316">
                <c:v>2006 Sep</c:v>
              </c:pt>
              <c:pt idx="317">
                <c:v>2006 Oct</c:v>
              </c:pt>
              <c:pt idx="318">
                <c:v>2006 Nov</c:v>
              </c:pt>
              <c:pt idx="319">
                <c:v>2006 Dec</c:v>
              </c:pt>
              <c:pt idx="320">
                <c:v>2007 Jan</c:v>
              </c:pt>
              <c:pt idx="321">
                <c:v>2007 Feb</c:v>
              </c:pt>
              <c:pt idx="322">
                <c:v>2007 Mar</c:v>
              </c:pt>
              <c:pt idx="323">
                <c:v>2007 Apr</c:v>
              </c:pt>
              <c:pt idx="324">
                <c:v>2007 May</c:v>
              </c:pt>
              <c:pt idx="325">
                <c:v>2007 Jun</c:v>
              </c:pt>
              <c:pt idx="326">
                <c:v>2007 Jul</c:v>
              </c:pt>
              <c:pt idx="327">
                <c:v>2007 Aug</c:v>
              </c:pt>
              <c:pt idx="328">
                <c:v>2007 Sep</c:v>
              </c:pt>
              <c:pt idx="329">
                <c:v>2007 Oct</c:v>
              </c:pt>
              <c:pt idx="330">
                <c:v>2007 Nov</c:v>
              </c:pt>
              <c:pt idx="331">
                <c:v>2007 Dec</c:v>
              </c:pt>
              <c:pt idx="332">
                <c:v>2008 Jan</c:v>
              </c:pt>
              <c:pt idx="333">
                <c:v>2008 Feb</c:v>
              </c:pt>
              <c:pt idx="334">
                <c:v>2008 Mar</c:v>
              </c:pt>
              <c:pt idx="335">
                <c:v>2008 Apr</c:v>
              </c:pt>
              <c:pt idx="336">
                <c:v>2008 May</c:v>
              </c:pt>
              <c:pt idx="337">
                <c:v>2008 Jun</c:v>
              </c:pt>
              <c:pt idx="338">
                <c:v>2008 Jul</c:v>
              </c:pt>
              <c:pt idx="339">
                <c:v>2008 Aug</c:v>
              </c:pt>
              <c:pt idx="340">
                <c:v>2008 Sep</c:v>
              </c:pt>
              <c:pt idx="341">
                <c:v>2008 Oct</c:v>
              </c:pt>
              <c:pt idx="342">
                <c:v>2008 Nov</c:v>
              </c:pt>
              <c:pt idx="343">
                <c:v>2008 Dec</c:v>
              </c:pt>
              <c:pt idx="344">
                <c:v>2009 Jan</c:v>
              </c:pt>
              <c:pt idx="345">
                <c:v>2009 Feb</c:v>
              </c:pt>
              <c:pt idx="346">
                <c:v>2009 Mar</c:v>
              </c:pt>
              <c:pt idx="347">
                <c:v>2009 Apr</c:v>
              </c:pt>
              <c:pt idx="348">
                <c:v>2009 May</c:v>
              </c:pt>
              <c:pt idx="349">
                <c:v>2009 Jun</c:v>
              </c:pt>
              <c:pt idx="350">
                <c:v>2009 Jul</c:v>
              </c:pt>
              <c:pt idx="351">
                <c:v>2009 Aug</c:v>
              </c:pt>
              <c:pt idx="352">
                <c:v>2009 Sep</c:v>
              </c:pt>
              <c:pt idx="353">
                <c:v>2009 Oct</c:v>
              </c:pt>
              <c:pt idx="354">
                <c:v>2009 Nov</c:v>
              </c:pt>
              <c:pt idx="355">
                <c:v>2009 Dec</c:v>
              </c:pt>
              <c:pt idx="356">
                <c:v>2010 Jan</c:v>
              </c:pt>
              <c:pt idx="357">
                <c:v>2010 Feb</c:v>
              </c:pt>
              <c:pt idx="358">
                <c:v>2010 Mar</c:v>
              </c:pt>
              <c:pt idx="359">
                <c:v>2010 Apr</c:v>
              </c:pt>
              <c:pt idx="360">
                <c:v>2010 May</c:v>
              </c:pt>
              <c:pt idx="361">
                <c:v>2010 Jun</c:v>
              </c:pt>
              <c:pt idx="362">
                <c:v>2010 Jul</c:v>
              </c:pt>
              <c:pt idx="363">
                <c:v>2010 Aug</c:v>
              </c:pt>
              <c:pt idx="364">
                <c:v>2010 Sep</c:v>
              </c:pt>
              <c:pt idx="365">
                <c:v>2010 Oct</c:v>
              </c:pt>
              <c:pt idx="366">
                <c:v>2010 Nov</c:v>
              </c:pt>
              <c:pt idx="367">
                <c:v>2010 Dec</c:v>
              </c:pt>
              <c:pt idx="368">
                <c:v>2011 Jan</c:v>
              </c:pt>
              <c:pt idx="369">
                <c:v>2011 Feb</c:v>
              </c:pt>
              <c:pt idx="370">
                <c:v>2011 Mar</c:v>
              </c:pt>
              <c:pt idx="371">
                <c:v>2011 Apr</c:v>
              </c:pt>
              <c:pt idx="372">
                <c:v>2011 May</c:v>
              </c:pt>
              <c:pt idx="373">
                <c:v>2011 Jun</c:v>
              </c:pt>
              <c:pt idx="374">
                <c:v>2011 Jul</c:v>
              </c:pt>
              <c:pt idx="375">
                <c:v>2011 Aug</c:v>
              </c:pt>
              <c:pt idx="376">
                <c:v>2011 Sep</c:v>
              </c:pt>
              <c:pt idx="377">
                <c:v>2011 Oct</c:v>
              </c:pt>
              <c:pt idx="378">
                <c:v>2011 Nov</c:v>
              </c:pt>
              <c:pt idx="379">
                <c:v>2011 Dec</c:v>
              </c:pt>
              <c:pt idx="380">
                <c:v>2012 Jan</c:v>
              </c:pt>
              <c:pt idx="381">
                <c:v>2012 Feb</c:v>
              </c:pt>
              <c:pt idx="382">
                <c:v>2012 Mar</c:v>
              </c:pt>
              <c:pt idx="383">
                <c:v>2012 Apr</c:v>
              </c:pt>
              <c:pt idx="384">
                <c:v>2012 Sep</c:v>
              </c:pt>
              <c:pt idx="385">
                <c:v>2012 Oct</c:v>
              </c:pt>
              <c:pt idx="386">
                <c:v>2012 Nov</c:v>
              </c:pt>
              <c:pt idx="387">
                <c:v>2012 Dec</c:v>
              </c:pt>
              <c:pt idx="388">
                <c:v>2013 Jan</c:v>
              </c:pt>
              <c:pt idx="389">
                <c:v>2013 Feb</c:v>
              </c:pt>
              <c:pt idx="390">
                <c:v>2013 Mar</c:v>
              </c:pt>
              <c:pt idx="391">
                <c:v>2013 Apr</c:v>
              </c:pt>
              <c:pt idx="392">
                <c:v>2013 May</c:v>
              </c:pt>
              <c:pt idx="393">
                <c:v>2013 Jun</c:v>
              </c:pt>
              <c:pt idx="394">
                <c:v>2013 Jul</c:v>
              </c:pt>
              <c:pt idx="395">
                <c:v>2013 Aug</c:v>
              </c:pt>
              <c:pt idx="396">
                <c:v>2013 Sep</c:v>
              </c:pt>
              <c:pt idx="397">
                <c:v>2013 Oct</c:v>
              </c:pt>
              <c:pt idx="398">
                <c:v>2013 Nov</c:v>
              </c:pt>
              <c:pt idx="399">
                <c:v>2013 Dec</c:v>
              </c:pt>
              <c:pt idx="400">
                <c:v>2014 Jan</c:v>
              </c:pt>
              <c:pt idx="401">
                <c:v>2014 Feb</c:v>
              </c:pt>
              <c:pt idx="402">
                <c:v>2014 Mar</c:v>
              </c:pt>
              <c:pt idx="403">
                <c:v>2014 Apr</c:v>
              </c:pt>
              <c:pt idx="404">
                <c:v>2014 May</c:v>
              </c:pt>
              <c:pt idx="405">
                <c:v>2014 Jun</c:v>
              </c:pt>
              <c:pt idx="406">
                <c:v>2014 Jul</c:v>
              </c:pt>
              <c:pt idx="407">
                <c:v>2014 Aug</c:v>
              </c:pt>
              <c:pt idx="408">
                <c:v>2014 Sep</c:v>
              </c:pt>
              <c:pt idx="409">
                <c:v>2014 Oct</c:v>
              </c:pt>
              <c:pt idx="410">
                <c:v>2014 Nov</c:v>
              </c:pt>
              <c:pt idx="411">
                <c:v>2014 Dec</c:v>
              </c:pt>
              <c:pt idx="412">
                <c:v>2015 Jan</c:v>
              </c:pt>
              <c:pt idx="413">
                <c:v>2015 Feb</c:v>
              </c:pt>
              <c:pt idx="414">
                <c:v>2015 Mar</c:v>
              </c:pt>
              <c:pt idx="415">
                <c:v>2015 Apr</c:v>
              </c:pt>
              <c:pt idx="416">
                <c:v>2015 May</c:v>
              </c:pt>
              <c:pt idx="417">
                <c:v>2015 Jun</c:v>
              </c:pt>
              <c:pt idx="418">
                <c:v>2015 Jul</c:v>
              </c:pt>
              <c:pt idx="419">
                <c:v>2015 Aug</c:v>
              </c:pt>
              <c:pt idx="420">
                <c:v>2015 Sep</c:v>
              </c:pt>
              <c:pt idx="421">
                <c:v>2015 Oct</c:v>
              </c:pt>
              <c:pt idx="422">
                <c:v>2015 Nov</c:v>
              </c:pt>
              <c:pt idx="423">
                <c:v>2015 Dec</c:v>
              </c:pt>
              <c:pt idx="424">
                <c:v>2016 Jan</c:v>
              </c:pt>
              <c:pt idx="425">
                <c:v>2016 Feb</c:v>
              </c:pt>
              <c:pt idx="426">
                <c:v>2016 Mar</c:v>
              </c:pt>
              <c:pt idx="427">
                <c:v>2016 Apr</c:v>
              </c:pt>
              <c:pt idx="428">
                <c:v>2016 May</c:v>
              </c:pt>
              <c:pt idx="429">
                <c:v>2016 Jun</c:v>
              </c:pt>
              <c:pt idx="430">
                <c:v>2016 Jul</c:v>
              </c:pt>
              <c:pt idx="431">
                <c:v>2016 Aug</c:v>
              </c:pt>
              <c:pt idx="432">
                <c:v>2016 Sep</c:v>
              </c:pt>
              <c:pt idx="433">
                <c:v>2016 Oct</c:v>
              </c:pt>
              <c:pt idx="434">
                <c:v>2016 Nov</c:v>
              </c:pt>
              <c:pt idx="435">
                <c:v>2016 Dec</c:v>
              </c:pt>
              <c:pt idx="436">
                <c:v>2017 Jan</c:v>
              </c:pt>
              <c:pt idx="437">
                <c:v>2017 Feb</c:v>
              </c:pt>
              <c:pt idx="438">
                <c:v>2017 Mar</c:v>
              </c:pt>
              <c:pt idx="439">
                <c:v>2017 Apr</c:v>
              </c:pt>
              <c:pt idx="440">
                <c:v>2017 May</c:v>
              </c:pt>
              <c:pt idx="441">
                <c:v>2017 Jun</c:v>
              </c:pt>
              <c:pt idx="442">
                <c:v>2017 Jul</c:v>
              </c:pt>
              <c:pt idx="443">
                <c:v>2017 Aug</c:v>
              </c:pt>
              <c:pt idx="444">
                <c:v>2017 Sep</c:v>
              </c:pt>
              <c:pt idx="445">
                <c:v>2017 Oct</c:v>
              </c:pt>
              <c:pt idx="446">
                <c:v>2017 Nov</c:v>
              </c:pt>
              <c:pt idx="447">
                <c:v>2017 Dec</c:v>
              </c:pt>
              <c:pt idx="448">
                <c:v>2018 Jan</c:v>
              </c:pt>
              <c:pt idx="449">
                <c:v>2018 Feb</c:v>
              </c:pt>
              <c:pt idx="450">
                <c:v>2018 Mar</c:v>
              </c:pt>
              <c:pt idx="451">
                <c:v>2018 Apr</c:v>
              </c:pt>
              <c:pt idx="452">
                <c:v>2018 May</c:v>
              </c:pt>
              <c:pt idx="453">
                <c:v>2018 Jun</c:v>
              </c:pt>
              <c:pt idx="454">
                <c:v>2018 Jul</c:v>
              </c:pt>
              <c:pt idx="455">
                <c:v>2018 Aug</c:v>
              </c:pt>
              <c:pt idx="456">
                <c:v>2018 Sep</c:v>
              </c:pt>
              <c:pt idx="457">
                <c:v>2018 Oct</c:v>
              </c:pt>
              <c:pt idx="458">
                <c:v>2018 Nov</c:v>
              </c:pt>
              <c:pt idx="459">
                <c:v>2018 Dec</c:v>
              </c:pt>
              <c:pt idx="460">
                <c:v>2019 Jan</c:v>
              </c:pt>
              <c:pt idx="461">
                <c:v>2019 Feb</c:v>
              </c:pt>
              <c:pt idx="462">
                <c:v>2019 Mar</c:v>
              </c:pt>
              <c:pt idx="463">
                <c:v>2019 Apr</c:v>
              </c:pt>
              <c:pt idx="464">
                <c:v>2019 May</c:v>
              </c:pt>
              <c:pt idx="465">
                <c:v>2019 Jun</c:v>
              </c:pt>
              <c:pt idx="466">
                <c:v>2019 Jul</c:v>
              </c:pt>
              <c:pt idx="467">
                <c:v>2019 Aug</c:v>
              </c:pt>
              <c:pt idx="468">
                <c:v>2019 Sep</c:v>
              </c:pt>
              <c:pt idx="469">
                <c:v>2019 Oct</c:v>
              </c:pt>
              <c:pt idx="470">
                <c:v>2019 Nov</c:v>
              </c:pt>
              <c:pt idx="471">
                <c:v>2019 Dec</c:v>
              </c:pt>
            </c:strLit>
          </c:cat>
          <c:val>
            <c:numLit>
              <c:formatCode>General</c:formatCode>
              <c:ptCount val="472"/>
              <c:pt idx="0">
                <c:v>77.241379310344826</c:v>
              </c:pt>
              <c:pt idx="1">
                <c:v>102.41379310344827</c:v>
              </c:pt>
              <c:pt idx="2">
                <c:v>55.357142857142854</c:v>
              </c:pt>
              <c:pt idx="3">
                <c:v>105.33333333333333</c:v>
              </c:pt>
              <c:pt idx="4">
                <c:v>63.548387096774192</c:v>
              </c:pt>
              <c:pt idx="5">
                <c:v>88.666666666666671</c:v>
              </c:pt>
              <c:pt idx="6">
                <c:v>69.677419354838705</c:v>
              </c:pt>
              <c:pt idx="7">
                <c:v>65</c:v>
              </c:pt>
              <c:pt idx="8">
                <c:v>140.76923076923077</c:v>
              </c:pt>
              <c:pt idx="9">
                <c:v>148.38709677419354</c:v>
              </c:pt>
              <c:pt idx="10">
                <c:v>148.21428571428572</c:v>
              </c:pt>
              <c:pt idx="11">
                <c:v>164.07407407407408</c:v>
              </c:pt>
              <c:pt idx="12">
                <c:v>114.83870967741936</c:v>
              </c:pt>
              <c:pt idx="13">
                <c:v>111.25</c:v>
              </c:pt>
              <c:pt idx="14">
                <c:v>65.925925925925924</c:v>
              </c:pt>
              <c:pt idx="15">
                <c:v>83.793103448275858</c:v>
              </c:pt>
              <c:pt idx="16">
                <c:v>79.677419354838705</c:v>
              </c:pt>
              <c:pt idx="17">
                <c:v>126</c:v>
              </c:pt>
              <c:pt idx="18">
                <c:v>107.09677419354838</c:v>
              </c:pt>
              <c:pt idx="19">
                <c:v>131.61290322580646</c:v>
              </c:pt>
              <c:pt idx="20">
                <c:v>139</c:v>
              </c:pt>
              <c:pt idx="21">
                <c:v>93.225806451612897</c:v>
              </c:pt>
              <c:pt idx="22">
                <c:v>130</c:v>
              </c:pt>
              <c:pt idx="23">
                <c:v>186.12903225806451</c:v>
              </c:pt>
              <c:pt idx="24">
                <c:v>104.51612903225806</c:v>
              </c:pt>
              <c:pt idx="25">
                <c:v>100</c:v>
              </c:pt>
              <c:pt idx="26">
                <c:v>80.370370370370367</c:v>
              </c:pt>
              <c:pt idx="27">
                <c:v>85.333333333333329</c:v>
              </c:pt>
              <c:pt idx="28">
                <c:v>72.142857142857139</c:v>
              </c:pt>
              <c:pt idx="29">
                <c:v>68.666666666666671</c:v>
              </c:pt>
              <c:pt idx="30">
                <c:v>109.6774193548387</c:v>
              </c:pt>
              <c:pt idx="31">
                <c:v>123.2258064516129</c:v>
              </c:pt>
              <c:pt idx="32">
                <c:v>114.23076923076923</c:v>
              </c:pt>
              <c:pt idx="33">
                <c:v>126.7741935483871</c:v>
              </c:pt>
              <c:pt idx="34">
                <c:v>107.03703703703704</c:v>
              </c:pt>
              <c:pt idx="35">
                <c:v>116.45161290322581</c:v>
              </c:pt>
              <c:pt idx="36">
                <c:v>115.16129032258064</c:v>
              </c:pt>
              <c:pt idx="37">
                <c:v>98.888888888888886</c:v>
              </c:pt>
              <c:pt idx="38">
                <c:v>73.870967741935488</c:v>
              </c:pt>
              <c:pt idx="39">
                <c:v>71.666666666666671</c:v>
              </c:pt>
              <c:pt idx="40">
                <c:v>89.032258064516128</c:v>
              </c:pt>
              <c:pt idx="41">
                <c:v>76.333333333333329</c:v>
              </c:pt>
              <c:pt idx="42">
                <c:v>107.74193548387096</c:v>
              </c:pt>
              <c:pt idx="43">
                <c:v>119.35483870967742</c:v>
              </c:pt>
              <c:pt idx="44">
                <c:v>113</c:v>
              </c:pt>
              <c:pt idx="45">
                <c:v>110.96774193548387</c:v>
              </c:pt>
              <c:pt idx="46">
                <c:v>90.416666666666671</c:v>
              </c:pt>
              <c:pt idx="47">
                <c:v>106.7741935483871</c:v>
              </c:pt>
              <c:pt idx="48">
                <c:v>127.74193548387096</c:v>
              </c:pt>
              <c:pt idx="49">
                <c:v>113.79310344827586</c:v>
              </c:pt>
              <c:pt idx="50">
                <c:v>102.90322580645162</c:v>
              </c:pt>
              <c:pt idx="51">
                <c:v>74.666666666666671</c:v>
              </c:pt>
              <c:pt idx="52">
                <c:v>88.333333333333329</c:v>
              </c:pt>
              <c:pt idx="53">
                <c:v>66</c:v>
              </c:pt>
              <c:pt idx="54">
                <c:v>104.51612903225806</c:v>
              </c:pt>
              <c:pt idx="55">
                <c:v>88</c:v>
              </c:pt>
              <c:pt idx="56">
                <c:v>94.333333333333329</c:v>
              </c:pt>
              <c:pt idx="57">
                <c:v>97.241379310344826</c:v>
              </c:pt>
              <c:pt idx="58">
                <c:v>94.666666666666671</c:v>
              </c:pt>
              <c:pt idx="59">
                <c:v>79.354838709677423</c:v>
              </c:pt>
              <c:pt idx="60">
                <c:v>102</c:v>
              </c:pt>
              <c:pt idx="61">
                <c:v>99.642857142857139</c:v>
              </c:pt>
              <c:pt idx="62">
                <c:v>79.032258064516128</c:v>
              </c:pt>
              <c:pt idx="63">
                <c:v>105.51724137931035</c:v>
              </c:pt>
              <c:pt idx="64">
                <c:v>72.5</c:v>
              </c:pt>
              <c:pt idx="65">
                <c:v>98.666666666666671</c:v>
              </c:pt>
              <c:pt idx="66">
                <c:v>100.96774193548387</c:v>
              </c:pt>
              <c:pt idx="67">
                <c:v>114.51612903225806</c:v>
              </c:pt>
              <c:pt idx="68">
                <c:v>82.666666666666671</c:v>
              </c:pt>
              <c:pt idx="69">
                <c:v>106.12903225806451</c:v>
              </c:pt>
              <c:pt idx="70">
                <c:v>92</c:v>
              </c:pt>
              <c:pt idx="71">
                <c:v>136.07142857142858</c:v>
              </c:pt>
              <c:pt idx="72">
                <c:v>113</c:v>
              </c:pt>
              <c:pt idx="73">
                <c:v>94.347826086956516</c:v>
              </c:pt>
              <c:pt idx="74">
                <c:v>100.96774193548387</c:v>
              </c:pt>
              <c:pt idx="75">
                <c:v>70</c:v>
              </c:pt>
              <c:pt idx="76">
                <c:v>84.193548387096769</c:v>
              </c:pt>
              <c:pt idx="77">
                <c:v>86.4</c:v>
              </c:pt>
              <c:pt idx="78">
                <c:v>94.838709677419359</c:v>
              </c:pt>
              <c:pt idx="79">
                <c:v>133.54838709677421</c:v>
              </c:pt>
              <c:pt idx="80">
                <c:v>82</c:v>
              </c:pt>
              <c:pt idx="81">
                <c:v>120.96774193548387</c:v>
              </c:pt>
              <c:pt idx="82">
                <c:v>119.33333333333333</c:v>
              </c:pt>
              <c:pt idx="83">
                <c:v>121.93548387096774</c:v>
              </c:pt>
              <c:pt idx="84">
                <c:v>106.12903225806451</c:v>
              </c:pt>
              <c:pt idx="85">
                <c:v>83.333333333333329</c:v>
              </c:pt>
              <c:pt idx="86">
                <c:v>80</c:v>
              </c:pt>
              <c:pt idx="87">
                <c:v>114.64285714285714</c:v>
              </c:pt>
              <c:pt idx="88">
                <c:v>80.666666666666671</c:v>
              </c:pt>
              <c:pt idx="89">
                <c:v>85.384615384615387</c:v>
              </c:pt>
              <c:pt idx="90">
                <c:v>79.354838709677423</c:v>
              </c:pt>
              <c:pt idx="91">
                <c:v>83.225806451612897</c:v>
              </c:pt>
              <c:pt idx="92">
                <c:v>109.31034482758621</c:v>
              </c:pt>
              <c:pt idx="93">
                <c:v>107.93103448275862</c:v>
              </c:pt>
              <c:pt idx="94">
                <c:v>89.310344827586206</c:v>
              </c:pt>
              <c:pt idx="95">
                <c:v>80.322580645161295</c:v>
              </c:pt>
              <c:pt idx="96">
                <c:v>87.58620689655173</c:v>
              </c:pt>
              <c:pt idx="97">
                <c:v>110</c:v>
              </c:pt>
              <c:pt idx="98">
                <c:v>99.354838709677423</c:v>
              </c:pt>
              <c:pt idx="99">
                <c:v>103.66666666666667</c:v>
              </c:pt>
              <c:pt idx="100">
                <c:v>99.677419354838705</c:v>
              </c:pt>
              <c:pt idx="101">
                <c:v>93</c:v>
              </c:pt>
              <c:pt idx="102">
                <c:v>85.806451612903231</c:v>
              </c:pt>
              <c:pt idx="103">
                <c:v>97.931034482758619</c:v>
              </c:pt>
              <c:pt idx="104">
                <c:v>129</c:v>
              </c:pt>
              <c:pt idx="105">
                <c:v>118.06451612903226</c:v>
              </c:pt>
              <c:pt idx="106">
                <c:v>113.66666666666667</c:v>
              </c:pt>
              <c:pt idx="107">
                <c:v>104.19354838709677</c:v>
              </c:pt>
              <c:pt idx="108">
                <c:v>92.142857142857139</c:v>
              </c:pt>
              <c:pt idx="109">
                <c:v>90</c:v>
              </c:pt>
              <c:pt idx="110">
                <c:v>101.61290322580645</c:v>
              </c:pt>
              <c:pt idx="111">
                <c:v>81</c:v>
              </c:pt>
              <c:pt idx="112">
                <c:v>68.709677419354833</c:v>
              </c:pt>
              <c:pt idx="113">
                <c:v>82</c:v>
              </c:pt>
              <c:pt idx="114">
                <c:v>97.666666666666671</c:v>
              </c:pt>
              <c:pt idx="115">
                <c:v>82</c:v>
              </c:pt>
              <c:pt idx="116">
                <c:v>122.85714285714286</c:v>
              </c:pt>
              <c:pt idx="117">
                <c:v>94.81481481481481</c:v>
              </c:pt>
              <c:pt idx="118">
                <c:v>102.41379310344827</c:v>
              </c:pt>
              <c:pt idx="119">
                <c:v>116.89655172413794</c:v>
              </c:pt>
              <c:pt idx="120">
                <c:v>84.838709677419359</c:v>
              </c:pt>
              <c:pt idx="121">
                <c:v>76.785714285714292</c:v>
              </c:pt>
              <c:pt idx="122">
                <c:v>76.666666666666671</c:v>
              </c:pt>
              <c:pt idx="123">
                <c:v>59.666666666666664</c:v>
              </c:pt>
              <c:pt idx="124">
                <c:v>55.483870967741936</c:v>
              </c:pt>
              <c:pt idx="125">
                <c:v>92.666666666666671</c:v>
              </c:pt>
              <c:pt idx="126">
                <c:v>94.838709677419359</c:v>
              </c:pt>
              <c:pt idx="127">
                <c:v>84.193548387096769</c:v>
              </c:pt>
              <c:pt idx="128">
                <c:v>112</c:v>
              </c:pt>
              <c:pt idx="129">
                <c:v>110.64516129032258</c:v>
              </c:pt>
              <c:pt idx="130">
                <c:v>94.333333333333329</c:v>
              </c:pt>
              <c:pt idx="131">
                <c:v>75.161290322580641</c:v>
              </c:pt>
              <c:pt idx="132">
                <c:v>78.709677419354833</c:v>
              </c:pt>
              <c:pt idx="133">
                <c:v>115</c:v>
              </c:pt>
              <c:pt idx="134">
                <c:v>68.709677419354833</c:v>
              </c:pt>
              <c:pt idx="135">
                <c:v>60.333333333333336</c:v>
              </c:pt>
              <c:pt idx="136">
                <c:v>60.322580645161288</c:v>
              </c:pt>
              <c:pt idx="137">
                <c:v>67.61904761904762</c:v>
              </c:pt>
              <c:pt idx="138">
                <c:v>70.400000000000006</c:v>
              </c:pt>
              <c:pt idx="139">
                <c:v>86.785714285714292</c:v>
              </c:pt>
              <c:pt idx="140">
                <c:v>115</c:v>
              </c:pt>
              <c:pt idx="141">
                <c:v>130</c:v>
              </c:pt>
              <c:pt idx="142">
                <c:v>117.66666666666667</c:v>
              </c:pt>
              <c:pt idx="143">
                <c:v>90.645161290322577</c:v>
              </c:pt>
              <c:pt idx="144">
                <c:v>89.677419354838705</c:v>
              </c:pt>
              <c:pt idx="145">
                <c:v>63.103448275862071</c:v>
              </c:pt>
              <c:pt idx="146">
                <c:v>47.333333333333336</c:v>
              </c:pt>
              <c:pt idx="147">
                <c:v>67.666666666666671</c:v>
              </c:pt>
              <c:pt idx="148">
                <c:v>57.333333333333336</c:v>
              </c:pt>
              <c:pt idx="149">
                <c:v>62</c:v>
              </c:pt>
              <c:pt idx="150">
                <c:v>58.70967741935484</c:v>
              </c:pt>
              <c:pt idx="151">
                <c:v>86.774193548387103</c:v>
              </c:pt>
              <c:pt idx="152">
                <c:v>108.92857142857143</c:v>
              </c:pt>
              <c:pt idx="153">
                <c:v>91.724137931034477</c:v>
              </c:pt>
              <c:pt idx="154">
                <c:v>79.666666666666671</c:v>
              </c:pt>
              <c:pt idx="155">
                <c:v>53.87096774193548</c:v>
              </c:pt>
              <c:pt idx="156">
                <c:v>50.322580645161288</c:v>
              </c:pt>
              <c:pt idx="157">
                <c:v>41.92307692307692</c:v>
              </c:pt>
              <c:pt idx="158">
                <c:v>62.258064516129032</c:v>
              </c:pt>
              <c:pt idx="159">
                <c:v>63.666666666666664</c:v>
              </c:pt>
              <c:pt idx="160">
                <c:v>49.6</c:v>
              </c:pt>
              <c:pt idx="161">
                <c:v>59.666666666666664</c:v>
              </c:pt>
              <c:pt idx="162">
                <c:v>39.677419354838712</c:v>
              </c:pt>
              <c:pt idx="163">
                <c:v>66.451612903225808</c:v>
              </c:pt>
              <c:pt idx="164">
                <c:v>82.4</c:v>
              </c:pt>
              <c:pt idx="165">
                <c:v>66.774193548387103</c:v>
              </c:pt>
              <c:pt idx="166">
                <c:v>75.333333333333329</c:v>
              </c:pt>
              <c:pt idx="167">
                <c:v>70.967741935483872</c:v>
              </c:pt>
              <c:pt idx="168">
                <c:v>94.357142857142861</c:v>
              </c:pt>
              <c:pt idx="169">
                <c:v>50.464285714285715</c:v>
              </c:pt>
              <c:pt idx="170">
                <c:v>68.821428571428569</c:v>
              </c:pt>
              <c:pt idx="171">
                <c:v>60.392857142857146</c:v>
              </c:pt>
              <c:pt idx="172">
                <c:v>60.451612903225808</c:v>
              </c:pt>
              <c:pt idx="173">
                <c:v>85.233333333333334</c:v>
              </c:pt>
              <c:pt idx="174">
                <c:v>69.161290322580641</c:v>
              </c:pt>
              <c:pt idx="175">
                <c:v>100.83870967741936</c:v>
              </c:pt>
              <c:pt idx="176">
                <c:v>98.333333333333329</c:v>
              </c:pt>
              <c:pt idx="177">
                <c:v>96.071428571428569</c:v>
              </c:pt>
              <c:pt idx="178">
                <c:v>68.099999999999994</c:v>
              </c:pt>
              <c:pt idx="179">
                <c:v>83.935483870967744</c:v>
              </c:pt>
              <c:pt idx="180">
                <c:v>49.592592592592595</c:v>
              </c:pt>
              <c:pt idx="181">
                <c:v>70.370370370370367</c:v>
              </c:pt>
              <c:pt idx="182">
                <c:v>64.769230769230774</c:v>
              </c:pt>
              <c:pt idx="183">
                <c:v>61.966666666666669</c:v>
              </c:pt>
              <c:pt idx="184">
                <c:v>53.161290322580648</c:v>
              </c:pt>
              <c:pt idx="185">
                <c:v>62.5</c:v>
              </c:pt>
              <c:pt idx="186">
                <c:v>82.935483870967744</c:v>
              </c:pt>
              <c:pt idx="187">
                <c:v>110.03225806451613</c:v>
              </c:pt>
              <c:pt idx="188">
                <c:v>97.733333333333334</c:v>
              </c:pt>
              <c:pt idx="189">
                <c:v>87</c:v>
              </c:pt>
              <c:pt idx="190">
                <c:v>103.86666666666666</c:v>
              </c:pt>
              <c:pt idx="191">
                <c:v>78.89473684210526</c:v>
              </c:pt>
              <c:pt idx="192">
                <c:v>79.040000000000006</c:v>
              </c:pt>
              <c:pt idx="193">
                <c:v>48.269230769230766</c:v>
              </c:pt>
              <c:pt idx="194">
                <c:v>86.166666666666671</c:v>
              </c:pt>
              <c:pt idx="195">
                <c:v>83.935483870967744</c:v>
              </c:pt>
              <c:pt idx="196">
                <c:v>72.2</c:v>
              </c:pt>
              <c:pt idx="197">
                <c:v>89.516129032258064</c:v>
              </c:pt>
              <c:pt idx="198">
                <c:v>82.166666666666671</c:v>
              </c:pt>
              <c:pt idx="199">
                <c:v>64.774193548387103</c:v>
              </c:pt>
              <c:pt idx="200">
                <c:v>54.9</c:v>
              </c:pt>
              <c:pt idx="201">
                <c:v>66.857142857142861</c:v>
              </c:pt>
              <c:pt idx="202">
                <c:v>74.096774193548384</c:v>
              </c:pt>
              <c:pt idx="203">
                <c:v>57.43333333333333</c:v>
              </c:pt>
              <c:pt idx="204">
                <c:v>66.064516129032256</c:v>
              </c:pt>
              <c:pt idx="205">
                <c:v>43.310344827586206</c:v>
              </c:pt>
              <c:pt idx="206">
                <c:v>59.387096774193552</c:v>
              </c:pt>
              <c:pt idx="207">
                <c:v>87.666666666666671</c:v>
              </c:pt>
              <c:pt idx="208">
                <c:v>84.6</c:v>
              </c:pt>
              <c:pt idx="209">
                <c:v>81.645161290322577</c:v>
              </c:pt>
              <c:pt idx="210">
                <c:v>72.925925925925924</c:v>
              </c:pt>
              <c:pt idx="211">
                <c:v>68.58064516129032</c:v>
              </c:pt>
              <c:pt idx="212">
                <c:v>70.230769230769226</c:v>
              </c:pt>
              <c:pt idx="213">
                <c:v>46.035714285714285</c:v>
              </c:pt>
              <c:pt idx="214">
                <c:v>56.838709677419352</c:v>
              </c:pt>
              <c:pt idx="215">
                <c:v>61.466666666666669</c:v>
              </c:pt>
              <c:pt idx="216">
                <c:v>45.29032258064516</c:v>
              </c:pt>
              <c:pt idx="217">
                <c:v>44.833333333333336</c:v>
              </c:pt>
              <c:pt idx="218">
                <c:v>65.967741935483872</c:v>
              </c:pt>
              <c:pt idx="219">
                <c:v>84.838709677419359</c:v>
              </c:pt>
              <c:pt idx="220">
                <c:v>51.033333333333331</c:v>
              </c:pt>
              <c:pt idx="221">
                <c:v>71.870967741935488</c:v>
              </c:pt>
              <c:pt idx="222">
                <c:v>72.233333333333334</c:v>
              </c:pt>
              <c:pt idx="223">
                <c:v>65.483870967741936</c:v>
              </c:pt>
              <c:pt idx="224">
                <c:v>66.516129032258064</c:v>
              </c:pt>
              <c:pt idx="225">
                <c:v>53.571428571428569</c:v>
              </c:pt>
              <c:pt idx="226">
                <c:v>50.354838709677416</c:v>
              </c:pt>
              <c:pt idx="227">
                <c:v>50.333333333333336</c:v>
              </c:pt>
              <c:pt idx="228">
                <c:v>43.193548387096776</c:v>
              </c:pt>
              <c:pt idx="229">
                <c:v>46.266666666666666</c:v>
              </c:pt>
              <c:pt idx="230">
                <c:v>56.225806451612904</c:v>
              </c:pt>
              <c:pt idx="231">
                <c:v>68.677419354838705</c:v>
              </c:pt>
              <c:pt idx="232">
                <c:v>58.7</c:v>
              </c:pt>
              <c:pt idx="233">
                <c:v>95.193548387096769</c:v>
              </c:pt>
              <c:pt idx="234">
                <c:v>76.7</c:v>
              </c:pt>
              <c:pt idx="235">
                <c:v>75.838709677419359</c:v>
              </c:pt>
              <c:pt idx="236">
                <c:v>62.612903225806448</c:v>
              </c:pt>
              <c:pt idx="237">
                <c:v>53</c:v>
              </c:pt>
              <c:pt idx="238">
                <c:v>57.387096774193552</c:v>
              </c:pt>
              <c:pt idx="239">
                <c:v>65.599999999999994</c:v>
              </c:pt>
              <c:pt idx="240">
                <c:v>58.645161290322584</c:v>
              </c:pt>
              <c:pt idx="241">
                <c:v>53.2</c:v>
              </c:pt>
              <c:pt idx="242">
                <c:v>53.161290322580648</c:v>
              </c:pt>
              <c:pt idx="243">
                <c:v>63.838709677419352</c:v>
              </c:pt>
              <c:pt idx="244">
                <c:v>66.066666666666663</c:v>
              </c:pt>
              <c:pt idx="245">
                <c:v>57.677419354838712</c:v>
              </c:pt>
              <c:pt idx="246">
                <c:v>70.566666666666663</c:v>
              </c:pt>
              <c:pt idx="247">
                <c:v>90.483870967741936</c:v>
              </c:pt>
              <c:pt idx="248">
                <c:v>68</c:v>
              </c:pt>
              <c:pt idx="249">
                <c:v>56.357142857142854</c:v>
              </c:pt>
              <c:pt idx="250">
                <c:v>57.258064516129032</c:v>
              </c:pt>
              <c:pt idx="251">
                <c:v>54.7</c:v>
              </c:pt>
              <c:pt idx="252">
                <c:v>59.838709677419352</c:v>
              </c:pt>
              <c:pt idx="253">
                <c:v>57.166666666666664</c:v>
              </c:pt>
              <c:pt idx="254">
                <c:v>51.58064516129032</c:v>
              </c:pt>
              <c:pt idx="255">
                <c:v>66.161290322580641</c:v>
              </c:pt>
              <c:pt idx="256">
                <c:v>72.86666666666666</c:v>
              </c:pt>
              <c:pt idx="257">
                <c:v>73.258064516129039</c:v>
              </c:pt>
              <c:pt idx="258">
                <c:v>54.6</c:v>
              </c:pt>
              <c:pt idx="259">
                <c:v>46.451612903225808</c:v>
              </c:pt>
              <c:pt idx="260">
                <c:v>48.12903225806452</c:v>
              </c:pt>
              <c:pt idx="261">
                <c:v>62.928571428571431</c:v>
              </c:pt>
              <c:pt idx="262">
                <c:v>48.935483870967744</c:v>
              </c:pt>
              <c:pt idx="263">
                <c:v>44.666666666666664</c:v>
              </c:pt>
              <c:pt idx="264">
                <c:v>39.58064516129032</c:v>
              </c:pt>
              <c:pt idx="265">
                <c:v>43.533333333333331</c:v>
              </c:pt>
              <c:pt idx="266">
                <c:v>45.56666666666667</c:v>
              </c:pt>
              <c:pt idx="267">
                <c:v>54.70967741935484</c:v>
              </c:pt>
              <c:pt idx="268">
                <c:v>69.933333333333337</c:v>
              </c:pt>
              <c:pt idx="269">
                <c:v>57.56666666666667</c:v>
              </c:pt>
              <c:pt idx="270">
                <c:v>64.266666666666666</c:v>
              </c:pt>
              <c:pt idx="271">
                <c:v>51.258064516129032</c:v>
              </c:pt>
              <c:pt idx="272">
                <c:v>62.322580645161288</c:v>
              </c:pt>
              <c:pt idx="273">
                <c:v>44.571428571428569</c:v>
              </c:pt>
              <c:pt idx="274">
                <c:v>54.428571428571431</c:v>
              </c:pt>
              <c:pt idx="275">
                <c:v>43.266666666666666</c:v>
              </c:pt>
              <c:pt idx="276">
                <c:v>55.161290322580648</c:v>
              </c:pt>
              <c:pt idx="277">
                <c:v>40.6</c:v>
              </c:pt>
              <c:pt idx="278">
                <c:v>49.533333333333331</c:v>
              </c:pt>
              <c:pt idx="279">
                <c:v>58.967741935483872</c:v>
              </c:pt>
              <c:pt idx="280">
                <c:v>58.06666666666667</c:v>
              </c:pt>
              <c:pt idx="281">
                <c:v>76.41935483870968</c:v>
              </c:pt>
              <c:pt idx="282">
                <c:v>47.5</c:v>
              </c:pt>
              <c:pt idx="283">
                <c:v>59.032258064516128</c:v>
              </c:pt>
              <c:pt idx="284">
                <c:v>55.29032258064516</c:v>
              </c:pt>
              <c:pt idx="285">
                <c:v>48.222222222222221</c:v>
              </c:pt>
              <c:pt idx="286">
                <c:v>60.612903225806448</c:v>
              </c:pt>
              <c:pt idx="287">
                <c:v>57.5</c:v>
              </c:pt>
              <c:pt idx="288">
                <c:v>54.321428571428569</c:v>
              </c:pt>
              <c:pt idx="289">
                <c:v>42.2</c:v>
              </c:pt>
              <c:pt idx="290">
                <c:v>49.483870967741936</c:v>
              </c:pt>
              <c:pt idx="291">
                <c:v>47.9</c:v>
              </c:pt>
              <c:pt idx="292">
                <c:v>62.133333333333333</c:v>
              </c:pt>
              <c:pt idx="293">
                <c:v>59.548387096774192</c:v>
              </c:pt>
              <c:pt idx="294">
                <c:v>47.714285714285715</c:v>
              </c:pt>
              <c:pt idx="295">
                <c:v>55.409090909090907</c:v>
              </c:pt>
              <c:pt idx="296">
                <c:v>48.806451612903224</c:v>
              </c:pt>
              <c:pt idx="297">
                <c:v>38.571428571428569</c:v>
              </c:pt>
              <c:pt idx="298">
                <c:v>43.354838709677416</c:v>
              </c:pt>
              <c:pt idx="299">
                <c:v>45.366666666666667</c:v>
              </c:pt>
              <c:pt idx="300">
                <c:v>38.633333333333333</c:v>
              </c:pt>
              <c:pt idx="301">
                <c:v>34.444444444444443</c:v>
              </c:pt>
              <c:pt idx="302">
                <c:v>45.838709677419352</c:v>
              </c:pt>
              <c:pt idx="303">
                <c:v>41.517241379310342</c:v>
              </c:pt>
              <c:pt idx="304">
                <c:v>45.266666666666666</c:v>
              </c:pt>
              <c:pt idx="305">
                <c:v>49.677419354838712</c:v>
              </c:pt>
              <c:pt idx="306">
                <c:v>55.866666666666667</c:v>
              </c:pt>
              <c:pt idx="307">
                <c:v>47.774193548387096</c:v>
              </c:pt>
              <c:pt idx="308">
                <c:v>48.322580645161288</c:v>
              </c:pt>
              <c:pt idx="309">
                <c:v>55.714285714285715</c:v>
              </c:pt>
              <c:pt idx="310">
                <c:v>37.032258064516128</c:v>
              </c:pt>
              <c:pt idx="311">
                <c:v>41.06666666666667</c:v>
              </c:pt>
              <c:pt idx="312">
                <c:v>40.774193548387096</c:v>
              </c:pt>
              <c:pt idx="313">
                <c:v>46.93333333333333</c:v>
              </c:pt>
              <c:pt idx="314">
                <c:v>42.966666666666669</c:v>
              </c:pt>
              <c:pt idx="315">
                <c:v>44.458333333333336</c:v>
              </c:pt>
              <c:pt idx="316">
                <c:v>53.766666666666666</c:v>
              </c:pt>
              <c:pt idx="317">
                <c:v>42.032258064516128</c:v>
              </c:pt>
              <c:pt idx="318">
                <c:v>56.966666666666669</c:v>
              </c:pt>
              <c:pt idx="319">
                <c:v>45.193548387096776</c:v>
              </c:pt>
              <c:pt idx="320">
                <c:v>50.12903225806452</c:v>
              </c:pt>
              <c:pt idx="321">
                <c:v>54.652173913043477</c:v>
              </c:pt>
              <c:pt idx="322">
                <c:v>52.322580645161288</c:v>
              </c:pt>
              <c:pt idx="323">
                <c:v>40.533333333333331</c:v>
              </c:pt>
              <c:pt idx="324">
                <c:v>37.838709677419352</c:v>
              </c:pt>
              <c:pt idx="325">
                <c:v>37.370370370370374</c:v>
              </c:pt>
              <c:pt idx="326">
                <c:v>40.967741935483872</c:v>
              </c:pt>
              <c:pt idx="327">
                <c:v>51.133333333333333</c:v>
              </c:pt>
              <c:pt idx="328">
                <c:v>47.733333333333334</c:v>
              </c:pt>
              <c:pt idx="329">
                <c:v>53.387096774193552</c:v>
              </c:pt>
              <c:pt idx="330">
                <c:v>52.666666666666664</c:v>
              </c:pt>
              <c:pt idx="331">
                <c:v>42.096774193548384</c:v>
              </c:pt>
              <c:pt idx="332">
                <c:v>43.612903225806448</c:v>
              </c:pt>
              <c:pt idx="333">
                <c:v>43.482758620689658</c:v>
              </c:pt>
              <c:pt idx="334">
                <c:v>45.516129032258064</c:v>
              </c:pt>
              <c:pt idx="335">
                <c:v>42.482758620689658</c:v>
              </c:pt>
              <c:pt idx="336">
                <c:v>40.388888888888886</c:v>
              </c:pt>
              <c:pt idx="337">
                <c:v>40.944444444444443</c:v>
              </c:pt>
              <c:pt idx="338">
                <c:v>35.161290322580648</c:v>
              </c:pt>
              <c:pt idx="339">
                <c:v>35.58064516129032</c:v>
              </c:pt>
              <c:pt idx="340">
                <c:v>43.833333333333336</c:v>
              </c:pt>
              <c:pt idx="341">
                <c:v>54.258064516129032</c:v>
              </c:pt>
              <c:pt idx="342">
                <c:v>54.366666666666667</c:v>
              </c:pt>
              <c:pt idx="343">
                <c:v>44.806451612903224</c:v>
              </c:pt>
              <c:pt idx="344">
                <c:v>48.483870967741936</c:v>
              </c:pt>
              <c:pt idx="345">
                <c:v>41.444444444444443</c:v>
              </c:pt>
              <c:pt idx="346">
                <c:v>45.88</c:v>
              </c:pt>
              <c:pt idx="347">
                <c:v>50.692307692307693</c:v>
              </c:pt>
              <c:pt idx="348">
                <c:v>41.857142857142854</c:v>
              </c:pt>
              <c:pt idx="349">
                <c:v>29.857142857142858</c:v>
              </c:pt>
              <c:pt idx="350">
                <c:v>42.928571428571431</c:v>
              </c:pt>
              <c:pt idx="351">
                <c:v>47.1875</c:v>
              </c:pt>
              <c:pt idx="352">
                <c:v>54.142857142857146</c:v>
              </c:pt>
              <c:pt idx="353">
                <c:v>46.12903225806452</c:v>
              </c:pt>
              <c:pt idx="354">
                <c:v>54.43333333333333</c:v>
              </c:pt>
              <c:pt idx="355">
                <c:v>42.258064516129032</c:v>
              </c:pt>
              <c:pt idx="356">
                <c:v>45.451612903225808</c:v>
              </c:pt>
              <c:pt idx="357">
                <c:v>41.777777777777779</c:v>
              </c:pt>
              <c:pt idx="358">
                <c:v>46.035714285714285</c:v>
              </c:pt>
              <c:pt idx="359">
                <c:v>38.773333333333333</c:v>
              </c:pt>
              <c:pt idx="360">
                <c:v>36.090322580645157</c:v>
              </c:pt>
              <c:pt idx="361">
                <c:v>30.416666666666661</c:v>
              </c:pt>
              <c:pt idx="362">
                <c:v>32.299999999999997</c:v>
              </c:pt>
              <c:pt idx="363">
                <c:v>42.825806451612898</c:v>
              </c:pt>
              <c:pt idx="364">
                <c:v>47.371428571428581</c:v>
              </c:pt>
              <c:pt idx="365">
                <c:v>38.438709677419354</c:v>
              </c:pt>
              <c:pt idx="366">
                <c:v>41.606666666666662</c:v>
              </c:pt>
              <c:pt idx="367">
                <c:v>43.403225806451601</c:v>
              </c:pt>
              <c:pt idx="368">
                <c:v>40.671428571428571</c:v>
              </c:pt>
              <c:pt idx="369">
                <c:v>43.203703703703702</c:v>
              </c:pt>
              <c:pt idx="370">
                <c:v>39.28709677419355</c:v>
              </c:pt>
              <c:pt idx="371">
                <c:v>36.547999999999995</c:v>
              </c:pt>
              <c:pt idx="372">
                <c:v>30.11666666666666</c:v>
              </c:pt>
              <c:pt idx="373">
                <c:v>30.467857142857138</c:v>
              </c:pt>
              <c:pt idx="374">
                <c:v>27.951612903225801</c:v>
              </c:pt>
              <c:pt idx="375">
                <c:v>34.870000000000005</c:v>
              </c:pt>
              <c:pt idx="376">
                <c:v>41.714285714285715</c:v>
              </c:pt>
              <c:pt idx="377">
                <c:v>46.369230769230768</c:v>
              </c:pt>
              <c:pt idx="378">
                <c:v>41.36333333333333</c:v>
              </c:pt>
              <c:pt idx="379">
                <c:v>46.865517241379308</c:v>
              </c:pt>
              <c:pt idx="380">
                <c:v>44.041935483870972</c:v>
              </c:pt>
              <c:pt idx="381">
                <c:v>40.942857142857136</c:v>
              </c:pt>
              <c:pt idx="382">
                <c:v>36.470967741935482</c:v>
              </c:pt>
              <c:pt idx="383">
                <c:v>36.948148148148142</c:v>
              </c:pt>
              <c:pt idx="384">
                <c:v>43.225000000000001</c:v>
              </c:pt>
              <c:pt idx="385">
                <c:v>38.966666666666661</c:v>
              </c:pt>
              <c:pt idx="386">
                <c:v>40.9551724137931</c:v>
              </c:pt>
              <c:pt idx="387">
                <c:v>36.056666666666658</c:v>
              </c:pt>
              <c:pt idx="388">
                <c:v>39.553571428571423</c:v>
              </c:pt>
              <c:pt idx="389">
                <c:v>37.466666666666669</c:v>
              </c:pt>
              <c:pt idx="390">
                <c:v>41.320689655172401</c:v>
              </c:pt>
              <c:pt idx="391">
                <c:v>30.903703703703702</c:v>
              </c:pt>
              <c:pt idx="392">
                <c:v>32.739285714285721</c:v>
              </c:pt>
              <c:pt idx="393">
                <c:v>26.407142857142855</c:v>
              </c:pt>
              <c:pt idx="394">
                <c:v>28.581481481481479</c:v>
              </c:pt>
              <c:pt idx="395">
                <c:v>32.988888888888887</c:v>
              </c:pt>
              <c:pt idx="396">
                <c:v>34.227586206896547</c:v>
              </c:pt>
              <c:pt idx="397">
                <c:v>35.06666666666667</c:v>
              </c:pt>
              <c:pt idx="398">
                <c:v>41.29666666666666</c:v>
              </c:pt>
              <c:pt idx="399">
                <c:v>42.88636363636364</c:v>
              </c:pt>
              <c:pt idx="400">
                <c:v>56.336666666666659</c:v>
              </c:pt>
              <c:pt idx="401">
                <c:v>43.52</c:v>
              </c:pt>
              <c:pt idx="402">
                <c:v>33.150000000000013</c:v>
              </c:pt>
              <c:pt idx="403">
                <c:v>38.38214285714286</c:v>
              </c:pt>
              <c:pt idx="404">
                <c:v>33.37916666666667</c:v>
              </c:pt>
              <c:pt idx="405">
                <c:v>23.103571428571424</c:v>
              </c:pt>
              <c:pt idx="406">
                <c:v>24.86451612903226</c:v>
              </c:pt>
              <c:pt idx="407">
                <c:v>28.503225806451614</c:v>
              </c:pt>
              <c:pt idx="408">
                <c:v>35.541379310344823</c:v>
              </c:pt>
              <c:pt idx="409">
                <c:v>40.541935483870965</c:v>
              </c:pt>
              <c:pt idx="410">
                <c:v>44.014814814814812</c:v>
              </c:pt>
              <c:pt idx="411">
                <c:v>38.11935483870969</c:v>
              </c:pt>
              <c:pt idx="412">
                <c:v>46.12580645161291</c:v>
              </c:pt>
              <c:pt idx="413">
                <c:v>45.267857142857153</c:v>
              </c:pt>
              <c:pt idx="414">
                <c:v>42.783870967741926</c:v>
              </c:pt>
              <c:pt idx="415">
                <c:v>37.321428571428569</c:v>
              </c:pt>
              <c:pt idx="416">
                <c:v>26.387096774193544</c:v>
              </c:pt>
              <c:pt idx="417">
                <c:v>31.65517241379311</c:v>
              </c:pt>
              <c:pt idx="418">
                <c:v>24.543333333333337</c:v>
              </c:pt>
              <c:pt idx="419">
                <c:v>31.406451612903226</c:v>
              </c:pt>
              <c:pt idx="420">
                <c:v>33.941379310344821</c:v>
              </c:pt>
              <c:pt idx="421">
                <c:v>40.035483870967745</c:v>
              </c:pt>
              <c:pt idx="422">
                <c:v>45.446666666666673</c:v>
              </c:pt>
              <c:pt idx="423">
                <c:v>42.267741935483862</c:v>
              </c:pt>
              <c:pt idx="424">
                <c:v>38.529999999999987</c:v>
              </c:pt>
              <c:pt idx="425">
                <c:v>49.237931034482777</c:v>
              </c:pt>
              <c:pt idx="426">
                <c:v>35.667741935483882</c:v>
              </c:pt>
              <c:pt idx="427">
                <c:v>35.133333333333333</c:v>
              </c:pt>
              <c:pt idx="428">
                <c:v>22.045161290322579</c:v>
              </c:pt>
              <c:pt idx="429">
                <c:v>28.763333333333343</c:v>
              </c:pt>
              <c:pt idx="430">
                <c:v>27.488888888888887</c:v>
              </c:pt>
              <c:pt idx="431">
                <c:v>27.377419354838711</c:v>
              </c:pt>
              <c:pt idx="432">
                <c:v>32.662068965517243</c:v>
              </c:pt>
              <c:pt idx="433">
                <c:v>36.187096774193549</c:v>
              </c:pt>
              <c:pt idx="434">
                <c:v>44.00333333333333</c:v>
              </c:pt>
              <c:pt idx="435">
                <c:v>36.677419354838719</c:v>
              </c:pt>
              <c:pt idx="436">
                <c:v>36.669999999999995</c:v>
              </c:pt>
              <c:pt idx="437">
                <c:v>32.957142857142848</c:v>
              </c:pt>
              <c:pt idx="438">
                <c:v>40.467741935483865</c:v>
              </c:pt>
              <c:pt idx="439">
                <c:v>32.126666666666665</c:v>
              </c:pt>
              <c:pt idx="440">
                <c:v>27.812903225806455</c:v>
              </c:pt>
              <c:pt idx="441">
                <c:v>28.183333333333334</c:v>
              </c:pt>
              <c:pt idx="442">
                <c:v>25.448387096774194</c:v>
              </c:pt>
              <c:pt idx="443">
                <c:v>27.926666666666666</c:v>
              </c:pt>
              <c:pt idx="444">
                <c:v>34.103333333333332</c:v>
              </c:pt>
              <c:pt idx="445">
                <c:v>45.639999999999993</c:v>
              </c:pt>
              <c:pt idx="446">
                <c:v>39.726666666666659</c:v>
              </c:pt>
              <c:pt idx="447">
                <c:v>50.677419354838705</c:v>
              </c:pt>
              <c:pt idx="448">
                <c:v>45.486666666666665</c:v>
              </c:pt>
              <c:pt idx="449">
                <c:v>41.517857142857146</c:v>
              </c:pt>
              <c:pt idx="450">
                <c:v>32.21612903225806</c:v>
              </c:pt>
              <c:pt idx="451">
                <c:v>32.353333333333332</c:v>
              </c:pt>
              <c:pt idx="452">
                <c:v>23.833333333333332</c:v>
              </c:pt>
              <c:pt idx="453">
                <c:v>24.9</c:v>
              </c:pt>
              <c:pt idx="454">
                <c:v>24.467741935483872</c:v>
              </c:pt>
              <c:pt idx="455">
                <c:v>23.603225806451611</c:v>
              </c:pt>
              <c:pt idx="456">
                <c:v>27.872413793103448</c:v>
              </c:pt>
              <c:pt idx="457">
                <c:v>33.296666666666667</c:v>
              </c:pt>
              <c:pt idx="458">
                <c:v>41.333333333333329</c:v>
              </c:pt>
              <c:pt idx="459">
                <c:v>35.174193548387102</c:v>
              </c:pt>
              <c:pt idx="460">
                <c:v>35.348387096774196</c:v>
              </c:pt>
              <c:pt idx="461">
                <c:v>30.389285714285712</c:v>
              </c:pt>
              <c:pt idx="462">
                <c:v>31.822580645161285</c:v>
              </c:pt>
              <c:pt idx="463">
                <c:v>27.253333333333337</c:v>
              </c:pt>
              <c:pt idx="464">
                <c:v>20.583870967741937</c:v>
              </c:pt>
              <c:pt idx="465">
                <c:v>20.994999999999994</c:v>
              </c:pt>
              <c:pt idx="466">
                <c:v>25.216666666666665</c:v>
              </c:pt>
              <c:pt idx="467">
                <c:v>29.911666666666665</c:v>
              </c:pt>
              <c:pt idx="468">
                <c:v>30.775000000000009</c:v>
              </c:pt>
              <c:pt idx="469">
                <c:v>43.55645161290321</c:v>
              </c:pt>
              <c:pt idx="470">
                <c:v>42.508333333333319</c:v>
              </c:pt>
              <c:pt idx="471">
                <c:v>37.911666666666669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909464"/>
        <c:axId val="510148568"/>
      </c:lineChart>
      <c:catAx>
        <c:axId val="40690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48568"/>
        <c:crosses val="autoZero"/>
        <c:auto val="1"/>
        <c:lblAlgn val="ctr"/>
        <c:lblOffset val="100"/>
        <c:tickLblSkip val="25"/>
        <c:noMultiLvlLbl val="0"/>
      </c:catAx>
      <c:valAx>
        <c:axId val="51014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0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San Francisco Monthly Average NO2 </a:t>
            </a:r>
            <a:r>
              <a:rPr lang="en-US" dirty="0" smtClean="0"/>
              <a:t>Concentrations (ppb)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Lit>
              <c:ptCount val="408"/>
              <c:pt idx="0">
                <c:v>1986 Jan</c:v>
              </c:pt>
              <c:pt idx="1">
                <c:v>1986 Feb</c:v>
              </c:pt>
              <c:pt idx="2">
                <c:v>1986 Mar</c:v>
              </c:pt>
              <c:pt idx="3">
                <c:v>1986 Apr</c:v>
              </c:pt>
              <c:pt idx="4">
                <c:v>1986 May</c:v>
              </c:pt>
              <c:pt idx="5">
                <c:v>1986 Jun</c:v>
              </c:pt>
              <c:pt idx="6">
                <c:v>1986 Jul</c:v>
              </c:pt>
              <c:pt idx="7">
                <c:v>1986 Aug</c:v>
              </c:pt>
              <c:pt idx="8">
                <c:v>1986 Sep</c:v>
              </c:pt>
              <c:pt idx="9">
                <c:v>1986 Oct</c:v>
              </c:pt>
              <c:pt idx="10">
                <c:v>1986 Nov</c:v>
              </c:pt>
              <c:pt idx="11">
                <c:v>1986 Dec</c:v>
              </c:pt>
              <c:pt idx="12">
                <c:v>1987 Jan</c:v>
              </c:pt>
              <c:pt idx="13">
                <c:v>1987 Feb</c:v>
              </c:pt>
              <c:pt idx="14">
                <c:v>1987 Mar</c:v>
              </c:pt>
              <c:pt idx="15">
                <c:v>1987 Apr</c:v>
              </c:pt>
              <c:pt idx="16">
                <c:v>1987 May</c:v>
              </c:pt>
              <c:pt idx="17">
                <c:v>1987 Jun</c:v>
              </c:pt>
              <c:pt idx="18">
                <c:v>1987 Jul</c:v>
              </c:pt>
              <c:pt idx="19">
                <c:v>1987 Aug</c:v>
              </c:pt>
              <c:pt idx="20">
                <c:v>1987 Sep</c:v>
              </c:pt>
              <c:pt idx="21">
                <c:v>1987 Oct</c:v>
              </c:pt>
              <c:pt idx="22">
                <c:v>1987 Nov</c:v>
              </c:pt>
              <c:pt idx="23">
                <c:v>1987 Dec</c:v>
              </c:pt>
              <c:pt idx="24">
                <c:v>1988 Jan</c:v>
              </c:pt>
              <c:pt idx="25">
                <c:v>1988 Feb</c:v>
              </c:pt>
              <c:pt idx="26">
                <c:v>1988 Mar</c:v>
              </c:pt>
              <c:pt idx="27">
                <c:v>1988 Apr</c:v>
              </c:pt>
              <c:pt idx="28">
                <c:v>1988 May</c:v>
              </c:pt>
              <c:pt idx="29">
                <c:v>1988 Jun</c:v>
              </c:pt>
              <c:pt idx="30">
                <c:v>1988 Jul</c:v>
              </c:pt>
              <c:pt idx="31">
                <c:v>1988 Aug</c:v>
              </c:pt>
              <c:pt idx="32">
                <c:v>1988 Sep</c:v>
              </c:pt>
              <c:pt idx="33">
                <c:v>1988 Oct</c:v>
              </c:pt>
              <c:pt idx="34">
                <c:v>1988 Nov</c:v>
              </c:pt>
              <c:pt idx="35">
                <c:v>1988 Dec</c:v>
              </c:pt>
              <c:pt idx="36">
                <c:v>1989 Jan</c:v>
              </c:pt>
              <c:pt idx="37">
                <c:v>1989 Feb</c:v>
              </c:pt>
              <c:pt idx="38">
                <c:v>1989 Mar</c:v>
              </c:pt>
              <c:pt idx="39">
                <c:v>1989 Apr</c:v>
              </c:pt>
              <c:pt idx="40">
                <c:v>1989 May</c:v>
              </c:pt>
              <c:pt idx="41">
                <c:v>1989 Jun</c:v>
              </c:pt>
              <c:pt idx="42">
                <c:v>1989 Jul</c:v>
              </c:pt>
              <c:pt idx="43">
                <c:v>1989 Aug</c:v>
              </c:pt>
              <c:pt idx="44">
                <c:v>1989 Sep</c:v>
              </c:pt>
              <c:pt idx="45">
                <c:v>1989 Oct</c:v>
              </c:pt>
              <c:pt idx="46">
                <c:v>1989 Nov</c:v>
              </c:pt>
              <c:pt idx="47">
                <c:v>1989 Dec</c:v>
              </c:pt>
              <c:pt idx="48">
                <c:v>1990 Jan</c:v>
              </c:pt>
              <c:pt idx="49">
                <c:v>1990 Feb</c:v>
              </c:pt>
              <c:pt idx="50">
                <c:v>1990 Mar</c:v>
              </c:pt>
              <c:pt idx="51">
                <c:v>1990 Apr</c:v>
              </c:pt>
              <c:pt idx="52">
                <c:v>1990 May</c:v>
              </c:pt>
              <c:pt idx="53">
                <c:v>1990 Jun</c:v>
              </c:pt>
              <c:pt idx="54">
                <c:v>1990 Jul</c:v>
              </c:pt>
              <c:pt idx="55">
                <c:v>1990 Aug</c:v>
              </c:pt>
              <c:pt idx="56">
                <c:v>1990 Sep</c:v>
              </c:pt>
              <c:pt idx="57">
                <c:v>1990 Oct</c:v>
              </c:pt>
              <c:pt idx="58">
                <c:v>1990 Nov</c:v>
              </c:pt>
              <c:pt idx="59">
                <c:v>1990 Dec</c:v>
              </c:pt>
              <c:pt idx="60">
                <c:v>1991 Jan</c:v>
              </c:pt>
              <c:pt idx="61">
                <c:v>1991 Feb</c:v>
              </c:pt>
              <c:pt idx="62">
                <c:v>1991 Mar</c:v>
              </c:pt>
              <c:pt idx="63">
                <c:v>1991 Apr</c:v>
              </c:pt>
              <c:pt idx="64">
                <c:v>1991 May</c:v>
              </c:pt>
              <c:pt idx="65">
                <c:v>1991 Jun</c:v>
              </c:pt>
              <c:pt idx="66">
                <c:v>1991 Jul</c:v>
              </c:pt>
              <c:pt idx="67">
                <c:v>1991 Aug</c:v>
              </c:pt>
              <c:pt idx="68">
                <c:v>1991 Sep</c:v>
              </c:pt>
              <c:pt idx="69">
                <c:v>1991 Oct</c:v>
              </c:pt>
              <c:pt idx="70">
                <c:v>1991 Nov</c:v>
              </c:pt>
              <c:pt idx="71">
                <c:v>1991 Dec</c:v>
              </c:pt>
              <c:pt idx="72">
                <c:v>1992 Jan</c:v>
              </c:pt>
              <c:pt idx="73">
                <c:v>1992 Feb</c:v>
              </c:pt>
              <c:pt idx="74">
                <c:v>1992 Mar</c:v>
              </c:pt>
              <c:pt idx="75">
                <c:v>1992 Apr</c:v>
              </c:pt>
              <c:pt idx="76">
                <c:v>1992 May</c:v>
              </c:pt>
              <c:pt idx="77">
                <c:v>1992 Jun</c:v>
              </c:pt>
              <c:pt idx="78">
                <c:v>1992 Jul</c:v>
              </c:pt>
              <c:pt idx="79">
                <c:v>1992 Aug</c:v>
              </c:pt>
              <c:pt idx="80">
                <c:v>1992 Sep</c:v>
              </c:pt>
              <c:pt idx="81">
                <c:v>1992 Oct</c:v>
              </c:pt>
              <c:pt idx="82">
                <c:v>1992 Nov</c:v>
              </c:pt>
              <c:pt idx="83">
                <c:v>1992 Dec</c:v>
              </c:pt>
              <c:pt idx="84">
                <c:v>1993 Jan</c:v>
              </c:pt>
              <c:pt idx="85">
                <c:v>1993 Feb</c:v>
              </c:pt>
              <c:pt idx="86">
                <c:v>1993 Mar</c:v>
              </c:pt>
              <c:pt idx="87">
                <c:v>1993 Apr</c:v>
              </c:pt>
              <c:pt idx="88">
                <c:v>1993 May</c:v>
              </c:pt>
              <c:pt idx="89">
                <c:v>1993 Jun</c:v>
              </c:pt>
              <c:pt idx="90">
                <c:v>1993 Jul</c:v>
              </c:pt>
              <c:pt idx="91">
                <c:v>1993 Aug</c:v>
              </c:pt>
              <c:pt idx="92">
                <c:v>1993 Sep</c:v>
              </c:pt>
              <c:pt idx="93">
                <c:v>1993 Oct</c:v>
              </c:pt>
              <c:pt idx="94">
                <c:v>1993 Nov</c:v>
              </c:pt>
              <c:pt idx="95">
                <c:v>1993 Dec</c:v>
              </c:pt>
              <c:pt idx="96">
                <c:v>1994 Jan</c:v>
              </c:pt>
              <c:pt idx="97">
                <c:v>1994 Feb</c:v>
              </c:pt>
              <c:pt idx="98">
                <c:v>1994 Mar</c:v>
              </c:pt>
              <c:pt idx="99">
                <c:v>1994 Apr</c:v>
              </c:pt>
              <c:pt idx="100">
                <c:v>1994 May</c:v>
              </c:pt>
              <c:pt idx="101">
                <c:v>1994 Jun</c:v>
              </c:pt>
              <c:pt idx="102">
                <c:v>1994 Jul</c:v>
              </c:pt>
              <c:pt idx="103">
                <c:v>1994 Aug</c:v>
              </c:pt>
              <c:pt idx="104">
                <c:v>1994 Sep</c:v>
              </c:pt>
              <c:pt idx="105">
                <c:v>1994 Oct</c:v>
              </c:pt>
              <c:pt idx="106">
                <c:v>1994 Nov</c:v>
              </c:pt>
              <c:pt idx="107">
                <c:v>1994 Dec</c:v>
              </c:pt>
              <c:pt idx="108">
                <c:v>1995 Jan</c:v>
              </c:pt>
              <c:pt idx="109">
                <c:v>1995 Feb</c:v>
              </c:pt>
              <c:pt idx="110">
                <c:v>1995 Mar</c:v>
              </c:pt>
              <c:pt idx="111">
                <c:v>1995 Apr</c:v>
              </c:pt>
              <c:pt idx="112">
                <c:v>1995 May</c:v>
              </c:pt>
              <c:pt idx="113">
                <c:v>1995 Jun</c:v>
              </c:pt>
              <c:pt idx="114">
                <c:v>1995 Jul</c:v>
              </c:pt>
              <c:pt idx="115">
                <c:v>1995 Aug</c:v>
              </c:pt>
              <c:pt idx="116">
                <c:v>1995 Sep</c:v>
              </c:pt>
              <c:pt idx="117">
                <c:v>1995 Oct</c:v>
              </c:pt>
              <c:pt idx="118">
                <c:v>1995 Nov</c:v>
              </c:pt>
              <c:pt idx="119">
                <c:v>1995 Dec</c:v>
              </c:pt>
              <c:pt idx="120">
                <c:v>1996 Jan</c:v>
              </c:pt>
              <c:pt idx="121">
                <c:v>1996 Feb</c:v>
              </c:pt>
              <c:pt idx="122">
                <c:v>1996 Mar</c:v>
              </c:pt>
              <c:pt idx="123">
                <c:v>1996 Apr</c:v>
              </c:pt>
              <c:pt idx="124">
                <c:v>1996 May</c:v>
              </c:pt>
              <c:pt idx="125">
                <c:v>1996 Jun</c:v>
              </c:pt>
              <c:pt idx="126">
                <c:v>1996 Jul</c:v>
              </c:pt>
              <c:pt idx="127">
                <c:v>1996 Aug</c:v>
              </c:pt>
              <c:pt idx="128">
                <c:v>1996 Sep</c:v>
              </c:pt>
              <c:pt idx="129">
                <c:v>1996 Oct</c:v>
              </c:pt>
              <c:pt idx="130">
                <c:v>1996 Nov</c:v>
              </c:pt>
              <c:pt idx="131">
                <c:v>1996 Dec</c:v>
              </c:pt>
              <c:pt idx="132">
                <c:v>1997 Jan</c:v>
              </c:pt>
              <c:pt idx="133">
                <c:v>1997 Feb</c:v>
              </c:pt>
              <c:pt idx="134">
                <c:v>1997 Mar</c:v>
              </c:pt>
              <c:pt idx="135">
                <c:v>1997 Apr</c:v>
              </c:pt>
              <c:pt idx="136">
                <c:v>1997 May</c:v>
              </c:pt>
              <c:pt idx="137">
                <c:v>1997 Jun</c:v>
              </c:pt>
              <c:pt idx="138">
                <c:v>1997 Jul</c:v>
              </c:pt>
              <c:pt idx="139">
                <c:v>1997 Aug</c:v>
              </c:pt>
              <c:pt idx="140">
                <c:v>1997 Sep</c:v>
              </c:pt>
              <c:pt idx="141">
                <c:v>1997 Oct</c:v>
              </c:pt>
              <c:pt idx="142">
                <c:v>1997 Nov</c:v>
              </c:pt>
              <c:pt idx="143">
                <c:v>1997 Dec</c:v>
              </c:pt>
              <c:pt idx="144">
                <c:v>1998 Jan</c:v>
              </c:pt>
              <c:pt idx="145">
                <c:v>1998 Feb</c:v>
              </c:pt>
              <c:pt idx="146">
                <c:v>1998 Mar</c:v>
              </c:pt>
              <c:pt idx="147">
                <c:v>1998 Apr</c:v>
              </c:pt>
              <c:pt idx="148">
                <c:v>1998 May</c:v>
              </c:pt>
              <c:pt idx="149">
                <c:v>1998 Jun</c:v>
              </c:pt>
              <c:pt idx="150">
                <c:v>1998 Jul</c:v>
              </c:pt>
              <c:pt idx="151">
                <c:v>1998 Aug</c:v>
              </c:pt>
              <c:pt idx="152">
                <c:v>1998 Sep</c:v>
              </c:pt>
              <c:pt idx="153">
                <c:v>1998 Oct</c:v>
              </c:pt>
              <c:pt idx="154">
                <c:v>1998 Nov</c:v>
              </c:pt>
              <c:pt idx="155">
                <c:v>1998 Dec</c:v>
              </c:pt>
              <c:pt idx="156">
                <c:v>1999 Jan</c:v>
              </c:pt>
              <c:pt idx="157">
                <c:v>1999 Feb</c:v>
              </c:pt>
              <c:pt idx="158">
                <c:v>1999 Mar</c:v>
              </c:pt>
              <c:pt idx="159">
                <c:v>1999 Apr</c:v>
              </c:pt>
              <c:pt idx="160">
                <c:v>1999 May</c:v>
              </c:pt>
              <c:pt idx="161">
                <c:v>1999 Jun</c:v>
              </c:pt>
              <c:pt idx="162">
                <c:v>1999 Jul</c:v>
              </c:pt>
              <c:pt idx="163">
                <c:v>1999 Aug</c:v>
              </c:pt>
              <c:pt idx="164">
                <c:v>1999 Sep</c:v>
              </c:pt>
              <c:pt idx="165">
                <c:v>1999 Oct</c:v>
              </c:pt>
              <c:pt idx="166">
                <c:v>1999 Nov</c:v>
              </c:pt>
              <c:pt idx="167">
                <c:v>1999 Dec</c:v>
              </c:pt>
              <c:pt idx="168">
                <c:v>2000 Jan</c:v>
              </c:pt>
              <c:pt idx="169">
                <c:v>2000 Feb</c:v>
              </c:pt>
              <c:pt idx="170">
                <c:v>2000 Mar</c:v>
              </c:pt>
              <c:pt idx="171">
                <c:v>2000 Apr</c:v>
              </c:pt>
              <c:pt idx="172">
                <c:v>2000 May</c:v>
              </c:pt>
              <c:pt idx="173">
                <c:v>2000 Jun</c:v>
              </c:pt>
              <c:pt idx="174">
                <c:v>2000 Jul</c:v>
              </c:pt>
              <c:pt idx="175">
                <c:v>2000 Aug</c:v>
              </c:pt>
              <c:pt idx="176">
                <c:v>2000 Sep</c:v>
              </c:pt>
              <c:pt idx="177">
                <c:v>2000 Oct</c:v>
              </c:pt>
              <c:pt idx="178">
                <c:v>2000 Nov</c:v>
              </c:pt>
              <c:pt idx="179">
                <c:v>2000 Dec</c:v>
              </c:pt>
              <c:pt idx="180">
                <c:v>2001 Jan</c:v>
              </c:pt>
              <c:pt idx="181">
                <c:v>2001 Feb</c:v>
              </c:pt>
              <c:pt idx="182">
                <c:v>2001 Mar</c:v>
              </c:pt>
              <c:pt idx="183">
                <c:v>2001 Apr</c:v>
              </c:pt>
              <c:pt idx="184">
                <c:v>2001 May</c:v>
              </c:pt>
              <c:pt idx="185">
                <c:v>2001 Jun</c:v>
              </c:pt>
              <c:pt idx="186">
                <c:v>2001 Jul</c:v>
              </c:pt>
              <c:pt idx="187">
                <c:v>2001 Aug</c:v>
              </c:pt>
              <c:pt idx="188">
                <c:v>2001 Sep</c:v>
              </c:pt>
              <c:pt idx="189">
                <c:v>2001 Oct</c:v>
              </c:pt>
              <c:pt idx="190">
                <c:v>2001 Nov</c:v>
              </c:pt>
              <c:pt idx="191">
                <c:v>2001 Dec</c:v>
              </c:pt>
              <c:pt idx="192">
                <c:v>2002 Jan</c:v>
              </c:pt>
              <c:pt idx="193">
                <c:v>2002 Feb</c:v>
              </c:pt>
              <c:pt idx="194">
                <c:v>2002 Mar</c:v>
              </c:pt>
              <c:pt idx="195">
                <c:v>2002 Apr</c:v>
              </c:pt>
              <c:pt idx="196">
                <c:v>2002 May</c:v>
              </c:pt>
              <c:pt idx="197">
                <c:v>2002 Jun</c:v>
              </c:pt>
              <c:pt idx="198">
                <c:v>2002 Jul</c:v>
              </c:pt>
              <c:pt idx="199">
                <c:v>2002 Aug</c:v>
              </c:pt>
              <c:pt idx="200">
                <c:v>2002 Sep</c:v>
              </c:pt>
              <c:pt idx="201">
                <c:v>2002 Oct</c:v>
              </c:pt>
              <c:pt idx="202">
                <c:v>2002 Nov</c:v>
              </c:pt>
              <c:pt idx="203">
                <c:v>2002 Dec</c:v>
              </c:pt>
              <c:pt idx="204">
                <c:v>2003 Jan</c:v>
              </c:pt>
              <c:pt idx="205">
                <c:v>2003 Feb</c:v>
              </c:pt>
              <c:pt idx="206">
                <c:v>2003 Mar</c:v>
              </c:pt>
              <c:pt idx="207">
                <c:v>2003 Apr</c:v>
              </c:pt>
              <c:pt idx="208">
                <c:v>2003 May</c:v>
              </c:pt>
              <c:pt idx="209">
                <c:v>2003 Jun</c:v>
              </c:pt>
              <c:pt idx="210">
                <c:v>2003 Jul</c:v>
              </c:pt>
              <c:pt idx="211">
                <c:v>2003 Aug</c:v>
              </c:pt>
              <c:pt idx="212">
                <c:v>2003 Sep</c:v>
              </c:pt>
              <c:pt idx="213">
                <c:v>2003 Oct</c:v>
              </c:pt>
              <c:pt idx="214">
                <c:v>2003 Nov</c:v>
              </c:pt>
              <c:pt idx="215">
                <c:v>2003 Dec</c:v>
              </c:pt>
              <c:pt idx="216">
                <c:v>2004 Jan</c:v>
              </c:pt>
              <c:pt idx="217">
                <c:v>2004 Feb</c:v>
              </c:pt>
              <c:pt idx="218">
                <c:v>2004 Mar</c:v>
              </c:pt>
              <c:pt idx="219">
                <c:v>2004 Apr</c:v>
              </c:pt>
              <c:pt idx="220">
                <c:v>2004 May</c:v>
              </c:pt>
              <c:pt idx="221">
                <c:v>2004 Jun</c:v>
              </c:pt>
              <c:pt idx="222">
                <c:v>2004 Jul</c:v>
              </c:pt>
              <c:pt idx="223">
                <c:v>2004 Aug</c:v>
              </c:pt>
              <c:pt idx="224">
                <c:v>2004 Sep</c:v>
              </c:pt>
              <c:pt idx="225">
                <c:v>2004 Oct</c:v>
              </c:pt>
              <c:pt idx="226">
                <c:v>2004 Nov</c:v>
              </c:pt>
              <c:pt idx="227">
                <c:v>2004 Dec</c:v>
              </c:pt>
              <c:pt idx="228">
                <c:v>2005 Jan</c:v>
              </c:pt>
              <c:pt idx="229">
                <c:v>2005 Feb</c:v>
              </c:pt>
              <c:pt idx="230">
                <c:v>2005 Mar</c:v>
              </c:pt>
              <c:pt idx="231">
                <c:v>2005 Apr</c:v>
              </c:pt>
              <c:pt idx="232">
                <c:v>2005 May</c:v>
              </c:pt>
              <c:pt idx="233">
                <c:v>2005 Jun</c:v>
              </c:pt>
              <c:pt idx="234">
                <c:v>2005 Jul</c:v>
              </c:pt>
              <c:pt idx="235">
                <c:v>2005 Aug</c:v>
              </c:pt>
              <c:pt idx="236">
                <c:v>2005 Sep</c:v>
              </c:pt>
              <c:pt idx="237">
                <c:v>2005 Oct</c:v>
              </c:pt>
              <c:pt idx="238">
                <c:v>2005 Nov</c:v>
              </c:pt>
              <c:pt idx="239">
                <c:v>2005 Dec</c:v>
              </c:pt>
              <c:pt idx="240">
                <c:v>2006 Jan</c:v>
              </c:pt>
              <c:pt idx="241">
                <c:v>2006 Feb</c:v>
              </c:pt>
              <c:pt idx="242">
                <c:v>2006 Mar</c:v>
              </c:pt>
              <c:pt idx="243">
                <c:v>2006 Apr</c:v>
              </c:pt>
              <c:pt idx="244">
                <c:v>2006 May</c:v>
              </c:pt>
              <c:pt idx="245">
                <c:v>2006 Jun</c:v>
              </c:pt>
              <c:pt idx="246">
                <c:v>2006 Jul</c:v>
              </c:pt>
              <c:pt idx="247">
                <c:v>2006 Aug</c:v>
              </c:pt>
              <c:pt idx="248">
                <c:v>2006 Sep</c:v>
              </c:pt>
              <c:pt idx="249">
                <c:v>2006 Oct</c:v>
              </c:pt>
              <c:pt idx="250">
                <c:v>2006 Nov</c:v>
              </c:pt>
              <c:pt idx="251">
                <c:v>2006 Dec</c:v>
              </c:pt>
              <c:pt idx="252">
                <c:v>2007 Jan</c:v>
              </c:pt>
              <c:pt idx="253">
                <c:v>2007 Feb</c:v>
              </c:pt>
              <c:pt idx="254">
                <c:v>2007 Mar</c:v>
              </c:pt>
              <c:pt idx="255">
                <c:v>2007 Apr</c:v>
              </c:pt>
              <c:pt idx="256">
                <c:v>2007 May</c:v>
              </c:pt>
              <c:pt idx="257">
                <c:v>2007 Jun</c:v>
              </c:pt>
              <c:pt idx="258">
                <c:v>2007 Jul</c:v>
              </c:pt>
              <c:pt idx="259">
                <c:v>2007 Aug</c:v>
              </c:pt>
              <c:pt idx="260">
                <c:v>2007 Sep</c:v>
              </c:pt>
              <c:pt idx="261">
                <c:v>2007 Oct</c:v>
              </c:pt>
              <c:pt idx="262">
                <c:v>2007 Nov</c:v>
              </c:pt>
              <c:pt idx="263">
                <c:v>2007 Dec</c:v>
              </c:pt>
              <c:pt idx="264">
                <c:v>2008 Jan</c:v>
              </c:pt>
              <c:pt idx="265">
                <c:v>2008 Feb</c:v>
              </c:pt>
              <c:pt idx="266">
                <c:v>2008 Mar</c:v>
              </c:pt>
              <c:pt idx="267">
                <c:v>2008 Apr</c:v>
              </c:pt>
              <c:pt idx="268">
                <c:v>2008 May</c:v>
              </c:pt>
              <c:pt idx="269">
                <c:v>2008 Jun</c:v>
              </c:pt>
              <c:pt idx="270">
                <c:v>2008 Jul</c:v>
              </c:pt>
              <c:pt idx="271">
                <c:v>2008 Aug</c:v>
              </c:pt>
              <c:pt idx="272">
                <c:v>2008 Sep</c:v>
              </c:pt>
              <c:pt idx="273">
                <c:v>2008 Oct</c:v>
              </c:pt>
              <c:pt idx="274">
                <c:v>2008 Nov</c:v>
              </c:pt>
              <c:pt idx="275">
                <c:v>2008 Dec</c:v>
              </c:pt>
              <c:pt idx="276">
                <c:v>2009 Jan</c:v>
              </c:pt>
              <c:pt idx="277">
                <c:v>2009 Feb</c:v>
              </c:pt>
              <c:pt idx="278">
                <c:v>2009 Mar</c:v>
              </c:pt>
              <c:pt idx="279">
                <c:v>2009 Apr</c:v>
              </c:pt>
              <c:pt idx="280">
                <c:v>2009 May</c:v>
              </c:pt>
              <c:pt idx="281">
                <c:v>2009 Jun</c:v>
              </c:pt>
              <c:pt idx="282">
                <c:v>2009 Jul</c:v>
              </c:pt>
              <c:pt idx="283">
                <c:v>2009 Aug</c:v>
              </c:pt>
              <c:pt idx="284">
                <c:v>2009 Sep</c:v>
              </c:pt>
              <c:pt idx="285">
                <c:v>2009 Oct</c:v>
              </c:pt>
              <c:pt idx="286">
                <c:v>2009 Nov</c:v>
              </c:pt>
              <c:pt idx="287">
                <c:v>2009 Dec</c:v>
              </c:pt>
              <c:pt idx="288">
                <c:v>2010 Jan</c:v>
              </c:pt>
              <c:pt idx="289">
                <c:v>2010 Feb</c:v>
              </c:pt>
              <c:pt idx="290">
                <c:v>2010 Mar</c:v>
              </c:pt>
              <c:pt idx="291">
                <c:v>2010 Apr</c:v>
              </c:pt>
              <c:pt idx="292">
                <c:v>2010 May</c:v>
              </c:pt>
              <c:pt idx="293">
                <c:v>2010 Jun</c:v>
              </c:pt>
              <c:pt idx="294">
                <c:v>2010 Jul</c:v>
              </c:pt>
              <c:pt idx="295">
                <c:v>2010 Aug</c:v>
              </c:pt>
              <c:pt idx="296">
                <c:v>2010 Sep</c:v>
              </c:pt>
              <c:pt idx="297">
                <c:v>2010 Oct</c:v>
              </c:pt>
              <c:pt idx="298">
                <c:v>2010 Nov</c:v>
              </c:pt>
              <c:pt idx="299">
                <c:v>2010 Dec</c:v>
              </c:pt>
              <c:pt idx="300">
                <c:v>2011 Jan</c:v>
              </c:pt>
              <c:pt idx="301">
                <c:v>2011 Feb</c:v>
              </c:pt>
              <c:pt idx="302">
                <c:v>2011 Mar</c:v>
              </c:pt>
              <c:pt idx="303">
                <c:v>2011 Apr</c:v>
              </c:pt>
              <c:pt idx="304">
                <c:v>2011 May</c:v>
              </c:pt>
              <c:pt idx="305">
                <c:v>2011 Jun</c:v>
              </c:pt>
              <c:pt idx="306">
                <c:v>2011 Jul</c:v>
              </c:pt>
              <c:pt idx="307">
                <c:v>2011 Aug</c:v>
              </c:pt>
              <c:pt idx="308">
                <c:v>2011 Sep</c:v>
              </c:pt>
              <c:pt idx="309">
                <c:v>2011 Oct</c:v>
              </c:pt>
              <c:pt idx="310">
                <c:v>2011 Nov</c:v>
              </c:pt>
              <c:pt idx="311">
                <c:v>2011 Dec</c:v>
              </c:pt>
              <c:pt idx="312">
                <c:v>2012 Jan</c:v>
              </c:pt>
              <c:pt idx="313">
                <c:v>2012 Feb</c:v>
              </c:pt>
              <c:pt idx="314">
                <c:v>2012 Mar</c:v>
              </c:pt>
              <c:pt idx="315">
                <c:v>2012 Apr</c:v>
              </c:pt>
              <c:pt idx="316">
                <c:v>2012 May</c:v>
              </c:pt>
              <c:pt idx="317">
                <c:v>2012 Jun</c:v>
              </c:pt>
              <c:pt idx="318">
                <c:v>2012 Jul</c:v>
              </c:pt>
              <c:pt idx="319">
                <c:v>2012 Aug</c:v>
              </c:pt>
              <c:pt idx="320">
                <c:v>2012 Sep</c:v>
              </c:pt>
              <c:pt idx="321">
                <c:v>2012 Oct</c:v>
              </c:pt>
              <c:pt idx="322">
                <c:v>2012 Nov</c:v>
              </c:pt>
              <c:pt idx="323">
                <c:v>2012 Dec</c:v>
              </c:pt>
              <c:pt idx="324">
                <c:v>2013 Jan</c:v>
              </c:pt>
              <c:pt idx="325">
                <c:v>2013 Feb</c:v>
              </c:pt>
              <c:pt idx="326">
                <c:v>2013 Mar</c:v>
              </c:pt>
              <c:pt idx="327">
                <c:v>2013 Apr</c:v>
              </c:pt>
              <c:pt idx="328">
                <c:v>2013 May</c:v>
              </c:pt>
              <c:pt idx="329">
                <c:v>2013 Jun</c:v>
              </c:pt>
              <c:pt idx="330">
                <c:v>2013 Jul</c:v>
              </c:pt>
              <c:pt idx="331">
                <c:v>2013 Aug</c:v>
              </c:pt>
              <c:pt idx="332">
                <c:v>2013 Sep</c:v>
              </c:pt>
              <c:pt idx="333">
                <c:v>2013 Oct</c:v>
              </c:pt>
              <c:pt idx="334">
                <c:v>2013 Nov</c:v>
              </c:pt>
              <c:pt idx="335">
                <c:v>2013 Dec</c:v>
              </c:pt>
              <c:pt idx="336">
                <c:v>2014 Jan</c:v>
              </c:pt>
              <c:pt idx="337">
                <c:v>2014 Feb</c:v>
              </c:pt>
              <c:pt idx="338">
                <c:v>2014 Mar</c:v>
              </c:pt>
              <c:pt idx="339">
                <c:v>2014 Apr</c:v>
              </c:pt>
              <c:pt idx="340">
                <c:v>2014 May</c:v>
              </c:pt>
              <c:pt idx="341">
                <c:v>2014 Jun</c:v>
              </c:pt>
              <c:pt idx="342">
                <c:v>2014 Jul</c:v>
              </c:pt>
              <c:pt idx="343">
                <c:v>2014 Aug</c:v>
              </c:pt>
              <c:pt idx="344">
                <c:v>2014 Sep</c:v>
              </c:pt>
              <c:pt idx="345">
                <c:v>2014 Oct</c:v>
              </c:pt>
              <c:pt idx="346">
                <c:v>2014 Nov</c:v>
              </c:pt>
              <c:pt idx="347">
                <c:v>2014 Dec</c:v>
              </c:pt>
              <c:pt idx="348">
                <c:v>2015 Jan</c:v>
              </c:pt>
              <c:pt idx="349">
                <c:v>2015 Feb</c:v>
              </c:pt>
              <c:pt idx="350">
                <c:v>2015 Mar</c:v>
              </c:pt>
              <c:pt idx="351">
                <c:v>2015 Apr</c:v>
              </c:pt>
              <c:pt idx="352">
                <c:v>2015 May</c:v>
              </c:pt>
              <c:pt idx="353">
                <c:v>2015 Jun</c:v>
              </c:pt>
              <c:pt idx="354">
                <c:v>2015 Jul</c:v>
              </c:pt>
              <c:pt idx="355">
                <c:v>2015 Aug</c:v>
              </c:pt>
              <c:pt idx="356">
                <c:v>2015 Sep</c:v>
              </c:pt>
              <c:pt idx="357">
                <c:v>2015 Oct</c:v>
              </c:pt>
              <c:pt idx="358">
                <c:v>2015 Nov</c:v>
              </c:pt>
              <c:pt idx="359">
                <c:v>2015 Dec</c:v>
              </c:pt>
              <c:pt idx="360">
                <c:v>2016 Jan</c:v>
              </c:pt>
              <c:pt idx="361">
                <c:v>2016 Feb</c:v>
              </c:pt>
              <c:pt idx="362">
                <c:v>2016 Mar</c:v>
              </c:pt>
              <c:pt idx="363">
                <c:v>2016 Apr</c:v>
              </c:pt>
              <c:pt idx="364">
                <c:v>2016 May</c:v>
              </c:pt>
              <c:pt idx="365">
                <c:v>2016 Jun</c:v>
              </c:pt>
              <c:pt idx="366">
                <c:v>2016 Jul</c:v>
              </c:pt>
              <c:pt idx="367">
                <c:v>2016 Aug</c:v>
              </c:pt>
              <c:pt idx="368">
                <c:v>2016 Sep</c:v>
              </c:pt>
              <c:pt idx="369">
                <c:v>2016 Oct</c:v>
              </c:pt>
              <c:pt idx="370">
                <c:v>2016 Nov</c:v>
              </c:pt>
              <c:pt idx="371">
                <c:v>2016 Dec</c:v>
              </c:pt>
              <c:pt idx="372">
                <c:v>2017 Jan</c:v>
              </c:pt>
              <c:pt idx="373">
                <c:v>2017 Feb</c:v>
              </c:pt>
              <c:pt idx="374">
                <c:v>2017 Mar</c:v>
              </c:pt>
              <c:pt idx="375">
                <c:v>2017 Apr</c:v>
              </c:pt>
              <c:pt idx="376">
                <c:v>2017 May</c:v>
              </c:pt>
              <c:pt idx="377">
                <c:v>2017 Jun</c:v>
              </c:pt>
              <c:pt idx="378">
                <c:v>2017 Jul</c:v>
              </c:pt>
              <c:pt idx="379">
                <c:v>2017 Aug</c:v>
              </c:pt>
              <c:pt idx="380">
                <c:v>2017 Sep</c:v>
              </c:pt>
              <c:pt idx="381">
                <c:v>2017 Oct</c:v>
              </c:pt>
              <c:pt idx="382">
                <c:v>2017 Nov</c:v>
              </c:pt>
              <c:pt idx="383">
                <c:v>2017 Dec</c:v>
              </c:pt>
              <c:pt idx="384">
                <c:v>2018 Jan</c:v>
              </c:pt>
              <c:pt idx="385">
                <c:v>2018 Feb</c:v>
              </c:pt>
              <c:pt idx="386">
                <c:v>2018 Mar</c:v>
              </c:pt>
              <c:pt idx="387">
                <c:v>2018 Apr</c:v>
              </c:pt>
              <c:pt idx="388">
                <c:v>2018 May</c:v>
              </c:pt>
              <c:pt idx="389">
                <c:v>2018 Jun</c:v>
              </c:pt>
              <c:pt idx="390">
                <c:v>2018 Jul</c:v>
              </c:pt>
              <c:pt idx="391">
                <c:v>2018 Aug</c:v>
              </c:pt>
              <c:pt idx="392">
                <c:v>2018 Sep</c:v>
              </c:pt>
              <c:pt idx="393">
                <c:v>2018 Oct</c:v>
              </c:pt>
              <c:pt idx="394">
                <c:v>2018 Nov</c:v>
              </c:pt>
              <c:pt idx="395">
                <c:v>2018 Dec</c:v>
              </c:pt>
              <c:pt idx="396">
                <c:v>2019 Jan</c:v>
              </c:pt>
              <c:pt idx="397">
                <c:v>2019 Feb</c:v>
              </c:pt>
              <c:pt idx="398">
                <c:v>2019 Mar</c:v>
              </c:pt>
              <c:pt idx="399">
                <c:v>2019 Apr</c:v>
              </c:pt>
              <c:pt idx="400">
                <c:v>2019 May</c:v>
              </c:pt>
              <c:pt idx="401">
                <c:v>2019 Jun</c:v>
              </c:pt>
              <c:pt idx="402">
                <c:v>2019 Jul</c:v>
              </c:pt>
              <c:pt idx="403">
                <c:v>2019 Aug</c:v>
              </c:pt>
              <c:pt idx="404">
                <c:v>2019 Sep</c:v>
              </c:pt>
              <c:pt idx="405">
                <c:v>2019 Oct</c:v>
              </c:pt>
              <c:pt idx="406">
                <c:v>2019 Nov</c:v>
              </c:pt>
              <c:pt idx="407">
                <c:v>2019 Dec</c:v>
              </c:pt>
            </c:strLit>
          </c:cat>
          <c:val>
            <c:numLit>
              <c:formatCode>General</c:formatCode>
              <c:ptCount val="408"/>
              <c:pt idx="0">
                <c:v>51.935483870967744</c:v>
              </c:pt>
              <c:pt idx="1">
                <c:v>37.857142857142854</c:v>
              </c:pt>
              <c:pt idx="2">
                <c:v>41.612903225806448</c:v>
              </c:pt>
              <c:pt idx="3">
                <c:v>42.666666666666664</c:v>
              </c:pt>
              <c:pt idx="4">
                <c:v>36.451612903225808</c:v>
              </c:pt>
              <c:pt idx="5">
                <c:v>29</c:v>
              </c:pt>
              <c:pt idx="6">
                <c:v>24.838709677419356</c:v>
              </c:pt>
              <c:pt idx="7">
                <c:v>20.322580645161292</c:v>
              </c:pt>
              <c:pt idx="8">
                <c:v>30.666666666666668</c:v>
              </c:pt>
              <c:pt idx="9">
                <c:v>47.096774193548384</c:v>
              </c:pt>
              <c:pt idx="10">
                <c:v>58</c:v>
              </c:pt>
              <c:pt idx="11">
                <c:v>47.2</c:v>
              </c:pt>
              <c:pt idx="12">
                <c:v>42.666666666666664</c:v>
              </c:pt>
              <c:pt idx="13">
                <c:v>47.5</c:v>
              </c:pt>
              <c:pt idx="14">
                <c:v>50.322580645161288</c:v>
              </c:pt>
              <c:pt idx="15">
                <c:v>43.571428571428569</c:v>
              </c:pt>
              <c:pt idx="16">
                <c:v>35</c:v>
              </c:pt>
              <c:pt idx="17">
                <c:v>28</c:v>
              </c:pt>
              <c:pt idx="18">
                <c:v>20</c:v>
              </c:pt>
              <c:pt idx="19">
                <c:v>28.70967741935484</c:v>
              </c:pt>
              <c:pt idx="20">
                <c:v>36.206896551724135</c:v>
              </c:pt>
              <c:pt idx="21">
                <c:v>52.258064516129032</c:v>
              </c:pt>
              <c:pt idx="22">
                <c:v>44.137931034482762</c:v>
              </c:pt>
              <c:pt idx="23">
                <c:v>42.58064516129032</c:v>
              </c:pt>
              <c:pt idx="24">
                <c:v>54.814814814814817</c:v>
              </c:pt>
              <c:pt idx="25">
                <c:v>56.206896551724135</c:v>
              </c:pt>
              <c:pt idx="26">
                <c:v>45.806451612903224</c:v>
              </c:pt>
              <c:pt idx="27">
                <c:v>44.333333333333336</c:v>
              </c:pt>
              <c:pt idx="28">
                <c:v>36.451612903225808</c:v>
              </c:pt>
              <c:pt idx="29">
                <c:v>27</c:v>
              </c:pt>
              <c:pt idx="30">
                <c:v>25.806451612903224</c:v>
              </c:pt>
              <c:pt idx="31">
                <c:v>28.214285714285715</c:v>
              </c:pt>
              <c:pt idx="32">
                <c:v>43.333333333333336</c:v>
              </c:pt>
              <c:pt idx="33">
                <c:v>44.838709677419352</c:v>
              </c:pt>
              <c:pt idx="34">
                <c:v>39.666666666666664</c:v>
              </c:pt>
              <c:pt idx="35">
                <c:v>57.666666666666664</c:v>
              </c:pt>
              <c:pt idx="36">
                <c:v>51.724137931034484</c:v>
              </c:pt>
              <c:pt idx="37">
                <c:v>50.909090909090907</c:v>
              </c:pt>
              <c:pt idx="38">
                <c:v>35.172413793103445</c:v>
              </c:pt>
              <c:pt idx="39">
                <c:v>38</c:v>
              </c:pt>
              <c:pt idx="40">
                <c:v>33.07692307692308</c:v>
              </c:pt>
              <c:pt idx="41">
                <c:v>31.724137931034484</c:v>
              </c:pt>
              <c:pt idx="42">
                <c:v>24.137931034482758</c:v>
              </c:pt>
              <c:pt idx="43">
                <c:v>25.806451612903224</c:v>
              </c:pt>
              <c:pt idx="44">
                <c:v>35.333333333333336</c:v>
              </c:pt>
              <c:pt idx="45">
                <c:v>53.793103448275865</c:v>
              </c:pt>
              <c:pt idx="46">
                <c:v>63.684210526315788</c:v>
              </c:pt>
              <c:pt idx="47">
                <c:v>70.714285714285708</c:v>
              </c:pt>
              <c:pt idx="48">
                <c:v>48.333333333333336</c:v>
              </c:pt>
              <c:pt idx="49">
                <c:v>42.857142857142854</c:v>
              </c:pt>
              <c:pt idx="50">
                <c:v>32.222222222222221</c:v>
              </c:pt>
              <c:pt idx="51">
                <c:v>35</c:v>
              </c:pt>
              <c:pt idx="52">
                <c:v>27.741935483870968</c:v>
              </c:pt>
              <c:pt idx="53">
                <c:v>26</c:v>
              </c:pt>
              <c:pt idx="54">
                <c:v>19.032258064516128</c:v>
              </c:pt>
              <c:pt idx="55">
                <c:v>20.64516129032258</c:v>
              </c:pt>
              <c:pt idx="56">
                <c:v>25.714285714285715</c:v>
              </c:pt>
              <c:pt idx="57">
                <c:v>42.692307692307693</c:v>
              </c:pt>
              <c:pt idx="58">
                <c:v>50</c:v>
              </c:pt>
              <c:pt idx="59">
                <c:v>61.612903225806448</c:v>
              </c:pt>
              <c:pt idx="60">
                <c:v>54.838709677419352</c:v>
              </c:pt>
              <c:pt idx="61">
                <c:v>49.285714285714285</c:v>
              </c:pt>
              <c:pt idx="62">
                <c:v>36.451612903225808</c:v>
              </c:pt>
              <c:pt idx="63">
                <c:v>36.333333333333336</c:v>
              </c:pt>
              <c:pt idx="64">
                <c:v>31.29032258064516</c:v>
              </c:pt>
              <c:pt idx="65">
                <c:v>26.333333333333332</c:v>
              </c:pt>
              <c:pt idx="66">
                <c:v>23.548387096774192</c:v>
              </c:pt>
              <c:pt idx="67">
                <c:v>21.612903225806452</c:v>
              </c:pt>
              <c:pt idx="68">
                <c:v>36</c:v>
              </c:pt>
              <c:pt idx="69">
                <c:v>50.967741935483872</c:v>
              </c:pt>
              <c:pt idx="70">
                <c:v>50</c:v>
              </c:pt>
              <c:pt idx="71">
                <c:v>46.12903225806452</c:v>
              </c:pt>
              <c:pt idx="72">
                <c:v>42.58064516129032</c:v>
              </c:pt>
              <c:pt idx="73">
                <c:v>47.241379310344826</c:v>
              </c:pt>
              <c:pt idx="74">
                <c:v>34.838709677419352</c:v>
              </c:pt>
              <c:pt idx="75">
                <c:v>34.333333333333336</c:v>
              </c:pt>
              <c:pt idx="76">
                <c:v>24.838709677419356</c:v>
              </c:pt>
              <c:pt idx="77">
                <c:v>19.333333333333332</c:v>
              </c:pt>
              <c:pt idx="78">
                <c:v>20.967741935483872</c:v>
              </c:pt>
              <c:pt idx="79">
                <c:v>23.870967741935484</c:v>
              </c:pt>
              <c:pt idx="80">
                <c:v>32.666666666666664</c:v>
              </c:pt>
              <c:pt idx="81">
                <c:v>45.161290322580648</c:v>
              </c:pt>
              <c:pt idx="82">
                <c:v>47.407407407407405</c:v>
              </c:pt>
              <c:pt idx="83">
                <c:v>37.741935483870968</c:v>
              </c:pt>
              <c:pt idx="84">
                <c:v>44.516129032258064</c:v>
              </c:pt>
              <c:pt idx="85">
                <c:v>41.071428571428569</c:v>
              </c:pt>
              <c:pt idx="86">
                <c:v>36.12903225806452</c:v>
              </c:pt>
              <c:pt idx="87">
                <c:v>29.09090909090909</c:v>
              </c:pt>
              <c:pt idx="88">
                <c:v>26.5</c:v>
              </c:pt>
              <c:pt idx="89">
                <c:v>30.344827586206897</c:v>
              </c:pt>
              <c:pt idx="90">
                <c:v>21.612903225806452</c:v>
              </c:pt>
              <c:pt idx="91">
                <c:v>27.741935483870968</c:v>
              </c:pt>
              <c:pt idx="92">
                <c:v>34.333333333333336</c:v>
              </c:pt>
              <c:pt idx="93">
                <c:v>43.87096774193548</c:v>
              </c:pt>
              <c:pt idx="94">
                <c:v>49.666666666666664</c:v>
              </c:pt>
              <c:pt idx="95">
                <c:v>43.87096774193548</c:v>
              </c:pt>
              <c:pt idx="96">
                <c:v>49.612903225806448</c:v>
              </c:pt>
              <c:pt idx="97">
                <c:v>43.071428571428569</c:v>
              </c:pt>
              <c:pt idx="98">
                <c:v>40</c:v>
              </c:pt>
              <c:pt idx="99">
                <c:v>33.200000000000003</c:v>
              </c:pt>
              <c:pt idx="100">
                <c:v>26.129032258064516</c:v>
              </c:pt>
              <c:pt idx="101">
                <c:v>27.433333333333334</c:v>
              </c:pt>
              <c:pt idx="102">
                <c:v>17.612903225806452</c:v>
              </c:pt>
              <c:pt idx="103">
                <c:v>23.548387096774192</c:v>
              </c:pt>
              <c:pt idx="104">
                <c:v>30.766666666666666</c:v>
              </c:pt>
              <c:pt idx="105">
                <c:v>43.225806451612904</c:v>
              </c:pt>
              <c:pt idx="106">
                <c:v>42.333333333333336</c:v>
              </c:pt>
              <c:pt idx="107">
                <c:v>43.304347826086953</c:v>
              </c:pt>
              <c:pt idx="108">
                <c:v>35.032258064516128</c:v>
              </c:pt>
              <c:pt idx="109">
                <c:v>41.192307692307693</c:v>
              </c:pt>
              <c:pt idx="110">
                <c:v>38.689655172413794</c:v>
              </c:pt>
              <c:pt idx="111">
                <c:v>30.466666666666665</c:v>
              </c:pt>
              <c:pt idx="112">
                <c:v>25.35483870967742</c:v>
              </c:pt>
              <c:pt idx="113">
                <c:v>26.466666666666665</c:v>
              </c:pt>
              <c:pt idx="114">
                <c:v>25</c:v>
              </c:pt>
              <c:pt idx="115">
                <c:v>25.548387096774192</c:v>
              </c:pt>
              <c:pt idx="116">
                <c:v>29.366666666666667</c:v>
              </c:pt>
              <c:pt idx="117">
                <c:v>45.483870967741936</c:v>
              </c:pt>
              <c:pt idx="118">
                <c:v>50.233333333333334</c:v>
              </c:pt>
              <c:pt idx="119">
                <c:v>37.29032258064516</c:v>
              </c:pt>
              <c:pt idx="120">
                <c:v>42.903225806451616</c:v>
              </c:pt>
              <c:pt idx="121">
                <c:v>40.448275862068968</c:v>
              </c:pt>
              <c:pt idx="122">
                <c:v>40.096774193548384</c:v>
              </c:pt>
              <c:pt idx="123">
                <c:v>39.166666666666664</c:v>
              </c:pt>
              <c:pt idx="124">
                <c:v>29.612903225806452</c:v>
              </c:pt>
              <c:pt idx="125">
                <c:v>27.03448275862069</c:v>
              </c:pt>
              <c:pt idx="126">
                <c:v>23.193548387096776</c:v>
              </c:pt>
              <c:pt idx="127">
                <c:v>22.548387096774192</c:v>
              </c:pt>
              <c:pt idx="128">
                <c:v>31.333333333333332</c:v>
              </c:pt>
              <c:pt idx="129">
                <c:v>40.935483870967744</c:v>
              </c:pt>
              <c:pt idx="130">
                <c:v>42.25925925925926</c:v>
              </c:pt>
              <c:pt idx="131">
                <c:v>36.12903225806452</c:v>
              </c:pt>
              <c:pt idx="132">
                <c:v>37.387096774193552</c:v>
              </c:pt>
              <c:pt idx="133">
                <c:v>42.107142857142854</c:v>
              </c:pt>
              <c:pt idx="134">
                <c:v>41.225806451612904</c:v>
              </c:pt>
              <c:pt idx="135">
                <c:v>32</c:v>
              </c:pt>
              <c:pt idx="136">
                <c:v>26.193548387096776</c:v>
              </c:pt>
              <c:pt idx="137">
                <c:v>22.133333333333333</c:v>
              </c:pt>
              <c:pt idx="138">
                <c:v>17.93548387096774</c:v>
              </c:pt>
              <c:pt idx="139">
                <c:v>18.483870967741936</c:v>
              </c:pt>
              <c:pt idx="140">
                <c:v>31.333333333333332</c:v>
              </c:pt>
              <c:pt idx="141">
                <c:v>37.366666666666667</c:v>
              </c:pt>
              <c:pt idx="142">
                <c:v>37.782608695652172</c:v>
              </c:pt>
              <c:pt idx="143">
                <c:v>42.483870967741936</c:v>
              </c:pt>
              <c:pt idx="144">
                <c:v>36.41935483870968</c:v>
              </c:pt>
              <c:pt idx="145">
                <c:v>39.25</c:v>
              </c:pt>
              <c:pt idx="146">
                <c:v>34.064516129032256</c:v>
              </c:pt>
              <c:pt idx="147">
                <c:v>32.633333333333333</c:v>
              </c:pt>
              <c:pt idx="148">
                <c:v>24.3</c:v>
              </c:pt>
              <c:pt idx="149">
                <c:v>20.166666666666668</c:v>
              </c:pt>
              <c:pt idx="150">
                <c:v>17.741935483870968</c:v>
              </c:pt>
              <c:pt idx="151">
                <c:v>24.903225806451612</c:v>
              </c:pt>
              <c:pt idx="152">
                <c:v>29.1</c:v>
              </c:pt>
              <c:pt idx="153">
                <c:v>40</c:v>
              </c:pt>
              <c:pt idx="154">
                <c:v>37.366666666666667</c:v>
              </c:pt>
              <c:pt idx="155">
                <c:v>44.903225806451616</c:v>
              </c:pt>
              <c:pt idx="156">
                <c:v>41.032258064516128</c:v>
              </c:pt>
              <c:pt idx="157">
                <c:v>38.035714285714285</c:v>
              </c:pt>
              <c:pt idx="158">
                <c:v>35.645161290322584</c:v>
              </c:pt>
              <c:pt idx="159">
                <c:v>32.92307692307692</c:v>
              </c:pt>
              <c:pt idx="160">
                <c:v>26.466666666666665</c:v>
              </c:pt>
              <c:pt idx="161">
                <c:v>20.2</c:v>
              </c:pt>
              <c:pt idx="162">
                <c:v>19.548387096774192</c:v>
              </c:pt>
              <c:pt idx="163">
                <c:v>20.35483870967742</c:v>
              </c:pt>
              <c:pt idx="164">
                <c:v>33.896551724137929</c:v>
              </c:pt>
              <c:pt idx="165">
                <c:v>48.258064516129032</c:v>
              </c:pt>
              <c:pt idx="166">
                <c:v>42.266666666666666</c:v>
              </c:pt>
              <c:pt idx="167">
                <c:v>49.466666666666669</c:v>
              </c:pt>
              <c:pt idx="168">
                <c:v>38.225806451612904</c:v>
              </c:pt>
              <c:pt idx="169">
                <c:v>37.896551724137929</c:v>
              </c:pt>
              <c:pt idx="170">
                <c:v>36.903225806451616</c:v>
              </c:pt>
              <c:pt idx="171">
                <c:v>32.133333333333333</c:v>
              </c:pt>
              <c:pt idx="172">
                <c:v>29.225806451612904</c:v>
              </c:pt>
              <c:pt idx="173">
                <c:v>22.3</c:v>
              </c:pt>
              <c:pt idx="174">
                <c:v>14.580645161290322</c:v>
              </c:pt>
              <c:pt idx="175">
                <c:v>22.483870967741936</c:v>
              </c:pt>
              <c:pt idx="176">
                <c:v>35.518518518518519</c:v>
              </c:pt>
              <c:pt idx="177">
                <c:v>31</c:v>
              </c:pt>
              <c:pt idx="178">
                <c:v>39.9</c:v>
              </c:pt>
              <c:pt idx="179">
                <c:v>45.12903225806452</c:v>
              </c:pt>
              <c:pt idx="180">
                <c:v>45.322580645161288</c:v>
              </c:pt>
              <c:pt idx="181">
                <c:v>37.535714285714285</c:v>
              </c:pt>
              <c:pt idx="182">
                <c:v>33.633333333333333</c:v>
              </c:pt>
              <c:pt idx="183">
                <c:v>32.766666666666666</c:v>
              </c:pt>
              <c:pt idx="184">
                <c:v>32.258064516129032</c:v>
              </c:pt>
              <c:pt idx="185">
                <c:v>27.833333333333332</c:v>
              </c:pt>
              <c:pt idx="186">
                <c:v>15.96774193548387</c:v>
              </c:pt>
              <c:pt idx="187">
                <c:v>16.741935483870968</c:v>
              </c:pt>
              <c:pt idx="188">
                <c:v>25.517241379310345</c:v>
              </c:pt>
              <c:pt idx="189">
                <c:v>38.225806451612904</c:v>
              </c:pt>
              <c:pt idx="190">
                <c:v>38.033333333333331</c:v>
              </c:pt>
              <c:pt idx="191">
                <c:v>33.678571428571431</c:v>
              </c:pt>
              <c:pt idx="192">
                <c:v>38.548387096774192</c:v>
              </c:pt>
              <c:pt idx="193">
                <c:v>37.615384615384613</c:v>
              </c:pt>
              <c:pt idx="194">
                <c:v>33.93333333333333</c:v>
              </c:pt>
              <c:pt idx="195">
                <c:v>26.827586206896552</c:v>
              </c:pt>
              <c:pt idx="196">
                <c:v>21.967741935483872</c:v>
              </c:pt>
              <c:pt idx="197">
                <c:v>19.724137931034484</c:v>
              </c:pt>
              <c:pt idx="198">
                <c:v>16.70967741935484</c:v>
              </c:pt>
              <c:pt idx="199">
                <c:v>21.925925925925927</c:v>
              </c:pt>
              <c:pt idx="200">
                <c:v>30.178571428571427</c:v>
              </c:pt>
              <c:pt idx="201">
                <c:v>34.931034482758619</c:v>
              </c:pt>
              <c:pt idx="202">
                <c:v>42.533333333333331</c:v>
              </c:pt>
              <c:pt idx="203">
                <c:v>37.700000000000003</c:v>
              </c:pt>
              <c:pt idx="204">
                <c:v>35.03448275862069</c:v>
              </c:pt>
              <c:pt idx="205">
                <c:v>38.25</c:v>
              </c:pt>
              <c:pt idx="206">
                <c:v>32.967741935483872</c:v>
              </c:pt>
              <c:pt idx="207">
                <c:v>31.366666666666667</c:v>
              </c:pt>
              <c:pt idx="208">
                <c:v>29.322580645161292</c:v>
              </c:pt>
              <c:pt idx="209">
                <c:v>23.633333333333333</c:v>
              </c:pt>
              <c:pt idx="210">
                <c:v>16.548387096774192</c:v>
              </c:pt>
              <c:pt idx="211">
                <c:v>17.032258064516128</c:v>
              </c:pt>
              <c:pt idx="212">
                <c:v>29.5</c:v>
              </c:pt>
              <c:pt idx="213">
                <c:v>36.517241379310342</c:v>
              </c:pt>
              <c:pt idx="214">
                <c:v>36.931034482758619</c:v>
              </c:pt>
              <c:pt idx="215">
                <c:v>36.322580645161288</c:v>
              </c:pt>
              <c:pt idx="216">
                <c:v>36.064516129032256</c:v>
              </c:pt>
              <c:pt idx="217">
                <c:v>35.888888888888886</c:v>
              </c:pt>
              <c:pt idx="218">
                <c:v>37.161290322580648</c:v>
              </c:pt>
              <c:pt idx="219">
                <c:v>31.724137931034484</c:v>
              </c:pt>
              <c:pt idx="220">
                <c:v>19.285714285714285</c:v>
              </c:pt>
              <c:pt idx="221">
                <c:v>17.241379310344829</c:v>
              </c:pt>
              <c:pt idx="222">
                <c:v>12.52</c:v>
              </c:pt>
              <c:pt idx="223">
                <c:v>15.193548387096774</c:v>
              </c:pt>
              <c:pt idx="224">
                <c:v>31.964285714285715</c:v>
              </c:pt>
              <c:pt idx="225">
                <c:v>32.354838709677416</c:v>
              </c:pt>
              <c:pt idx="226">
                <c:v>35.733333333333334</c:v>
              </c:pt>
              <c:pt idx="227">
                <c:v>37.806451612903224</c:v>
              </c:pt>
              <c:pt idx="228">
                <c:v>33.58064516129032</c:v>
              </c:pt>
              <c:pt idx="229">
                <c:v>35.892857142857146</c:v>
              </c:pt>
              <c:pt idx="230">
                <c:v>32</c:v>
              </c:pt>
              <c:pt idx="231">
                <c:v>28.833333333333332</c:v>
              </c:pt>
              <c:pt idx="232">
                <c:v>18.548387096774192</c:v>
              </c:pt>
              <c:pt idx="233">
                <c:v>15.833333333333334</c:v>
              </c:pt>
              <c:pt idx="234">
                <c:v>14.193548387096774</c:v>
              </c:pt>
              <c:pt idx="235">
                <c:v>17</c:v>
              </c:pt>
              <c:pt idx="236">
                <c:v>25</c:v>
              </c:pt>
              <c:pt idx="237">
                <c:v>30.931034482758619</c:v>
              </c:pt>
              <c:pt idx="238">
                <c:v>38.766666666666666</c:v>
              </c:pt>
              <c:pt idx="239">
                <c:v>32.838709677419352</c:v>
              </c:pt>
              <c:pt idx="240">
                <c:v>36.516129032258064</c:v>
              </c:pt>
              <c:pt idx="241">
                <c:v>41.111111111111114</c:v>
              </c:pt>
              <c:pt idx="242">
                <c:v>32.4</c:v>
              </c:pt>
              <c:pt idx="243">
                <c:v>30.533333333333335</c:v>
              </c:pt>
              <c:pt idx="244">
                <c:v>25.93548387096774</c:v>
              </c:pt>
              <c:pt idx="245">
                <c:v>18.5</c:v>
              </c:pt>
              <c:pt idx="246">
                <c:v>18.451612903225808</c:v>
              </c:pt>
              <c:pt idx="247">
                <c:v>15.566666666666666</c:v>
              </c:pt>
              <c:pt idx="248">
                <c:v>27.433333333333334</c:v>
              </c:pt>
              <c:pt idx="249">
                <c:v>39.6</c:v>
              </c:pt>
              <c:pt idx="250">
                <c:v>32.448275862068968</c:v>
              </c:pt>
              <c:pt idx="251">
                <c:v>37.714285714285715</c:v>
              </c:pt>
              <c:pt idx="252">
                <c:v>40</c:v>
              </c:pt>
              <c:pt idx="253">
                <c:v>35.074074074074076</c:v>
              </c:pt>
              <c:pt idx="254">
                <c:v>33.161290322580648</c:v>
              </c:pt>
              <c:pt idx="255">
                <c:v>27.03846153846154</c:v>
              </c:pt>
              <c:pt idx="256">
                <c:v>20.586206896551722</c:v>
              </c:pt>
              <c:pt idx="257">
                <c:v>17.821428571428573</c:v>
              </c:pt>
              <c:pt idx="258">
                <c:v>14.193548387096774</c:v>
              </c:pt>
              <c:pt idx="259">
                <c:v>17.322580645161292</c:v>
              </c:pt>
              <c:pt idx="260">
                <c:v>26.766666666666666</c:v>
              </c:pt>
              <c:pt idx="261">
                <c:v>34.322580645161288</c:v>
              </c:pt>
              <c:pt idx="262">
                <c:v>36.96551724137931</c:v>
              </c:pt>
              <c:pt idx="263">
                <c:v>35.225806451612904</c:v>
              </c:pt>
              <c:pt idx="264">
                <c:v>33.032258064516128</c:v>
              </c:pt>
              <c:pt idx="265">
                <c:v>34.03448275862069</c:v>
              </c:pt>
              <c:pt idx="266">
                <c:v>32.413793103448278</c:v>
              </c:pt>
              <c:pt idx="267">
                <c:v>29.75</c:v>
              </c:pt>
              <c:pt idx="268">
                <c:v>25.448275862068964</c:v>
              </c:pt>
              <c:pt idx="269">
                <c:v>23.933333333333334</c:v>
              </c:pt>
              <c:pt idx="270">
                <c:v>16.483870967741936</c:v>
              </c:pt>
              <c:pt idx="271">
                <c:v>16.096774193548388</c:v>
              </c:pt>
              <c:pt idx="272">
                <c:v>28.633333333333333</c:v>
              </c:pt>
              <c:pt idx="273">
                <c:v>35.387096774193552</c:v>
              </c:pt>
              <c:pt idx="274">
                <c:v>34.518518518518519</c:v>
              </c:pt>
              <c:pt idx="275">
                <c:v>35.322580645161288</c:v>
              </c:pt>
              <c:pt idx="276">
                <c:v>39.87096774193548</c:v>
              </c:pt>
              <c:pt idx="277">
                <c:v>34.857142857142854</c:v>
              </c:pt>
              <c:pt idx="278">
                <c:v>28.966666666666665</c:v>
              </c:pt>
              <c:pt idx="279">
                <c:v>30.7</c:v>
              </c:pt>
              <c:pt idx="280">
                <c:v>20.633333333333333</c:v>
              </c:pt>
              <c:pt idx="281">
                <c:v>15.8</c:v>
              </c:pt>
              <c:pt idx="282">
                <c:v>14.612903225806452</c:v>
              </c:pt>
              <c:pt idx="283">
                <c:v>16.483870967741936</c:v>
              </c:pt>
              <c:pt idx="284">
                <c:v>25.433333333333334</c:v>
              </c:pt>
              <c:pt idx="285">
                <c:v>29.70967741935484</c:v>
              </c:pt>
              <c:pt idx="286">
                <c:v>37.866666666666667</c:v>
              </c:pt>
              <c:pt idx="287">
                <c:v>34.06666666666667</c:v>
              </c:pt>
              <c:pt idx="288">
                <c:v>30.225806451612904</c:v>
              </c:pt>
              <c:pt idx="289">
                <c:v>32.642857142857146</c:v>
              </c:pt>
              <c:pt idx="290">
                <c:v>32.58064516129032</c:v>
              </c:pt>
              <c:pt idx="291">
                <c:v>26.333333333333332</c:v>
              </c:pt>
              <c:pt idx="292">
                <c:v>19.322580645161292</c:v>
              </c:pt>
              <c:pt idx="293">
                <c:v>13.448275862068966</c:v>
              </c:pt>
              <c:pt idx="294">
                <c:v>14.266666666666667</c:v>
              </c:pt>
              <c:pt idx="295">
                <c:v>14.3</c:v>
              </c:pt>
              <c:pt idx="296">
                <c:v>28.25925925925926</c:v>
              </c:pt>
              <c:pt idx="297">
                <c:v>42.541935483870965</c:v>
              </c:pt>
              <c:pt idx="298">
                <c:v>41.810714285714276</c:v>
              </c:pt>
              <c:pt idx="299">
                <c:v>31.515384615384612</c:v>
              </c:pt>
              <c:pt idx="300">
                <c:v>38.496666666666677</c:v>
              </c:pt>
              <c:pt idx="301">
                <c:v>44.274999999999999</c:v>
              </c:pt>
              <c:pt idx="302">
                <c:v>37.886206896551712</c:v>
              </c:pt>
              <c:pt idx="303">
                <c:v>29.671428571428574</c:v>
              </c:pt>
              <c:pt idx="304">
                <c:v>21.185714285714283</c:v>
              </c:pt>
              <c:pt idx="305">
                <c:v>18.135999999999992</c:v>
              </c:pt>
              <c:pt idx="306">
                <c:v>12.946666666666671</c:v>
              </c:pt>
              <c:pt idx="307">
                <c:v>12.154838709677422</c:v>
              </c:pt>
              <c:pt idx="308">
                <c:v>27.023333333333337</c:v>
              </c:pt>
              <c:pt idx="309">
                <c:v>40.825806451612898</c:v>
              </c:pt>
              <c:pt idx="310">
                <c:v>40.720000000000006</c:v>
              </c:pt>
              <c:pt idx="311">
                <c:v>46.164516129032243</c:v>
              </c:pt>
              <c:pt idx="312">
                <c:v>40.28387096774194</c:v>
              </c:pt>
              <c:pt idx="313">
                <c:v>39.231818181818177</c:v>
              </c:pt>
              <c:pt idx="314">
                <c:v>30.422580645161293</c:v>
              </c:pt>
              <c:pt idx="315">
                <c:v>24.764285714285709</c:v>
              </c:pt>
              <c:pt idx="316">
                <c:v>17.526666666666667</c:v>
              </c:pt>
              <c:pt idx="317">
                <c:v>15.813793103448274</c:v>
              </c:pt>
              <c:pt idx="318">
                <c:v>11.13225806451613</c:v>
              </c:pt>
              <c:pt idx="319">
                <c:v>11.487096774193549</c:v>
              </c:pt>
              <c:pt idx="320">
                <c:v>19.279999999999998</c:v>
              </c:pt>
              <c:pt idx="321">
                <c:v>31.764516129032256</c:v>
              </c:pt>
              <c:pt idx="322">
                <c:v>37.796666666666667</c:v>
              </c:pt>
              <c:pt idx="323">
                <c:v>34.406451612903233</c:v>
              </c:pt>
              <c:pt idx="324">
                <c:v>37.520689655172418</c:v>
              </c:pt>
              <c:pt idx="325">
                <c:v>35.859259259259268</c:v>
              </c:pt>
              <c:pt idx="326">
                <c:v>28.767741935483865</c:v>
              </c:pt>
              <c:pt idx="327">
                <c:v>27.023333333333337</c:v>
              </c:pt>
              <c:pt idx="328">
                <c:v>18.129032258064516</c:v>
              </c:pt>
              <c:pt idx="329">
                <c:v>13.57037037037037</c:v>
              </c:pt>
              <c:pt idx="330">
                <c:v>10.670967741935485</c:v>
              </c:pt>
              <c:pt idx="331">
                <c:v>9.8258064516129036</c:v>
              </c:pt>
              <c:pt idx="332">
                <c:v>20.400000000000002</c:v>
              </c:pt>
              <c:pt idx="333">
                <c:v>34.461290322580645</c:v>
              </c:pt>
              <c:pt idx="334">
                <c:v>40.79666666666666</c:v>
              </c:pt>
              <c:pt idx="335">
                <c:v>44.838709677419359</c:v>
              </c:pt>
              <c:pt idx="336">
                <c:v>44.170967741935492</c:v>
              </c:pt>
              <c:pt idx="337">
                <c:v>27.828571428571426</c:v>
              </c:pt>
              <c:pt idx="338">
                <c:v>26.849999999999998</c:v>
              </c:pt>
              <c:pt idx="339">
                <c:v>25.506666666666664</c:v>
              </c:pt>
              <c:pt idx="340">
                <c:v>19.70333333333333</c:v>
              </c:pt>
              <c:pt idx="341">
                <c:v>13.909999999999997</c:v>
              </c:pt>
              <c:pt idx="342">
                <c:v>9.2266666666666648</c:v>
              </c:pt>
              <c:pt idx="343">
                <c:v>9.3419354838709658</c:v>
              </c:pt>
              <c:pt idx="344">
                <c:v>15.686666666666667</c:v>
              </c:pt>
              <c:pt idx="345">
                <c:v>35.91935483870968</c:v>
              </c:pt>
              <c:pt idx="346">
                <c:v>34.916666666666671</c:v>
              </c:pt>
              <c:pt idx="347">
                <c:v>28.59333333333333</c:v>
              </c:pt>
              <c:pt idx="348">
                <c:v>37.838709677419352</c:v>
              </c:pt>
              <c:pt idx="349">
                <c:v>32.364285714285714</c:v>
              </c:pt>
              <c:pt idx="350">
                <c:v>29.416129032258066</c:v>
              </c:pt>
              <c:pt idx="351">
                <c:v>26.103333333333332</c:v>
              </c:pt>
              <c:pt idx="352">
                <c:v>13.025806451612898</c:v>
              </c:pt>
              <c:pt idx="353">
                <c:v>11.637931034482756</c:v>
              </c:pt>
              <c:pt idx="354">
                <c:v>10.206451612903226</c:v>
              </c:pt>
              <c:pt idx="355">
                <c:v>11.70967741935484</c:v>
              </c:pt>
              <c:pt idx="356">
                <c:v>24.103333333333346</c:v>
              </c:pt>
              <c:pt idx="357">
                <c:v>27.235483870967744</c:v>
              </c:pt>
              <c:pt idx="358">
                <c:v>35.706896551724135</c:v>
              </c:pt>
              <c:pt idx="359">
                <c:v>32.03</c:v>
              </c:pt>
              <c:pt idx="360">
                <c:v>30.170967741935485</c:v>
              </c:pt>
              <c:pt idx="361">
                <c:v>35.244827586206902</c:v>
              </c:pt>
              <c:pt idx="362">
                <c:v>23.29354838709677</c:v>
              </c:pt>
              <c:pt idx="363">
                <c:v>24.988461538461539</c:v>
              </c:pt>
              <c:pt idx="364">
                <c:v>14.803225806451614</c:v>
              </c:pt>
              <c:pt idx="365">
                <c:v>14.450000000000001</c:v>
              </c:pt>
              <c:pt idx="366">
                <c:v>8.0482758620689641</c:v>
              </c:pt>
              <c:pt idx="367">
                <c:v>7.1733333333333329</c:v>
              </c:pt>
              <c:pt idx="368">
                <c:v>18.220000000000006</c:v>
              </c:pt>
              <c:pt idx="369">
                <c:v>23.170967741935485</c:v>
              </c:pt>
              <c:pt idx="370">
                <c:v>31.026666666666667</c:v>
              </c:pt>
              <c:pt idx="371">
                <c:v>31.84827586206897</c:v>
              </c:pt>
              <c:pt idx="372">
                <c:v>27.267741935483869</c:v>
              </c:pt>
              <c:pt idx="373">
                <c:v>23.971428571428568</c:v>
              </c:pt>
              <c:pt idx="374">
                <c:v>24.839999999999996</c:v>
              </c:pt>
              <c:pt idx="375">
                <c:v>24.68</c:v>
              </c:pt>
              <c:pt idx="376">
                <c:v>16.255172413793108</c:v>
              </c:pt>
              <c:pt idx="377">
                <c:v>11.209999999999999</c:v>
              </c:pt>
              <c:pt idx="378">
                <c:v>10.338709677419356</c:v>
              </c:pt>
              <c:pt idx="379">
                <c:v>11.622580645161289</c:v>
              </c:pt>
              <c:pt idx="380">
                <c:v>22.883333333333326</c:v>
              </c:pt>
              <c:pt idx="381">
                <c:v>38.958064516129021</c:v>
              </c:pt>
              <c:pt idx="382">
                <c:v>33.789655172413795</c:v>
              </c:pt>
              <c:pt idx="383">
                <c:v>40.0741935483871</c:v>
              </c:pt>
              <c:pt idx="384">
                <c:v>31.725806451612907</c:v>
              </c:pt>
              <c:pt idx="385">
                <c:v>36.04999999999999</c:v>
              </c:pt>
              <c:pt idx="386">
                <c:v>32.703225806451606</c:v>
              </c:pt>
              <c:pt idx="387">
                <c:v>21.129999999999992</c:v>
              </c:pt>
              <c:pt idx="388">
                <c:v>14.003333333333332</c:v>
              </c:pt>
              <c:pt idx="389">
                <c:v>12.196666666666667</c:v>
              </c:pt>
              <c:pt idx="390">
                <c:v>9.4322580645161285</c:v>
              </c:pt>
              <c:pt idx="391">
                <c:v>9.8833333333333346</c:v>
              </c:pt>
              <c:pt idx="392">
                <c:v>13.153333333333338</c:v>
              </c:pt>
              <c:pt idx="393">
                <c:v>23.016666666666673</c:v>
              </c:pt>
              <c:pt idx="394">
                <c:v>36.793103448275865</c:v>
              </c:pt>
              <c:pt idx="395">
                <c:v>27.493548387096769</c:v>
              </c:pt>
              <c:pt idx="396">
                <c:v>27.700000000000006</c:v>
              </c:pt>
              <c:pt idx="397">
                <c:v>21.55</c:v>
              </c:pt>
              <c:pt idx="398">
                <c:v>22.889999999999997</c:v>
              </c:pt>
              <c:pt idx="399">
                <c:v>14.626666666666663</c:v>
              </c:pt>
              <c:pt idx="400">
                <c:v>8.9300000000000015</c:v>
              </c:pt>
              <c:pt idx="401">
                <c:v>12.153333333333331</c:v>
              </c:pt>
              <c:pt idx="402">
                <c:v>8.3741935483870975</c:v>
              </c:pt>
              <c:pt idx="403">
                <c:v>11.210714285714287</c:v>
              </c:pt>
              <c:pt idx="404">
                <c:v>17.13</c:v>
              </c:pt>
              <c:pt idx="405">
                <c:v>34.190322580645166</c:v>
              </c:pt>
              <c:pt idx="406">
                <c:v>29.768965517241373</c:v>
              </c:pt>
              <c:pt idx="407">
                <c:v>25.658064516129038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909856"/>
        <c:axId val="406920440"/>
      </c:lineChart>
      <c:catAx>
        <c:axId val="4069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20440"/>
        <c:crosses val="autoZero"/>
        <c:auto val="1"/>
        <c:lblAlgn val="ctr"/>
        <c:lblOffset val="100"/>
        <c:tickLblSkip val="25"/>
        <c:noMultiLvlLbl val="0"/>
      </c:catAx>
      <c:valAx>
        <c:axId val="40692044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pPr>
            <a:r>
              <a:rPr lang="en-US"/>
              <a:t>National NOx Emission Totals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algun Gothic Semilight" panose="020B0502040204020203" pitchFamily="34" charset="-128"/>
              <a:cs typeface="Malgun Gothic Semilight" panose="020B0502040204020203" pitchFamily="34" charset="-128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Nox National Emissions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[1]NOX!$B$6:$AH$6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xVal>
          <c:yVal>
            <c:numRef>
              <c:f>[1]NOX!$B$25:$AH$25</c:f>
              <c:numCache>
                <c:formatCode>General</c:formatCode>
                <c:ptCount val="33"/>
                <c:pt idx="0">
                  <c:v>26882</c:v>
                </c:pt>
                <c:pt idx="1">
                  <c:v>26378</c:v>
                </c:pt>
                <c:pt idx="2">
                  <c:v>27080</c:v>
                </c:pt>
                <c:pt idx="3">
                  <c:v>25757</c:v>
                </c:pt>
                <c:pt idx="4">
                  <c:v>25527</c:v>
                </c:pt>
                <c:pt idx="5">
                  <c:v>25180</c:v>
                </c:pt>
                <c:pt idx="6">
                  <c:v>25261</c:v>
                </c:pt>
                <c:pt idx="7">
                  <c:v>25356</c:v>
                </c:pt>
                <c:pt idx="8">
                  <c:v>25350</c:v>
                </c:pt>
                <c:pt idx="9">
                  <c:v>24955</c:v>
                </c:pt>
                <c:pt idx="10">
                  <c:v>24787.361250000005</c:v>
                </c:pt>
                <c:pt idx="11">
                  <c:v>24704.956589999998</c:v>
                </c:pt>
                <c:pt idx="12">
                  <c:v>24347.759939999996</c:v>
                </c:pt>
                <c:pt idx="13">
                  <c:v>22844.743190000001</c:v>
                </c:pt>
                <c:pt idx="14">
                  <c:v>22598.433584999999</c:v>
                </c:pt>
                <c:pt idx="15">
                  <c:v>21548.510710000006</c:v>
                </c:pt>
                <c:pt idx="16">
                  <c:v>23958.760506115523</c:v>
                </c:pt>
                <c:pt idx="17">
                  <c:v>22650.576240673705</c:v>
                </c:pt>
                <c:pt idx="18">
                  <c:v>21331.139755449538</c:v>
                </c:pt>
                <c:pt idx="19">
                  <c:v>20354.764446241734</c:v>
                </c:pt>
                <c:pt idx="20">
                  <c:v>19227.000091228514</c:v>
                </c:pt>
                <c:pt idx="21">
                  <c:v>18099.235736215302</c:v>
                </c:pt>
                <c:pt idx="22">
                  <c:v>16909.35917245684</c:v>
                </c:pt>
                <c:pt idx="23">
                  <c:v>15771.705262182097</c:v>
                </c:pt>
                <c:pt idx="24">
                  <c:v>14846.453588649203</c:v>
                </c:pt>
                <c:pt idx="25">
                  <c:v>14518.913568566955</c:v>
                </c:pt>
                <c:pt idx="26">
                  <c:v>13878.782431092024</c:v>
                </c:pt>
                <c:pt idx="27">
                  <c:v>13238.651293617089</c:v>
                </c:pt>
                <c:pt idx="28">
                  <c:v>12589.334978805156</c:v>
                </c:pt>
                <c:pt idx="29">
                  <c:v>11842.918600740813</c:v>
                </c:pt>
                <c:pt idx="30">
                  <c:v>11304.219741424582</c:v>
                </c:pt>
                <c:pt idx="31">
                  <c:v>10770.915655184968</c:v>
                </c:pt>
                <c:pt idx="32">
                  <c:v>10327.382789945352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378608"/>
        <c:axId val="305383312"/>
      </c:scatterChart>
      <c:valAx>
        <c:axId val="305378608"/>
        <c:scaling>
          <c:orientation val="minMax"/>
          <c:max val="2020"/>
          <c:min val="196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pPr>
            <a:endParaRPr lang="en-US"/>
          </a:p>
        </c:txPr>
        <c:crossAx val="305383312"/>
        <c:crosses val="autoZero"/>
        <c:crossBetween val="midCat"/>
        <c:majorUnit val="5"/>
      </c:valAx>
      <c:valAx>
        <c:axId val="30538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pPr>
                <a:r>
                  <a:rPr lang="en-US"/>
                  <a:t>NOx Emissions (millions of tons)</a:t>
                </a:r>
              </a:p>
            </c:rich>
          </c:tx>
          <c:layout>
            <c:manualLayout>
              <c:xMode val="edge"/>
              <c:yMode val="edge"/>
              <c:x val="1.6931216931216932E-2"/>
              <c:y val="0.14596244131455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Malgun Gothic Semilight" panose="020B0502040204020203" pitchFamily="34" charset="-128"/>
                  <a:cs typeface="Malgun Gothic Semilight" panose="020B0502040204020203" pitchFamily="34" charset="-12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pPr>
            <a:endParaRPr lang="en-US"/>
          </a:p>
        </c:txPr>
        <c:crossAx val="305378608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Malgun Gothic Semilight" panose="020B0502040204020203" pitchFamily="34" charset="-128"/>
          <a:cs typeface="Malgun Gothic Semilight" panose="020B0502040204020203" pitchFamily="34" charset="-128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pPr>
            <a:r>
              <a:rPr lang="en-US"/>
              <a:t>National Anthropogenic VOC Emission Totals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algun Gothic Semilight" panose="020B0502040204020203" pitchFamily="34" charset="-128"/>
              <a:cs typeface="Malgun Gothic Semilight" panose="020B0502040204020203" pitchFamily="34" charset="-12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9645128107538"/>
          <c:y val="0.18158641143250384"/>
          <c:w val="0.8372618285633413"/>
          <c:h val="0.70557419794747789"/>
        </c:manualLayout>
      </c:layout>
      <c:scatterChart>
        <c:scatterStyle val="lineMarker"/>
        <c:varyColors val="0"/>
        <c:ser>
          <c:idx val="0"/>
          <c:order val="0"/>
          <c:tx>
            <c:v>Emissions Including Wildfires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xVal>
          <c:yVal>
            <c:numRef>
              <c:f>[1]VOC!$B$24:$AH$24</c:f>
              <c:numCache>
                <c:formatCode>General</c:formatCode>
                <c:ptCount val="33"/>
                <c:pt idx="0">
                  <c:v>34659</c:v>
                </c:pt>
                <c:pt idx="1">
                  <c:v>30765</c:v>
                </c:pt>
                <c:pt idx="2">
                  <c:v>31107</c:v>
                </c:pt>
                <c:pt idx="3">
                  <c:v>27403</c:v>
                </c:pt>
                <c:pt idx="4">
                  <c:v>24108</c:v>
                </c:pt>
                <c:pt idx="5">
                  <c:v>23577</c:v>
                </c:pt>
                <c:pt idx="6">
                  <c:v>23066</c:v>
                </c:pt>
                <c:pt idx="7">
                  <c:v>22730</c:v>
                </c:pt>
                <c:pt idx="8">
                  <c:v>22570</c:v>
                </c:pt>
                <c:pt idx="9">
                  <c:v>22042</c:v>
                </c:pt>
                <c:pt idx="10">
                  <c:v>20871.235000000001</c:v>
                </c:pt>
                <c:pt idx="11">
                  <c:v>19530.182999999997</c:v>
                </c:pt>
                <c:pt idx="12">
                  <c:v>18781.438999999998</c:v>
                </c:pt>
                <c:pt idx="13">
                  <c:v>18269.941999999999</c:v>
                </c:pt>
                <c:pt idx="14">
                  <c:v>17512.341999999997</c:v>
                </c:pt>
                <c:pt idx="15">
                  <c:v>17111.263000000003</c:v>
                </c:pt>
                <c:pt idx="16">
                  <c:v>20289.449086873432</c:v>
                </c:pt>
                <c:pt idx="17">
                  <c:v>19910.969988720197</c:v>
                </c:pt>
                <c:pt idx="18">
                  <c:v>19513.838971111792</c:v>
                </c:pt>
                <c:pt idx="19">
                  <c:v>17753.005659169496</c:v>
                </c:pt>
                <c:pt idx="20">
                  <c:v>17901.738045132202</c:v>
                </c:pt>
                <c:pt idx="21">
                  <c:v>18050.470431094916</c:v>
                </c:pt>
                <c:pt idx="22">
                  <c:v>17758.856144507652</c:v>
                </c:pt>
                <c:pt idx="23">
                  <c:v>17593.197218669509</c:v>
                </c:pt>
                <c:pt idx="24">
                  <c:v>17835.013588387945</c:v>
                </c:pt>
                <c:pt idx="25">
                  <c:v>18154.286815938198</c:v>
                </c:pt>
                <c:pt idx="26">
                  <c:v>17872.103896244091</c:v>
                </c:pt>
                <c:pt idx="27">
                  <c:v>17589.920976549987</c:v>
                </c:pt>
                <c:pt idx="28">
                  <c:v>16882.677648622066</c:v>
                </c:pt>
                <c:pt idx="29">
                  <c:v>16700.650746755375</c:v>
                </c:pt>
                <c:pt idx="30">
                  <c:v>16428.827826261779</c:v>
                </c:pt>
                <c:pt idx="31">
                  <c:v>16201.902915081637</c:v>
                </c:pt>
                <c:pt idx="32">
                  <c:v>15974.978003901495</c:v>
                </c:pt>
              </c:numCache>
            </c:numRef>
          </c:yVal>
          <c:smooth val="0"/>
        </c:ser>
        <c:ser>
          <c:idx val="1"/>
          <c:order val="1"/>
          <c:tx>
            <c:v>Emissions Excluding Wildfires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[1]VOC!$B$6:$AH$6</c:f>
              <c:numCache>
                <c:formatCode>General</c:formatCode>
                <c:ptCount val="33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</c:numCache>
            </c:numRef>
          </c:xVal>
          <c:yVal>
            <c:numRef>
              <c:f>[1]VOC!$B$26:$AH$26</c:f>
              <c:numCache>
                <c:formatCode>General</c:formatCode>
                <c:ptCount val="33"/>
                <c:pt idx="0">
                  <c:v>33742</c:v>
                </c:pt>
                <c:pt idx="1">
                  <c:v>30178</c:v>
                </c:pt>
                <c:pt idx="2">
                  <c:v>30083</c:v>
                </c:pt>
                <c:pt idx="3">
                  <c:v>26938</c:v>
                </c:pt>
                <c:pt idx="4">
                  <c:v>23125</c:v>
                </c:pt>
                <c:pt idx="5">
                  <c:v>22899</c:v>
                </c:pt>
                <c:pt idx="6">
                  <c:v>22659</c:v>
                </c:pt>
                <c:pt idx="7">
                  <c:v>22252</c:v>
                </c:pt>
                <c:pt idx="8">
                  <c:v>21932</c:v>
                </c:pt>
                <c:pt idx="9">
                  <c:v>21578</c:v>
                </c:pt>
                <c:pt idx="10">
                  <c:v>19001.341</c:v>
                </c:pt>
                <c:pt idx="11">
                  <c:v>18785.892229999998</c:v>
                </c:pt>
                <c:pt idx="12">
                  <c:v>18136.031269999999</c:v>
                </c:pt>
                <c:pt idx="13">
                  <c:v>17602.902576</c:v>
                </c:pt>
                <c:pt idx="14">
                  <c:v>16897.508430999998</c:v>
                </c:pt>
                <c:pt idx="15">
                  <c:v>16698.934651000003</c:v>
                </c:pt>
                <c:pt idx="16">
                  <c:v>17075.974109372448</c:v>
                </c:pt>
                <c:pt idx="17">
                  <c:v>16697.495011219213</c:v>
                </c:pt>
                <c:pt idx="18">
                  <c:v>16300.363993610808</c:v>
                </c:pt>
                <c:pt idx="19">
                  <c:v>15885.336117854047</c:v>
                </c:pt>
                <c:pt idx="20">
                  <c:v>16034.068503816754</c:v>
                </c:pt>
                <c:pt idx="21">
                  <c:v>16182.800889779468</c:v>
                </c:pt>
                <c:pt idx="22">
                  <c:v>14912.222124584663</c:v>
                </c:pt>
                <c:pt idx="23">
                  <c:v>14746.56319874652</c:v>
                </c:pt>
                <c:pt idx="24">
                  <c:v>14988.379568464956</c:v>
                </c:pt>
                <c:pt idx="25">
                  <c:v>15263.015415698512</c:v>
                </c:pt>
                <c:pt idx="26">
                  <c:v>14980.832496004405</c:v>
                </c:pt>
                <c:pt idx="27">
                  <c:v>14698.649576310301</c:v>
                </c:pt>
                <c:pt idx="28">
                  <c:v>14416.466656616196</c:v>
                </c:pt>
                <c:pt idx="29">
                  <c:v>14234.439754749505</c:v>
                </c:pt>
                <c:pt idx="30">
                  <c:v>13962.616834255909</c:v>
                </c:pt>
                <c:pt idx="31">
                  <c:v>13735.691923075767</c:v>
                </c:pt>
                <c:pt idx="32">
                  <c:v>13508.767011895625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749664"/>
        <c:axId val="498748096"/>
      </c:scatterChart>
      <c:valAx>
        <c:axId val="498749664"/>
        <c:scaling>
          <c:orientation val="minMax"/>
          <c:max val="2020"/>
          <c:min val="196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pPr>
            <a:endParaRPr lang="en-US"/>
          </a:p>
        </c:txPr>
        <c:crossAx val="498748096"/>
        <c:crosses val="autoZero"/>
        <c:crossBetween val="midCat"/>
        <c:majorUnit val="5"/>
      </c:valAx>
      <c:valAx>
        <c:axId val="49874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pPr>
                <a:r>
                  <a:rPr lang="en-US"/>
                  <a:t>VOC Emissions (millions of tons)</a:t>
                </a:r>
              </a:p>
            </c:rich>
          </c:tx>
          <c:layout>
            <c:manualLayout>
              <c:xMode val="edge"/>
              <c:yMode val="edge"/>
              <c:x val="1.6931216931216932E-2"/>
              <c:y val="0.14596244131455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Malgun Gothic Semilight" panose="020B0502040204020203" pitchFamily="34" charset="-128"/>
                  <a:cs typeface="Malgun Gothic Semilight" panose="020B0502040204020203" pitchFamily="34" charset="-12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pPr>
            <a:endParaRPr lang="en-US"/>
          </a:p>
        </c:txPr>
        <c:crossAx val="498749664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2486772486772486"/>
          <c:y val="0.55713541089054008"/>
          <c:w val="0.33898920968212304"/>
          <c:h val="0.1595755849667727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algun Gothic Semilight" panose="020B0502040204020203" pitchFamily="34" charset="-128"/>
              <a:cs typeface="Malgun Gothic Semilight" panose="020B0502040204020203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Malgun Gothic Semilight" panose="020B0502040204020203" pitchFamily="34" charset="-128"/>
          <a:cs typeface="Malgun Gothic Semilight" panose="020B0502040204020203" pitchFamily="34" charset="-128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DE2FD-7CAC-40FE-8E5D-A5E46A1F2B4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AA98-988A-47D5-BA85-732E09FED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2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D24CE7-DF00-48F6-803F-4C63BE57E317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7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4C86-719C-4FB5-8B91-A284AF450836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1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A436E3-1D02-45B5-AE95-8EFC0DEF1B15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2344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6" y="1891454"/>
            <a:ext cx="11309338" cy="45828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5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5B29DE-E5D2-45C4-9669-4C763410E102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1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602-5363-4C74-A2BA-DBB86840D2EE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982" y="1956141"/>
            <a:ext cx="5087075" cy="536005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982" y="2582906"/>
            <a:ext cx="5309839" cy="3278145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1938773"/>
            <a:ext cx="5087073" cy="553373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8" y="2582906"/>
            <a:ext cx="5528309" cy="3278145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373-4BB4-42DD-AF3F-9969FF7E86EF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834D-3215-42B0-A7A7-1295BCE0BB39}" type="datetime1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9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17B-5926-4A25-AA02-49EA82E7C7BB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88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486399"/>
            <a:ext cx="11298200" cy="930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99" y="5606779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764818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7152" y="5606778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36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5AD-583B-4320-9414-73D6AD14CC75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FE81675-E45D-4858-87E4-37DDA2FD0B4C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7A9F51-C96A-402E-A95B-8C1A5C1559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26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1191" y="1252152"/>
            <a:ext cx="10993549" cy="707833"/>
          </a:xfrm>
        </p:spPr>
        <p:txBody>
          <a:bodyPr>
            <a:normAutofit fontScale="90000"/>
          </a:bodyPr>
          <a:lstStyle/>
          <a:p>
            <a:r>
              <a:rPr lang="en-US" sz="4000" cap="none" dirty="0" smtClean="0"/>
              <a:t>A Comparison of the Impact of  VOCs and NO</a:t>
            </a:r>
            <a:r>
              <a:rPr lang="en-US" sz="4000" cap="none" baseline="-25000" dirty="0" smtClean="0"/>
              <a:t>2</a:t>
            </a:r>
            <a:r>
              <a:rPr lang="en-US" sz="4000" cap="none" dirty="0" smtClean="0"/>
              <a:t> on Surface-Level Ozone in Georgia and California</a:t>
            </a:r>
            <a:endParaRPr lang="en-US" sz="4000" cap="non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81194" y="1959985"/>
            <a:ext cx="10993546" cy="1038588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EAS 6410 </a:t>
            </a:r>
            <a:r>
              <a:rPr lang="en-US" sz="2800" cap="none" dirty="0" smtClean="0"/>
              <a:t>Term Paper Presentation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/>
              <a:t>K</a:t>
            </a:r>
            <a:r>
              <a:rPr lang="en-US" sz="2800" cap="none" dirty="0" smtClean="0"/>
              <a:t>atie </a:t>
            </a:r>
            <a:r>
              <a:rPr lang="en-US" sz="2800" cap="none" dirty="0"/>
              <a:t>K</a:t>
            </a:r>
            <a:r>
              <a:rPr lang="en-US" sz="2800" cap="none" dirty="0" smtClean="0"/>
              <a:t>icklighter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1495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Lu, X., Zhang, L. and Shen, L.: Meteorology and Climate Influences on Tropospheric Ozone: a Review of Natural Sources, Chemistry, and Transport Patterns, Current Pollution Reports, 5(4), 238–260, doi:10.1007/s40726-019-00118-3, 2019.</a:t>
            </a:r>
          </a:p>
          <a:p>
            <a:r>
              <a:rPr lang="en-US" sz="1800" dirty="0"/>
              <a:t>Shen, H., Chen, Y., Li, Y., Russell, A. G., Hu, Y., </a:t>
            </a:r>
            <a:r>
              <a:rPr lang="en-US" sz="1800" dirty="0" err="1"/>
              <a:t>Henneman</a:t>
            </a:r>
            <a:r>
              <a:rPr lang="en-US" sz="1800" dirty="0"/>
              <a:t>, L. R., </a:t>
            </a:r>
            <a:r>
              <a:rPr lang="en-US" sz="1800" dirty="0" err="1"/>
              <a:t>Odman</a:t>
            </a:r>
            <a:r>
              <a:rPr lang="en-US" sz="1800" dirty="0"/>
              <a:t>, M. T., Shih, J.-S., </a:t>
            </a:r>
            <a:r>
              <a:rPr lang="en-US" sz="1800" dirty="0" err="1"/>
              <a:t>Burtraw</a:t>
            </a:r>
            <a:r>
              <a:rPr lang="en-US" sz="1800" dirty="0"/>
              <a:t>, D., Shao, S., Yu, H., Qin, M., Chen, Z., </a:t>
            </a:r>
            <a:r>
              <a:rPr lang="en-US" sz="1800" dirty="0" err="1"/>
              <a:t>Lawal</a:t>
            </a:r>
            <a:r>
              <a:rPr lang="en-US" sz="1800" dirty="0"/>
              <a:t>, A. S., </a:t>
            </a:r>
            <a:r>
              <a:rPr lang="en-US" sz="1800" dirty="0" err="1"/>
              <a:t>Pavur</a:t>
            </a:r>
            <a:r>
              <a:rPr lang="en-US" sz="1800" dirty="0"/>
              <a:t>, G. K., Brown, M. A. and Driscoll, C. T.: Relaxing Energy Policies Coupled with Climate Change Will Significantly Undermine Efforts to Attain US Ozone Standards, One Earth, 1(2), 229–239, doi:10.1016/j.oneear.2019.09.006, 2019.</a:t>
            </a:r>
          </a:p>
          <a:p>
            <a:r>
              <a:rPr lang="en-US" sz="1800" dirty="0" smtClean="0"/>
              <a:t>Air </a:t>
            </a:r>
            <a:r>
              <a:rPr lang="en-US" sz="1800" dirty="0"/>
              <a:t>Data - Concentration Plot, EPA [online] Available from: https://</a:t>
            </a:r>
            <a:r>
              <a:rPr lang="en-US" sz="1800" dirty="0" smtClean="0"/>
              <a:t>www.epa.gov/outdoor-air-quality-data/air-data-concentration-plot.</a:t>
            </a:r>
            <a:endParaRPr lang="en-US" sz="1800" dirty="0"/>
          </a:p>
          <a:p>
            <a:r>
              <a:rPr lang="en-US" sz="1800" dirty="0" smtClean="0"/>
              <a:t>Air </a:t>
            </a:r>
            <a:r>
              <a:rPr lang="en-US" sz="1800" dirty="0"/>
              <a:t>Pollutant Emissions Trends Data, EPA [online] Available from: https://</a:t>
            </a:r>
            <a:r>
              <a:rPr lang="en-US" sz="1800" dirty="0" smtClean="0"/>
              <a:t>www.epa.gov/air-emissions-inventories/air-pollutant-emissions-trends-data.</a:t>
            </a:r>
            <a:endParaRPr lang="en-US" sz="1800" dirty="0"/>
          </a:p>
          <a:p>
            <a:r>
              <a:rPr lang="en-US" sz="1800" dirty="0" err="1" smtClean="0"/>
              <a:t>AirData</a:t>
            </a:r>
            <a:r>
              <a:rPr lang="en-US" sz="1800" dirty="0" smtClean="0"/>
              <a:t> </a:t>
            </a:r>
            <a:r>
              <a:rPr lang="en-US" sz="1800" dirty="0"/>
              <a:t>website File Download page, EPA [online] Available from: https://</a:t>
            </a:r>
            <a:r>
              <a:rPr lang="en-US" sz="1800" dirty="0" smtClean="0"/>
              <a:t>aqs.epa.gov/aqsweb/airdata/download_files.html#Annual.</a:t>
            </a:r>
            <a:endParaRPr lang="en-US" sz="1800" dirty="0"/>
          </a:p>
          <a:p>
            <a:r>
              <a:rPr lang="en-US" sz="1800" dirty="0" smtClean="0"/>
              <a:t>Biogenic </a:t>
            </a:r>
            <a:r>
              <a:rPr lang="en-US" sz="1800" dirty="0"/>
              <a:t>Emission Sources, EPA [online] Available from: https://</a:t>
            </a:r>
            <a:r>
              <a:rPr lang="en-US" sz="1800" dirty="0" smtClean="0"/>
              <a:t>www.epa.gov/air-emissions-modeling/biogenic-emission-sources.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18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Questions?</a:t>
            </a:r>
            <a:endParaRPr lang="en-US" sz="40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9F51-C96A-402E-A95B-8C1A5C1559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pollution issues in Recent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0" y="1973834"/>
            <a:ext cx="4584795" cy="4179832"/>
          </a:xfrm>
        </p:spPr>
        <p:txBody>
          <a:bodyPr/>
          <a:lstStyle/>
          <a:p>
            <a:r>
              <a:rPr lang="en-US" dirty="0" smtClean="0"/>
              <a:t>While stratospheric ozone helps to protect from UV radiation, tropospheric ozone is harmful</a:t>
            </a:r>
          </a:p>
          <a:p>
            <a:r>
              <a:rPr lang="en-US" dirty="0" smtClean="0"/>
              <a:t>Surface-level ozone causes smog and harmful health effects</a:t>
            </a:r>
          </a:p>
          <a:p>
            <a:r>
              <a:rPr lang="en-US" dirty="0" smtClean="0"/>
              <a:t>Stronger regulations put into place in the 1990s and later have helped to reduce pollution, but their impact varies by area</a:t>
            </a:r>
            <a:endParaRPr lang="en-US" dirty="0"/>
          </a:p>
        </p:txBody>
      </p:sp>
      <p:pic>
        <p:nvPicPr>
          <p:cNvPr id="10" name="Picture 2" descr="Fig.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74" y="2352644"/>
            <a:ext cx="6411137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11172824" y="6569014"/>
            <a:ext cx="1019175" cy="28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Lu, 2019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ozon</a:t>
            </a:r>
            <a:r>
              <a:rPr lang="en-US" dirty="0" smtClean="0"/>
              <a:t>e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6" y="1891454"/>
            <a:ext cx="4617490" cy="4582825"/>
          </a:xfrm>
        </p:spPr>
        <p:txBody>
          <a:bodyPr/>
          <a:lstStyle/>
          <a:p>
            <a:r>
              <a:rPr lang="en-US" dirty="0"/>
              <a:t>Both NOx and VOC emissions contribute to changing concentrations of tropospheric </a:t>
            </a:r>
            <a:r>
              <a:rPr lang="en-US" dirty="0" smtClean="0"/>
              <a:t>ozone</a:t>
            </a:r>
          </a:p>
          <a:p>
            <a:r>
              <a:rPr lang="en-US" dirty="0" smtClean="0"/>
              <a:t>Areas in NOx-limited and NOx-saturated areas will respond differently to changing emissions in the area.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2309310"/>
            <a:ext cx="6307987" cy="37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trends in 3 representative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92" y="1861661"/>
            <a:ext cx="5270115" cy="2295844"/>
          </a:xfrm>
        </p:spPr>
        <p:txBody>
          <a:bodyPr/>
          <a:lstStyle/>
          <a:p>
            <a:r>
              <a:rPr lang="en-US" dirty="0" smtClean="0"/>
              <a:t>Atlanta, Los Angeles, and San Francisco were used to determine the relative impact of different emissions on ozone</a:t>
            </a:r>
          </a:p>
          <a:p>
            <a:r>
              <a:rPr lang="en-US" dirty="0" smtClean="0"/>
              <a:t>Will look at local NO2 and VOC concentrations, as well as biogenic source impact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6892" y="1861979"/>
            <a:ext cx="11258216" cy="4677094"/>
            <a:chOff x="466892" y="1861979"/>
            <a:chExt cx="11258216" cy="4677094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6767365"/>
                </p:ext>
              </p:extLst>
            </p:nvPr>
          </p:nvGraphicFramePr>
          <p:xfrm>
            <a:off x="466892" y="4200526"/>
            <a:ext cx="5629108" cy="23385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239308"/>
                </p:ext>
              </p:extLst>
            </p:nvPr>
          </p:nvGraphicFramePr>
          <p:xfrm>
            <a:off x="6000584" y="1861979"/>
            <a:ext cx="5724524" cy="23385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1382487"/>
                </p:ext>
              </p:extLst>
            </p:nvPr>
          </p:nvGraphicFramePr>
          <p:xfrm>
            <a:off x="6048292" y="4200526"/>
            <a:ext cx="5629108" cy="23385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276975" y="3995898"/>
              <a:ext cx="5238750" cy="137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67325" y="6334445"/>
              <a:ext cx="5238750" cy="137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3880" y="6334446"/>
              <a:ext cx="5238750" cy="137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7"/>
          <p:cNvSpPr txBox="1">
            <a:spLocks/>
          </p:cNvSpPr>
          <p:nvPr/>
        </p:nvSpPr>
        <p:spPr>
          <a:xfrm>
            <a:off x="7914290" y="6569014"/>
            <a:ext cx="4277710" cy="28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Data obtained from EPA outdoor air quality data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and  VOC  </a:t>
            </a:r>
            <a:r>
              <a:rPr lang="en-US" dirty="0" smtClean="0"/>
              <a:t>trends in 3 representative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0" y="4631447"/>
            <a:ext cx="4752975" cy="1782843"/>
          </a:xfrm>
        </p:spPr>
        <p:txBody>
          <a:bodyPr>
            <a:normAutofit/>
          </a:bodyPr>
          <a:lstStyle/>
          <a:p>
            <a:r>
              <a:rPr lang="en-US" dirty="0" smtClean="0"/>
              <a:t>Decreases in NO</a:t>
            </a:r>
            <a:r>
              <a:rPr lang="en-US" baseline="-25000" dirty="0" smtClean="0"/>
              <a:t>2</a:t>
            </a:r>
            <a:r>
              <a:rPr lang="en-US" dirty="0" smtClean="0"/>
              <a:t> Concentrations were most evident in Los Angeles</a:t>
            </a:r>
          </a:p>
          <a:p>
            <a:r>
              <a:rPr lang="en-US" dirty="0" smtClean="0"/>
              <a:t>VOC concentrations also decreased, but the data could also be influenced by differences in measurements over time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584832"/>
              </p:ext>
            </p:extLst>
          </p:nvPr>
        </p:nvGraphicFramePr>
        <p:xfrm>
          <a:off x="7048500" y="1819274"/>
          <a:ext cx="4562308" cy="270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67305" y="1714500"/>
            <a:ext cx="6248400" cy="5219997"/>
            <a:chOff x="367305" y="1714500"/>
            <a:chExt cx="6248400" cy="5219997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1791016"/>
                </p:ext>
              </p:extLst>
            </p:nvPr>
          </p:nvGraphicFramePr>
          <p:xfrm>
            <a:off x="376829" y="1714500"/>
            <a:ext cx="6229351" cy="1833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5958606"/>
                </p:ext>
              </p:extLst>
            </p:nvPr>
          </p:nvGraphicFramePr>
          <p:xfrm>
            <a:off x="367305" y="3438007"/>
            <a:ext cx="6248400" cy="1833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0758218"/>
                </p:ext>
              </p:extLst>
            </p:nvPr>
          </p:nvGraphicFramePr>
          <p:xfrm>
            <a:off x="386354" y="5118175"/>
            <a:ext cx="6210300" cy="18163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581192" y="6713996"/>
              <a:ext cx="5811370" cy="12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1192" y="5054332"/>
              <a:ext cx="5811370" cy="12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8219" y="3361510"/>
              <a:ext cx="5811370" cy="12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7"/>
          <p:cNvSpPr txBox="1">
            <a:spLocks/>
          </p:cNvSpPr>
          <p:nvPr/>
        </p:nvSpPr>
        <p:spPr>
          <a:xfrm>
            <a:off x="7914290" y="6569014"/>
            <a:ext cx="4277710" cy="28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Data obtained from EPA outdoor air quality data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no</a:t>
            </a:r>
            <a:r>
              <a:rPr lang="en-US" baseline="-25000" dirty="0" smtClean="0"/>
              <a:t>2</a:t>
            </a:r>
            <a:r>
              <a:rPr lang="en-US" dirty="0" smtClean="0"/>
              <a:t> and </a:t>
            </a:r>
            <a:r>
              <a:rPr lang="en-US" dirty="0" err="1" smtClean="0"/>
              <a:t>voc</a:t>
            </a:r>
            <a:r>
              <a:rPr lang="en-US" dirty="0" smtClean="0"/>
              <a:t> emission Trends</a:t>
            </a: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7914290" y="6569014"/>
            <a:ext cx="4277710" cy="28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Data obtained from EPA air </a:t>
            </a:r>
            <a:r>
              <a:rPr lang="en-US" sz="1800" dirty="0">
                <a:solidFill>
                  <a:schemeClr val="accent2"/>
                </a:solidFill>
              </a:rPr>
              <a:t>e</a:t>
            </a:r>
            <a:r>
              <a:rPr lang="en-US" sz="1800" dirty="0" smtClean="0">
                <a:solidFill>
                  <a:schemeClr val="accent2"/>
                </a:solidFill>
              </a:rPr>
              <a:t>mission </a:t>
            </a:r>
            <a:r>
              <a:rPr lang="en-US" sz="1800" dirty="0">
                <a:solidFill>
                  <a:schemeClr val="accent2"/>
                </a:solidFill>
              </a:rPr>
              <a:t>i</a:t>
            </a:r>
            <a:r>
              <a:rPr lang="en-US" sz="1800" dirty="0" smtClean="0">
                <a:solidFill>
                  <a:schemeClr val="accent2"/>
                </a:solidFill>
              </a:rPr>
              <a:t>nventories </a:t>
            </a:r>
            <a:endParaRPr lang="en-US" sz="18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501772"/>
              </p:ext>
            </p:extLst>
          </p:nvPr>
        </p:nvGraphicFramePr>
        <p:xfrm>
          <a:off x="424520" y="1802977"/>
          <a:ext cx="4904224" cy="233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28661"/>
              </p:ext>
            </p:extLst>
          </p:nvPr>
        </p:nvGraphicFramePr>
        <p:xfrm>
          <a:off x="6231321" y="1802977"/>
          <a:ext cx="5286375" cy="233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021366"/>
              </p:ext>
            </p:extLst>
          </p:nvPr>
        </p:nvGraphicFramePr>
        <p:xfrm>
          <a:off x="363754" y="4057268"/>
          <a:ext cx="5286375" cy="261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984917"/>
              </p:ext>
            </p:extLst>
          </p:nvPr>
        </p:nvGraphicFramePr>
        <p:xfrm>
          <a:off x="6324433" y="4057268"/>
          <a:ext cx="5286375" cy="261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8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99" y="5606779"/>
            <a:ext cx="6560793" cy="689514"/>
          </a:xfrm>
        </p:spPr>
        <p:txBody>
          <a:bodyPr>
            <a:normAutofit/>
          </a:bodyPr>
          <a:lstStyle/>
          <a:p>
            <a:r>
              <a:rPr lang="en-US" dirty="0" smtClean="0"/>
              <a:t>State comparison of No2 and VOC Emissions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194854" y="5606778"/>
            <a:ext cx="5432286" cy="6895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 has demonstrated lower, fairly consistent emissions</a:t>
            </a:r>
          </a:p>
          <a:p>
            <a:r>
              <a:rPr lang="en-US" dirty="0" smtClean="0"/>
              <a:t>CA has a population 3.7x that of GA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985509"/>
              </p:ext>
            </p:extLst>
          </p:nvPr>
        </p:nvGraphicFramePr>
        <p:xfrm>
          <a:off x="663856" y="614856"/>
          <a:ext cx="5061867" cy="255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984210"/>
              </p:ext>
            </p:extLst>
          </p:nvPr>
        </p:nvGraphicFramePr>
        <p:xfrm>
          <a:off x="663855" y="3048001"/>
          <a:ext cx="5061867" cy="235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717859"/>
              </p:ext>
            </p:extLst>
          </p:nvPr>
        </p:nvGraphicFramePr>
        <p:xfrm>
          <a:off x="6380063" y="614856"/>
          <a:ext cx="5061867" cy="255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886089"/>
              </p:ext>
            </p:extLst>
          </p:nvPr>
        </p:nvGraphicFramePr>
        <p:xfrm>
          <a:off x="6380062" y="3048001"/>
          <a:ext cx="5061868" cy="235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3940366" y="3015141"/>
            <a:ext cx="4377352" cy="131624"/>
          </a:xfrm>
          <a:prstGeom prst="rect">
            <a:avLst/>
          </a:prstGeom>
        </p:spPr>
      </p:pic>
      <p:sp>
        <p:nvSpPr>
          <p:cNvPr id="18" name="Content Placeholder 7"/>
          <p:cNvSpPr txBox="1">
            <a:spLocks/>
          </p:cNvSpPr>
          <p:nvPr/>
        </p:nvSpPr>
        <p:spPr>
          <a:xfrm>
            <a:off x="7914290" y="6572872"/>
            <a:ext cx="4277710" cy="28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Data obtained from EPA air </a:t>
            </a:r>
            <a:r>
              <a:rPr lang="en-US" sz="1800" dirty="0">
                <a:solidFill>
                  <a:schemeClr val="accent2"/>
                </a:solidFill>
              </a:rPr>
              <a:t>e</a:t>
            </a:r>
            <a:r>
              <a:rPr lang="en-US" sz="1800" dirty="0" smtClean="0">
                <a:solidFill>
                  <a:schemeClr val="accent2"/>
                </a:solidFill>
              </a:rPr>
              <a:t>mission </a:t>
            </a:r>
            <a:r>
              <a:rPr lang="en-US" sz="1800" dirty="0">
                <a:solidFill>
                  <a:schemeClr val="accent2"/>
                </a:solidFill>
              </a:rPr>
              <a:t>i</a:t>
            </a:r>
            <a:r>
              <a:rPr lang="en-US" sz="1800" dirty="0" smtClean="0">
                <a:solidFill>
                  <a:schemeClr val="accent2"/>
                </a:solidFill>
              </a:rPr>
              <a:t>nventories 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Biogenic  VOC Sources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22572" y="5571303"/>
            <a:ext cx="7104567" cy="760466"/>
          </a:xfrm>
        </p:spPr>
        <p:txBody>
          <a:bodyPr>
            <a:normAutofit/>
          </a:bodyPr>
          <a:lstStyle/>
          <a:p>
            <a:r>
              <a:rPr lang="en-US" dirty="0" smtClean="0"/>
              <a:t>Biogenic VOC Emissions play a stronger role in the southeastern US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18698"/>
            <a:ext cx="4198722" cy="2381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52" y="618698"/>
            <a:ext cx="4198721" cy="2381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7"/>
          <a:stretch/>
        </p:blipFill>
        <p:spPr>
          <a:xfrm>
            <a:off x="7464949" y="618698"/>
            <a:ext cx="3726926" cy="2381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3" y="3000386"/>
            <a:ext cx="4203094" cy="2384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1"/>
          <a:stretch/>
        </p:blipFill>
        <p:spPr>
          <a:xfrm>
            <a:off x="11320177" y="1189894"/>
            <a:ext cx="613924" cy="36092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52" y="3000386"/>
            <a:ext cx="4203094" cy="238416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4"/>
          <a:stretch/>
        </p:blipFill>
        <p:spPr>
          <a:xfrm>
            <a:off x="7464949" y="2994523"/>
            <a:ext cx="3707876" cy="2395895"/>
          </a:xfrm>
          <a:prstGeom prst="rect">
            <a:avLst/>
          </a:prstGeom>
        </p:spPr>
      </p:pic>
      <p:sp>
        <p:nvSpPr>
          <p:cNvPr id="24" name="Content Placeholder 7"/>
          <p:cNvSpPr txBox="1">
            <a:spLocks/>
          </p:cNvSpPr>
          <p:nvPr/>
        </p:nvSpPr>
        <p:spPr>
          <a:xfrm>
            <a:off x="4905376" y="6367245"/>
            <a:ext cx="7286626" cy="49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Emission </a:t>
            </a:r>
            <a:r>
              <a:rPr lang="en-US" sz="1800" dirty="0" smtClean="0">
                <a:solidFill>
                  <a:schemeClr val="accent2"/>
                </a:solidFill>
              </a:rPr>
              <a:t>maps </a:t>
            </a:r>
            <a:r>
              <a:rPr lang="en-US" sz="1800" dirty="0" smtClean="0">
                <a:solidFill>
                  <a:schemeClr val="accent2"/>
                </a:solidFill>
              </a:rPr>
              <a:t>obtained </a:t>
            </a:r>
            <a:r>
              <a:rPr lang="en-US" sz="1800" dirty="0">
                <a:solidFill>
                  <a:schemeClr val="accent2"/>
                </a:solidFill>
              </a:rPr>
              <a:t>from Biogenic Emissions </a:t>
            </a:r>
            <a:r>
              <a:rPr lang="en-US" sz="1800" dirty="0" err="1">
                <a:solidFill>
                  <a:schemeClr val="accent2"/>
                </a:solidFill>
              </a:rPr>
              <a:t>Landuse</a:t>
            </a:r>
            <a:r>
              <a:rPr lang="en-US" sz="1800" dirty="0">
                <a:solidFill>
                  <a:schemeClr val="accent2"/>
                </a:solidFill>
              </a:rPr>
              <a:t> Database, version 4.1 (BELD4.1) 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Other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891454"/>
            <a:ext cx="5646189" cy="45828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Ozone Trends Observed:</a:t>
            </a:r>
          </a:p>
          <a:p>
            <a:pPr lvl="1"/>
            <a:r>
              <a:rPr lang="en-US" dirty="0" smtClean="0"/>
              <a:t>ATL – slight decrease since ~2000</a:t>
            </a:r>
          </a:p>
          <a:p>
            <a:pPr lvl="1"/>
            <a:r>
              <a:rPr lang="en-US" dirty="0" smtClean="0"/>
              <a:t>LA – large decrease following 90s regulations</a:t>
            </a:r>
          </a:p>
          <a:p>
            <a:pPr lvl="1"/>
            <a:r>
              <a:rPr lang="en-US" dirty="0" smtClean="0"/>
              <a:t>SF – slight increase since early 90s</a:t>
            </a:r>
          </a:p>
          <a:p>
            <a:r>
              <a:rPr lang="en-US" dirty="0" smtClean="0"/>
              <a:t>California has substantially decreased emissions</a:t>
            </a:r>
          </a:p>
          <a:p>
            <a:pPr lvl="1"/>
            <a:r>
              <a:rPr lang="en-US" dirty="0" smtClean="0"/>
              <a:t>Now has similar emissions to GA, which is much smaller and with a smaller population</a:t>
            </a:r>
          </a:p>
          <a:p>
            <a:r>
              <a:rPr lang="en-US" dirty="0" smtClean="0"/>
              <a:t>Georgia has larger biogenic VOC emissions</a:t>
            </a:r>
          </a:p>
          <a:p>
            <a:pPr lvl="1"/>
            <a:r>
              <a:rPr lang="en-US" dirty="0" smtClean="0"/>
              <a:t>Decreased anthropogenic VOC emissions has a smaller impact on ozone than in California</a:t>
            </a:r>
          </a:p>
          <a:p>
            <a:r>
              <a:rPr lang="en-US" dirty="0" smtClean="0"/>
              <a:t>Regulations should be area-specific for best results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11899" y="2379962"/>
            <a:ext cx="2727325" cy="2241748"/>
            <a:chOff x="8855074" y="2263578"/>
            <a:chExt cx="2368551" cy="2047876"/>
          </a:xfrm>
        </p:grpSpPr>
        <p:pic>
          <p:nvPicPr>
            <p:cNvPr id="5" name="Picture 2" descr="Figure thumbnail gr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76"/>
            <a:stretch/>
          </p:blipFill>
          <p:spPr bwMode="auto">
            <a:xfrm>
              <a:off x="8855075" y="2263578"/>
              <a:ext cx="2368550" cy="204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55074" y="2263578"/>
              <a:ext cx="136525" cy="193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39224" y="2379962"/>
            <a:ext cx="2727325" cy="2241748"/>
            <a:chOff x="8829675" y="4454978"/>
            <a:chExt cx="2393950" cy="2047876"/>
          </a:xfrm>
        </p:grpSpPr>
        <p:pic>
          <p:nvPicPr>
            <p:cNvPr id="1026" name="Picture 2" descr="Figure thumbnail gr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22"/>
            <a:stretch/>
          </p:blipFill>
          <p:spPr bwMode="auto">
            <a:xfrm>
              <a:off x="8829675" y="4454978"/>
              <a:ext cx="2393950" cy="204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829675" y="4454978"/>
              <a:ext cx="136525" cy="193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615387" y="4727151"/>
            <a:ext cx="49954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The models used in Shen, 2019 focused on the potential impacts of climate change and policy relaxation on ozone pollution.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Los Angeles was more impacted by climate change, whereas Atlanta was more impacted by NO2 emission policy relaxation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3366</TotalTime>
  <Words>761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Malgun Gothic Semilight</vt:lpstr>
      <vt:lpstr>Arial</vt:lpstr>
      <vt:lpstr>Calibri</vt:lpstr>
      <vt:lpstr>Gill Sans MT</vt:lpstr>
      <vt:lpstr>Wingdings 2</vt:lpstr>
      <vt:lpstr>Dividend</vt:lpstr>
      <vt:lpstr>A Comparison of the Impact of  VOCs and NO2 on Surface-Level Ozone in Georgia and California</vt:lpstr>
      <vt:lpstr>Ozone pollution issues in Recent decades</vt:lpstr>
      <vt:lpstr>Atmospheric ozone chemistry</vt:lpstr>
      <vt:lpstr>Ozone trends in 3 representative cities</vt:lpstr>
      <vt:lpstr>NO2  and  VOC  trends in 3 representative cities</vt:lpstr>
      <vt:lpstr>National no2 and voc emission Trends</vt:lpstr>
      <vt:lpstr>State comparison of No2 and VOC Emissions</vt:lpstr>
      <vt:lpstr>Biogenic  VOC Sources</vt:lpstr>
      <vt:lpstr>Conclusions and Other works</vt:lpstr>
      <vt:lpstr>References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Milk Oligosaccharides (HMOs)</dc:title>
  <dc:creator>Katie Kicklighter</dc:creator>
  <cp:lastModifiedBy>Katie Kicklighter</cp:lastModifiedBy>
  <cp:revision>89</cp:revision>
  <dcterms:created xsi:type="dcterms:W3CDTF">2019-04-13T19:48:12Z</dcterms:created>
  <dcterms:modified xsi:type="dcterms:W3CDTF">2020-04-21T07:06:09Z</dcterms:modified>
</cp:coreProperties>
</file>